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10-029E-D54D-9575-2ACB3DB7ADE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61E613C-F9FF-C14B-B3B8-5EF01AB1F7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0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10-029E-D54D-9575-2ACB3DB7ADE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613C-F9FF-C14B-B3B8-5EF01AB1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10-029E-D54D-9575-2ACB3DB7ADE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613C-F9FF-C14B-B3B8-5EF01AB1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10-029E-D54D-9575-2ACB3DB7ADE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613C-F9FF-C14B-B3B8-5EF01AB1F7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0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10-029E-D54D-9575-2ACB3DB7ADE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613C-F9FF-C14B-B3B8-5EF01AB1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10-029E-D54D-9575-2ACB3DB7ADE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613C-F9FF-C14B-B3B8-5EF01AB1F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9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10-029E-D54D-9575-2ACB3DB7ADE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613C-F9FF-C14B-B3B8-5EF01AB1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10-029E-D54D-9575-2ACB3DB7ADE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613C-F9FF-C14B-B3B8-5EF01AB1F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10-029E-D54D-9575-2ACB3DB7ADE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613C-F9FF-C14B-B3B8-5EF01AB1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10-029E-D54D-9575-2ACB3DB7ADE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613C-F9FF-C14B-B3B8-5EF01AB1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10-029E-D54D-9575-2ACB3DB7ADE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613C-F9FF-C14B-B3B8-5EF01AB1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996F810-029E-D54D-9575-2ACB3DB7ADE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E613C-F9FF-C14B-B3B8-5EF01AB1F73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883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7CFE-242D-DF4C-8A80-41F64B7F9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Network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BEB9D-F42E-EF4B-A7A7-696BA21AA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Patera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ABBB20E-DC13-1243-BFA9-44EA4197B1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4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09"/>
    </mc:Choice>
    <mc:Fallback>
      <p:transition spd="slow" advTm="12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0D605-4381-7E4A-80CC-6C35280EB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36079" y="1079500"/>
            <a:ext cx="8967744" cy="4843463"/>
          </a:xfr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DE11EF7C-3F38-6443-B1BF-4283DFDB4D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279"/>
    </mc:Choice>
    <mc:Fallback>
      <p:transition spd="slow" advTm="103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BFD8D-15B1-FD46-AC3C-E0E5FB4C0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26942" y="1295400"/>
            <a:ext cx="8379927" cy="4349750"/>
          </a:xfr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48EC7263-4A62-9C4D-9B58-5D596660BB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3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396"/>
    </mc:Choice>
    <mc:Fallback>
      <p:transition spd="slow" advTm="583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B5D6-DC0B-E94D-B26E-C67271E9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4890D-91E8-1640-94C8-4E062F024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80200" y="1562085"/>
            <a:ext cx="3223419" cy="42164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9107E-F08C-7049-8590-ADDB7E6EA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350" y="1092200"/>
            <a:ext cx="3860362" cy="4686300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FC1B1B55-0910-974E-9709-A152F9DC99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2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{ACA5C83F-3643-4140-9C4C-C30C8858D8FF}tf16401378</Template>
  <TotalTime>18</TotalTime>
  <Words>7</Words>
  <Application>Microsoft Macintosh PowerPoint</Application>
  <PresentationFormat>Widescreen</PresentationFormat>
  <Paragraphs>3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Home Network Presentation</vt:lpstr>
      <vt:lpstr>PowerPoint Presentation</vt:lpstr>
      <vt:lpstr>PowerPoint Presentation</vt:lpstr>
      <vt:lpstr>Heat Maps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Network Presentation</dc:title>
  <dc:creator>Patera, Chris</dc:creator>
  <cp:lastModifiedBy>Patera, Chris</cp:lastModifiedBy>
  <cp:revision>2</cp:revision>
  <dcterms:created xsi:type="dcterms:W3CDTF">2024-02-24T00:38:14Z</dcterms:created>
  <dcterms:modified xsi:type="dcterms:W3CDTF">2024-02-24T00:56:18Z</dcterms:modified>
</cp:coreProperties>
</file>