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4094ac4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4094ac4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4094ac4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4094ac4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4094ac4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4094ac4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4ed9bf5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4ed9bf5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4094ac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4094ac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cface3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cface3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b4094ac4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b4094ac4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4094ac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b4094ac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3f75c76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3f75c7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4094ac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4094ac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4094ac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4094ac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4094ac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4094ac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4094ac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4094ac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4094ac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4094ac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4094ac4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4094ac4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b4094ac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b4094ac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44977" y="7932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CAR-MARKET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879850"/>
            <a:ext cx="57834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Pınar Bayata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Kübra Nur Güzel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Arif Can Terzioğlu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Ömer Berk Uçar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/>
              <a:t>What is different with Car Market?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Online chatting between the buyers and sellers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Online customer service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838" y="2229875"/>
            <a:ext cx="5236326" cy="28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/>
              <a:t>What is different with Car Market?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743925" y="1761650"/>
            <a:ext cx="35823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“Reliability Rate” for the users in order to create a more </a:t>
            </a:r>
            <a:r>
              <a:rPr lang="tr"/>
              <a:t>trustworthy</a:t>
            </a:r>
            <a:r>
              <a:rPr lang="tr"/>
              <a:t> environment and prevent possible fraud issues.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74000"/>
            <a:ext cx="3454400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/>
              <a:t>What is different with Car Market?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5"/>
            <a:ext cx="4457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Professional Driver Assistant for purchases from different cities.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Easy trading processes with the notary authority.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Change to have it returned after examination.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450" y="1489825"/>
            <a:ext cx="2800650" cy="28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Risk Response Strategies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569000" y="1474150"/>
            <a:ext cx="41871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Risks are analyzed by the team and explained in detail on our SPMP Report.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We will try to Mitigate our risks that we encounter.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25" y="1474150"/>
            <a:ext cx="3023949" cy="288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Managerial Process Plan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87900" y="1489824"/>
            <a:ext cx="83682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Highly skilled employee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Best parallelization of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Well Planned Work Breakdown Structure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75" y="3048775"/>
            <a:ext cx="3527726" cy="158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850" y="3048775"/>
            <a:ext cx="3307874" cy="15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2301" y="1452601"/>
            <a:ext cx="1287700" cy="12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6612250" y="1763500"/>
            <a:ext cx="20499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</a:rPr>
              <a:t>10 Months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Managerial Process Plan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3563" y="1710775"/>
            <a:ext cx="83682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Budget for Project Planning = 4,000 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Budget for Software Engineering = 285,000 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System Engineering and Deployment = 8700 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</a:t>
            </a:r>
            <a:r>
              <a:rPr lang="tr"/>
              <a:t>nfrastructure</a:t>
            </a:r>
            <a:r>
              <a:rPr lang="tr"/>
              <a:t> (Server/ Domain...)  = 2400 $ per </a:t>
            </a:r>
            <a:r>
              <a:rPr lang="tr"/>
              <a:t>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Future Updates and </a:t>
            </a:r>
            <a:r>
              <a:rPr lang="tr"/>
              <a:t>Maintenance</a:t>
            </a:r>
            <a:r>
              <a:rPr lang="tr"/>
              <a:t> = 15,000 TL per month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425" y="1712600"/>
            <a:ext cx="1996676" cy="17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Methods, Tools and Techniques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87900" y="1489825"/>
            <a:ext cx="45966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tr" sz="1600">
                <a:solidFill>
                  <a:srgbClr val="FFFFFF"/>
                </a:solidFill>
              </a:rPr>
              <a:t>Agile Methodology will be used for CarMarket.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tr" sz="1600">
                <a:solidFill>
                  <a:srgbClr val="FFFFFF"/>
                </a:solidFill>
              </a:rPr>
              <a:t>For the development of the system, MySQL database will be used.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tr" sz="1600">
                <a:solidFill>
                  <a:srgbClr val="FFFFFF"/>
                </a:solidFill>
              </a:rPr>
              <a:t>PHP will be used for backend development.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tr" sz="1600">
                <a:solidFill>
                  <a:srgbClr val="FFFFFF"/>
                </a:solidFill>
              </a:rPr>
              <a:t>HTML and CSS for the frontend development will be used.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tr" sz="1600">
                <a:solidFill>
                  <a:srgbClr val="FFFFFF"/>
                </a:solidFill>
              </a:rPr>
              <a:t>The system will work on every web browser that supports HTML.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000" y="1597625"/>
            <a:ext cx="4651001" cy="25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Demo of the Product Stereotype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Project Purpose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508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With Car Market, we plan to create a user friendly, easy to use product with some features that we thought would create a more trustworthy trading environment for regular users.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100" y="1431925"/>
            <a:ext cx="3136800" cy="31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Project Key Stakeholders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Development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Potential sellers/buyers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Customer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Project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Sales Directors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Solutions Consultant</a:t>
            </a:r>
            <a:br>
              <a:rPr lang="tr"/>
            </a:b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000" y="1244250"/>
            <a:ext cx="4853101" cy="338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Project Organization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320800"/>
            <a:ext cx="46227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Projectized Organization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Team of 10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Project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Software Architect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Backend/Frontend Developers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UX Specialist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Testing and Validation Specialists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Database Analyst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375" y="1919263"/>
            <a:ext cx="4105425" cy="23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Schedule of Deliverables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3300" y="1458550"/>
            <a:ext cx="3789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Low-Level Design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High-Level Design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Functional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User Acceptance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Pilot Usage (Project 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Effects of the Project</a:t>
            </a:r>
            <a:br>
              <a:rPr lang="tr"/>
            </a:b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100" y="1458538"/>
            <a:ext cx="3838651" cy="27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Project Constraints and Requirements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387100" y="1489825"/>
            <a:ext cx="436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Legal, security, reliability, sustainability, technical and implementation related constraints were conducted carefully.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Hardware and software related requirements were analyzed.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Observed the rivals on the market and came up with different system </a:t>
            </a:r>
            <a:r>
              <a:rPr lang="tr"/>
              <a:t>features.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" y="1915050"/>
            <a:ext cx="4225975" cy="222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00" y="0"/>
            <a:ext cx="7331349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75" y="733175"/>
            <a:ext cx="3600450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456" y="555800"/>
            <a:ext cx="4478721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275" y="4380775"/>
            <a:ext cx="3045175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6">
            <a:alphaModFix/>
          </a:blip>
          <a:srcRect b="0" l="-3740" r="3740" t="0"/>
          <a:stretch/>
        </p:blipFill>
        <p:spPr>
          <a:xfrm>
            <a:off x="205276" y="733175"/>
            <a:ext cx="4293225" cy="3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different with Car Market?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Online Auction System with secure bidding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63" y="2005599"/>
            <a:ext cx="6744674" cy="289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