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VGDoPNyMpxPGc+K7Ha5HVvYu9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10" name="Shape 10"/>
        <p:cNvGrpSpPr/>
        <p:nvPr/>
      </p:nvGrpSpPr>
      <p:grpSpPr>
        <a:xfrm>
          <a:off x="0" y="0"/>
          <a:ext cx="0" cy="0"/>
          <a:chOff x="0" y="0"/>
          <a:chExt cx="0" cy="0"/>
        </a:xfrm>
      </p:grpSpPr>
      <p:pic>
        <p:nvPicPr>
          <p:cNvPr descr="Google Shape;6;p19" id="11" name="Google Shape;11;p24"/>
          <p:cNvPicPr preferRelativeResize="0"/>
          <p:nvPr/>
        </p:nvPicPr>
        <p:blipFill rotWithShape="1">
          <a:blip r:embed="rId2">
            <a:alphaModFix/>
          </a:blip>
          <a:srcRect b="0" l="0" r="0" t="0"/>
          <a:stretch/>
        </p:blipFill>
        <p:spPr>
          <a:xfrm>
            <a:off x="8602974" y="66523"/>
            <a:ext cx="348621" cy="357959"/>
          </a:xfrm>
          <a:prstGeom prst="rect">
            <a:avLst/>
          </a:prstGeom>
          <a:noFill/>
          <a:ln>
            <a:noFill/>
          </a:ln>
        </p:spPr>
      </p:pic>
      <p:sp>
        <p:nvSpPr>
          <p:cNvPr id="12" name="Google Shape;12;p24"/>
          <p:cNvSpPr txBox="1"/>
          <p:nvPr>
            <p:ph type="title"/>
          </p:nvPr>
        </p:nvSpPr>
        <p:spPr>
          <a:xfrm>
            <a:off x="311708" y="744573"/>
            <a:ext cx="8520601" cy="2052603"/>
          </a:xfrm>
          <a:prstGeom prst="rect">
            <a:avLst/>
          </a:prstGeom>
          <a:noFill/>
          <a:ln>
            <a:noFill/>
          </a:ln>
        </p:spPr>
        <p:txBody>
          <a:bodyPr anchorCtr="0" anchor="b" bIns="91375" lIns="91375" spcFirstLastPara="1" rIns="91375" wrap="square" tIns="91375">
            <a:normAutofit/>
          </a:bodyPr>
          <a:lstStyle>
            <a:lvl1pPr lvl="0" algn="ctr">
              <a:lnSpc>
                <a:spcPct val="100000"/>
              </a:lnSpc>
              <a:spcBef>
                <a:spcPts val="0"/>
              </a:spcBef>
              <a:spcAft>
                <a:spcPts val="0"/>
              </a:spcAft>
              <a:buClr>
                <a:srgbClr val="CC0000"/>
              </a:buClr>
              <a:buSzPts val="5200"/>
              <a:buFont typeface="Arial"/>
              <a:buNone/>
              <a:defRPr sz="5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3" name="Google Shape;13;p24"/>
          <p:cNvSpPr txBox="1"/>
          <p:nvPr>
            <p:ph idx="1" type="body"/>
          </p:nvPr>
        </p:nvSpPr>
        <p:spPr>
          <a:xfrm>
            <a:off x="311698" y="2834125"/>
            <a:ext cx="8520603" cy="792602"/>
          </a:xfrm>
          <a:prstGeom prst="rect">
            <a:avLst/>
          </a:prstGeom>
          <a:noFill/>
          <a:ln>
            <a:noFill/>
          </a:ln>
        </p:spPr>
        <p:txBody>
          <a:bodyPr anchorCtr="0" anchor="t" bIns="91375" lIns="91375" spcFirstLastPara="1" rIns="91375" wrap="square" tIns="91375">
            <a:normAutofit/>
          </a:bodyPr>
          <a:lstStyle>
            <a:lvl1pPr indent="-228600" lvl="0" marL="457200" algn="ctr">
              <a:lnSpc>
                <a:spcPct val="100000"/>
              </a:lnSpc>
              <a:spcBef>
                <a:spcPts val="0"/>
              </a:spcBef>
              <a:spcAft>
                <a:spcPts val="0"/>
              </a:spcAft>
              <a:buClr>
                <a:srgbClr val="F5FDFF"/>
              </a:buClr>
              <a:buSzPts val="2800"/>
              <a:buFont typeface="Arial"/>
              <a:buNone/>
              <a:defRPr sz="2800">
                <a:solidFill>
                  <a:srgbClr val="F5FDFF"/>
                </a:solidFill>
              </a:defRPr>
            </a:lvl1pPr>
            <a:lvl2pPr indent="-228600" lvl="1" marL="914400" algn="ctr">
              <a:lnSpc>
                <a:spcPct val="100000"/>
              </a:lnSpc>
              <a:spcBef>
                <a:spcPts val="0"/>
              </a:spcBef>
              <a:spcAft>
                <a:spcPts val="0"/>
              </a:spcAft>
              <a:buClr>
                <a:srgbClr val="F5FDFF"/>
              </a:buClr>
              <a:buSzPts val="2800"/>
              <a:buFont typeface="Arial"/>
              <a:buNone/>
              <a:defRPr sz="2800">
                <a:solidFill>
                  <a:srgbClr val="F5FDFF"/>
                </a:solidFill>
              </a:defRPr>
            </a:lvl2pPr>
            <a:lvl3pPr indent="-228600" lvl="2" marL="1371600" algn="ctr">
              <a:lnSpc>
                <a:spcPct val="100000"/>
              </a:lnSpc>
              <a:spcBef>
                <a:spcPts val="0"/>
              </a:spcBef>
              <a:spcAft>
                <a:spcPts val="0"/>
              </a:spcAft>
              <a:buClr>
                <a:srgbClr val="F5FDFF"/>
              </a:buClr>
              <a:buSzPts val="2800"/>
              <a:buFont typeface="Arial"/>
              <a:buNone/>
              <a:defRPr sz="2800">
                <a:solidFill>
                  <a:srgbClr val="F5FDFF"/>
                </a:solidFill>
              </a:defRPr>
            </a:lvl3pPr>
            <a:lvl4pPr indent="-228600" lvl="3" marL="1828800" algn="ctr">
              <a:lnSpc>
                <a:spcPct val="100000"/>
              </a:lnSpc>
              <a:spcBef>
                <a:spcPts val="0"/>
              </a:spcBef>
              <a:spcAft>
                <a:spcPts val="0"/>
              </a:spcAft>
              <a:buClr>
                <a:srgbClr val="F5FDFF"/>
              </a:buClr>
              <a:buSzPts val="2800"/>
              <a:buFont typeface="Arial"/>
              <a:buNone/>
              <a:defRPr sz="2800">
                <a:solidFill>
                  <a:srgbClr val="F5FDFF"/>
                </a:solidFill>
              </a:defRPr>
            </a:lvl4pPr>
            <a:lvl5pPr indent="-228600" lvl="4" marL="2286000" algn="ctr">
              <a:lnSpc>
                <a:spcPct val="100000"/>
              </a:lnSpc>
              <a:spcBef>
                <a:spcPts val="0"/>
              </a:spcBef>
              <a:spcAft>
                <a:spcPts val="0"/>
              </a:spcAft>
              <a:buClr>
                <a:srgbClr val="F5FDFF"/>
              </a:buClr>
              <a:buSzPts val="2800"/>
              <a:buFont typeface="Arial"/>
              <a:buNone/>
              <a:defRPr sz="28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4" name="Google Shape;14;p24"/>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6" name="Shape 46"/>
        <p:cNvGrpSpPr/>
        <p:nvPr/>
      </p:nvGrpSpPr>
      <p:grpSpPr>
        <a:xfrm>
          <a:off x="0" y="0"/>
          <a:ext cx="0" cy="0"/>
          <a:chOff x="0" y="0"/>
          <a:chExt cx="0" cy="0"/>
        </a:xfrm>
      </p:grpSpPr>
      <p:sp>
        <p:nvSpPr>
          <p:cNvPr id="47" name="Google Shape;47;p33"/>
          <p:cNvSpPr txBox="1"/>
          <p:nvPr>
            <p:ph hasCustomPrompt="1" type="title"/>
          </p:nvPr>
        </p:nvSpPr>
        <p:spPr>
          <a:xfrm>
            <a:off x="311698" y="1106125"/>
            <a:ext cx="8520603" cy="1963802"/>
          </a:xfrm>
          <a:prstGeom prst="rect">
            <a:avLst/>
          </a:prstGeom>
          <a:noFill/>
          <a:ln>
            <a:noFill/>
          </a:ln>
        </p:spPr>
        <p:txBody>
          <a:bodyPr anchorCtr="0" anchor="b" bIns="91375" lIns="91375" spcFirstLastPara="1" rIns="91375" wrap="square" tIns="91375">
            <a:normAutofit/>
          </a:bodyPr>
          <a:lstStyle>
            <a:lvl1pPr lvl="0" algn="ctr">
              <a:lnSpc>
                <a:spcPct val="100000"/>
              </a:lnSpc>
              <a:spcBef>
                <a:spcPts val="0"/>
              </a:spcBef>
              <a:spcAft>
                <a:spcPts val="0"/>
              </a:spcAft>
              <a:buClr>
                <a:srgbClr val="CC0000"/>
              </a:buClr>
              <a:buSzPts val="12000"/>
              <a:buFont typeface="Arial"/>
              <a:buNone/>
              <a:defRPr sz="120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r>
              <a:t>xx%</a:t>
            </a:r>
          </a:p>
        </p:txBody>
      </p:sp>
      <p:sp>
        <p:nvSpPr>
          <p:cNvPr id="48" name="Google Shape;48;p33"/>
          <p:cNvSpPr txBox="1"/>
          <p:nvPr>
            <p:ph idx="1" type="body"/>
          </p:nvPr>
        </p:nvSpPr>
        <p:spPr>
          <a:xfrm>
            <a:off x="311698" y="3152225"/>
            <a:ext cx="8520603" cy="1300502"/>
          </a:xfrm>
          <a:prstGeom prst="rect">
            <a:avLst/>
          </a:prstGeom>
          <a:noFill/>
          <a:ln>
            <a:noFill/>
          </a:ln>
        </p:spPr>
        <p:txBody>
          <a:bodyPr anchorCtr="0" anchor="t" bIns="91375" lIns="91375" spcFirstLastPara="1" rIns="91375" wrap="square" tIns="91375">
            <a:normAutofit/>
          </a:bodyPr>
          <a:lstStyle>
            <a:lvl1pPr indent="-342900" lvl="0" marL="457200" algn="ctr">
              <a:lnSpc>
                <a:spcPct val="115000"/>
              </a:lnSpc>
              <a:spcBef>
                <a:spcPts val="0"/>
              </a:spcBef>
              <a:spcAft>
                <a:spcPts val="0"/>
              </a:spcAft>
              <a:buSzPts val="1800"/>
              <a:buChar char="●"/>
              <a:defRPr>
                <a:solidFill>
                  <a:srgbClr val="F5FDFF"/>
                </a:solidFill>
              </a:defRPr>
            </a:lvl1pPr>
            <a:lvl2pPr indent="-342900" lvl="1" marL="914400" algn="ctr">
              <a:lnSpc>
                <a:spcPct val="115000"/>
              </a:lnSpc>
              <a:spcBef>
                <a:spcPts val="0"/>
              </a:spcBef>
              <a:spcAft>
                <a:spcPts val="0"/>
              </a:spcAft>
              <a:buSzPts val="1800"/>
              <a:buChar char="○"/>
              <a:defRPr>
                <a:solidFill>
                  <a:srgbClr val="F5FDFF"/>
                </a:solidFill>
              </a:defRPr>
            </a:lvl2pPr>
            <a:lvl3pPr indent="-342900" lvl="2" marL="1371600" algn="ctr">
              <a:lnSpc>
                <a:spcPct val="115000"/>
              </a:lnSpc>
              <a:spcBef>
                <a:spcPts val="0"/>
              </a:spcBef>
              <a:spcAft>
                <a:spcPts val="0"/>
              </a:spcAft>
              <a:buSzPts val="1800"/>
              <a:buChar char="■"/>
              <a:defRPr>
                <a:solidFill>
                  <a:srgbClr val="F5FDFF"/>
                </a:solidFill>
              </a:defRPr>
            </a:lvl3pPr>
            <a:lvl4pPr indent="-342900" lvl="3" marL="1828800" algn="ctr">
              <a:lnSpc>
                <a:spcPct val="115000"/>
              </a:lnSpc>
              <a:spcBef>
                <a:spcPts val="0"/>
              </a:spcBef>
              <a:spcAft>
                <a:spcPts val="0"/>
              </a:spcAft>
              <a:buSzPts val="1800"/>
              <a:buChar char="●"/>
              <a:defRPr>
                <a:solidFill>
                  <a:srgbClr val="F5FDFF"/>
                </a:solidFill>
              </a:defRPr>
            </a:lvl4pPr>
            <a:lvl5pPr indent="-342900" lvl="4" marL="2286000" algn="ctr">
              <a:lnSpc>
                <a:spcPct val="115000"/>
              </a:lnSpc>
              <a:spcBef>
                <a:spcPts val="0"/>
              </a:spcBef>
              <a:spcAft>
                <a:spcPts val="0"/>
              </a:spcAft>
              <a:buSzPts val="1800"/>
              <a:buChar char="○"/>
              <a:defRPr>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49" name="Google Shape;49;p33"/>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5" name="Shape 15"/>
        <p:cNvGrpSpPr/>
        <p:nvPr/>
      </p:nvGrpSpPr>
      <p:grpSpPr>
        <a:xfrm>
          <a:off x="0" y="0"/>
          <a:ext cx="0" cy="0"/>
          <a:chOff x="0" y="0"/>
          <a:chExt cx="0" cy="0"/>
        </a:xfrm>
      </p:grpSpPr>
      <p:sp>
        <p:nvSpPr>
          <p:cNvPr id="16" name="Google Shape;16;p25"/>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7" name="Google Shape;17;p25"/>
          <p:cNvSpPr txBox="1"/>
          <p:nvPr>
            <p:ph idx="1" type="body"/>
          </p:nvPr>
        </p:nvSpPr>
        <p:spPr>
          <a:xfrm>
            <a:off x="311698" y="1152475"/>
            <a:ext cx="8520603" cy="3416400"/>
          </a:xfrm>
          <a:prstGeom prst="rect">
            <a:avLst/>
          </a:prstGeom>
          <a:noFill/>
          <a:ln>
            <a:noFill/>
          </a:ln>
        </p:spPr>
        <p:txBody>
          <a:bodyPr anchorCtr="0" anchor="t" bIns="91375" lIns="91375" spcFirstLastPara="1" rIns="91375" wrap="square" tIns="9137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8" name="Google Shape;18;p25"/>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19" name="Shape 19"/>
        <p:cNvGrpSpPr/>
        <p:nvPr/>
      </p:nvGrpSpPr>
      <p:grpSpPr>
        <a:xfrm>
          <a:off x="0" y="0"/>
          <a:ext cx="0" cy="0"/>
          <a:chOff x="0" y="0"/>
          <a:chExt cx="0" cy="0"/>
        </a:xfrm>
      </p:grpSpPr>
      <p:sp>
        <p:nvSpPr>
          <p:cNvPr id="20" name="Google Shape;20;p26"/>
          <p:cNvSpPr txBox="1"/>
          <p:nvPr>
            <p:ph type="title"/>
          </p:nvPr>
        </p:nvSpPr>
        <p:spPr>
          <a:xfrm>
            <a:off x="490250" y="450148"/>
            <a:ext cx="6367801" cy="4090803"/>
          </a:xfrm>
          <a:prstGeom prst="rect">
            <a:avLst/>
          </a:prstGeom>
          <a:noFill/>
          <a:ln>
            <a:noFill/>
          </a:ln>
        </p:spPr>
        <p:txBody>
          <a:bodyPr anchorCtr="0" anchor="ctr" bIns="91375" lIns="91375" spcFirstLastPara="1" rIns="91375" wrap="square" tIns="91375">
            <a:normAutofit/>
          </a:bodyPr>
          <a:lstStyle>
            <a:lvl1pPr lvl="0" algn="l">
              <a:lnSpc>
                <a:spcPct val="100000"/>
              </a:lnSpc>
              <a:spcBef>
                <a:spcPts val="0"/>
              </a:spcBef>
              <a:spcAft>
                <a:spcPts val="0"/>
              </a:spcAft>
              <a:buClr>
                <a:srgbClr val="CC0000"/>
              </a:buClr>
              <a:buSzPts val="4800"/>
              <a:buFont typeface="Arial"/>
              <a:buNone/>
              <a:defRPr sz="48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1" name="Google Shape;21;p26"/>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2" name="Shape 22"/>
        <p:cNvGrpSpPr/>
        <p:nvPr/>
      </p:nvGrpSpPr>
      <p:grpSpPr>
        <a:xfrm>
          <a:off x="0" y="0"/>
          <a:ext cx="0" cy="0"/>
          <a:chOff x="0" y="0"/>
          <a:chExt cx="0" cy="0"/>
        </a:xfrm>
      </p:grpSpPr>
      <p:sp>
        <p:nvSpPr>
          <p:cNvPr id="23" name="Google Shape;23;p27"/>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4" name="Google Shape;24;p27"/>
          <p:cNvSpPr txBox="1"/>
          <p:nvPr>
            <p:ph idx="1" type="body"/>
          </p:nvPr>
        </p:nvSpPr>
        <p:spPr>
          <a:xfrm>
            <a:off x="311698" y="1152475"/>
            <a:ext cx="3999903" cy="3416400"/>
          </a:xfrm>
          <a:prstGeom prst="rect">
            <a:avLst/>
          </a:prstGeom>
          <a:noFill/>
          <a:ln>
            <a:noFill/>
          </a:ln>
        </p:spPr>
        <p:txBody>
          <a:bodyPr anchorCtr="0" anchor="t" bIns="91375" lIns="91375" spcFirstLastPara="1" rIns="91375" wrap="square" tIns="91375">
            <a:normAutofit/>
          </a:bodyPr>
          <a:lstStyle>
            <a:lvl1pPr indent="-317500" lvl="0" marL="457200" algn="l">
              <a:lnSpc>
                <a:spcPct val="115000"/>
              </a:lnSpc>
              <a:spcBef>
                <a:spcPts val="0"/>
              </a:spcBef>
              <a:spcAft>
                <a:spcPts val="0"/>
              </a:spcAft>
              <a:buSzPts val="1400"/>
              <a:buChar char="●"/>
              <a:defRPr sz="1400">
                <a:solidFill>
                  <a:srgbClr val="F5FDFF"/>
                </a:solidFill>
              </a:defRPr>
            </a:lvl1pPr>
            <a:lvl2pPr indent="-317500" lvl="1" marL="914400" algn="l">
              <a:lnSpc>
                <a:spcPct val="115000"/>
              </a:lnSpc>
              <a:spcBef>
                <a:spcPts val="0"/>
              </a:spcBef>
              <a:spcAft>
                <a:spcPts val="0"/>
              </a:spcAft>
              <a:buSzPts val="1400"/>
              <a:buChar char="○"/>
              <a:defRPr sz="1400">
                <a:solidFill>
                  <a:srgbClr val="F5FDFF"/>
                </a:solidFill>
              </a:defRPr>
            </a:lvl2pPr>
            <a:lvl3pPr indent="-317500" lvl="2" marL="1371600" algn="l">
              <a:lnSpc>
                <a:spcPct val="115000"/>
              </a:lnSpc>
              <a:spcBef>
                <a:spcPts val="0"/>
              </a:spcBef>
              <a:spcAft>
                <a:spcPts val="0"/>
              </a:spcAft>
              <a:buSzPts val="1400"/>
              <a:buChar char="■"/>
              <a:defRPr sz="1400">
                <a:solidFill>
                  <a:srgbClr val="F5FDFF"/>
                </a:solidFill>
              </a:defRPr>
            </a:lvl3pPr>
            <a:lvl4pPr indent="-317500" lvl="3" marL="1828800" algn="l">
              <a:lnSpc>
                <a:spcPct val="115000"/>
              </a:lnSpc>
              <a:spcBef>
                <a:spcPts val="0"/>
              </a:spcBef>
              <a:spcAft>
                <a:spcPts val="0"/>
              </a:spcAft>
              <a:buSzPts val="1400"/>
              <a:buChar char="●"/>
              <a:defRPr sz="1400">
                <a:solidFill>
                  <a:srgbClr val="F5FDFF"/>
                </a:solidFill>
              </a:defRPr>
            </a:lvl4pPr>
            <a:lvl5pPr indent="-317500" lvl="4" marL="2286000" algn="l">
              <a:lnSpc>
                <a:spcPct val="115000"/>
              </a:lnSpc>
              <a:spcBef>
                <a:spcPts val="0"/>
              </a:spcBef>
              <a:spcAft>
                <a:spcPts val="0"/>
              </a:spcAft>
              <a:buSzPts val="1400"/>
              <a:buChar char="○"/>
              <a:defRPr sz="14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5" name="Google Shape;25;p27"/>
          <p:cNvSpPr txBox="1"/>
          <p:nvPr>
            <p:ph idx="2" type="body"/>
          </p:nvPr>
        </p:nvSpPr>
        <p:spPr>
          <a:xfrm>
            <a:off x="4832398" y="1152475"/>
            <a:ext cx="3999903" cy="3416400"/>
          </a:xfrm>
          <a:prstGeom prst="rect">
            <a:avLst/>
          </a:prstGeom>
          <a:noFill/>
          <a:ln>
            <a:noFill/>
          </a:ln>
        </p:spPr>
        <p:txBody>
          <a:bodyPr anchorCtr="0" anchor="t" bIns="91375" lIns="91375" spcFirstLastPara="1" rIns="91375" wrap="square" tIns="9137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6" name="Google Shape;26;p27"/>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7" name="Shape 27"/>
        <p:cNvGrpSpPr/>
        <p:nvPr/>
      </p:nvGrpSpPr>
      <p:grpSpPr>
        <a:xfrm>
          <a:off x="0" y="0"/>
          <a:ext cx="0" cy="0"/>
          <a:chOff x="0" y="0"/>
          <a:chExt cx="0" cy="0"/>
        </a:xfrm>
      </p:grpSpPr>
      <p:sp>
        <p:nvSpPr>
          <p:cNvPr id="28" name="Google Shape;28;p28"/>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 name="Google Shape;29;p28"/>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0" name="Shape 30"/>
        <p:cNvGrpSpPr/>
        <p:nvPr/>
      </p:nvGrpSpPr>
      <p:grpSpPr>
        <a:xfrm>
          <a:off x="0" y="0"/>
          <a:ext cx="0" cy="0"/>
          <a:chOff x="0" y="0"/>
          <a:chExt cx="0" cy="0"/>
        </a:xfrm>
      </p:grpSpPr>
      <p:sp>
        <p:nvSpPr>
          <p:cNvPr id="31" name="Google Shape;31;p29"/>
          <p:cNvSpPr/>
          <p:nvPr/>
        </p:nvSpPr>
        <p:spPr>
          <a:xfrm>
            <a:off x="4572000" y="-126"/>
            <a:ext cx="4572000" cy="5143503"/>
          </a:xfrm>
          <a:prstGeom prst="rect">
            <a:avLst/>
          </a:prstGeom>
          <a:solidFill>
            <a:srgbClr val="FF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9"/>
          <p:cNvSpPr txBox="1"/>
          <p:nvPr>
            <p:ph type="title"/>
          </p:nvPr>
        </p:nvSpPr>
        <p:spPr>
          <a:xfrm>
            <a:off x="265500" y="1233175"/>
            <a:ext cx="4045200" cy="1482302"/>
          </a:xfrm>
          <a:prstGeom prst="rect">
            <a:avLst/>
          </a:prstGeom>
          <a:noFill/>
          <a:ln>
            <a:noFill/>
          </a:ln>
        </p:spPr>
        <p:txBody>
          <a:bodyPr anchorCtr="0" anchor="b" bIns="91375" lIns="91375" spcFirstLastPara="1" rIns="91375" wrap="square" tIns="91375">
            <a:normAutofit/>
          </a:bodyPr>
          <a:lstStyle>
            <a:lvl1pPr lvl="0" algn="ctr">
              <a:lnSpc>
                <a:spcPct val="100000"/>
              </a:lnSpc>
              <a:spcBef>
                <a:spcPts val="0"/>
              </a:spcBef>
              <a:spcAft>
                <a:spcPts val="0"/>
              </a:spcAft>
              <a:buClr>
                <a:srgbClr val="CC0000"/>
              </a:buClr>
              <a:buSzPts val="4200"/>
              <a:buFont typeface="Arial"/>
              <a:buNone/>
              <a:defRPr sz="4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3" name="Google Shape;33;p29"/>
          <p:cNvSpPr txBox="1"/>
          <p:nvPr>
            <p:ph idx="1" type="body"/>
          </p:nvPr>
        </p:nvSpPr>
        <p:spPr>
          <a:xfrm>
            <a:off x="265500" y="2803075"/>
            <a:ext cx="4045200" cy="1235101"/>
          </a:xfrm>
          <a:prstGeom prst="rect">
            <a:avLst/>
          </a:prstGeom>
          <a:noFill/>
          <a:ln>
            <a:noFill/>
          </a:ln>
        </p:spPr>
        <p:txBody>
          <a:bodyPr anchorCtr="0" anchor="t" bIns="91375" lIns="91375" spcFirstLastPara="1" rIns="91375" wrap="square" tIns="91375">
            <a:normAutofit/>
          </a:bodyPr>
          <a:lstStyle>
            <a:lvl1pPr indent="-228600" lvl="0" marL="457200" algn="ctr">
              <a:lnSpc>
                <a:spcPct val="100000"/>
              </a:lnSpc>
              <a:spcBef>
                <a:spcPts val="0"/>
              </a:spcBef>
              <a:spcAft>
                <a:spcPts val="0"/>
              </a:spcAft>
              <a:buClr>
                <a:srgbClr val="F5FDFF"/>
              </a:buClr>
              <a:buSzPts val="2100"/>
              <a:buFont typeface="Arial"/>
              <a:buNone/>
              <a:defRPr sz="2100">
                <a:solidFill>
                  <a:srgbClr val="F5FDFF"/>
                </a:solidFill>
              </a:defRPr>
            </a:lvl1pPr>
            <a:lvl2pPr indent="-228600" lvl="1" marL="914400" algn="ctr">
              <a:lnSpc>
                <a:spcPct val="100000"/>
              </a:lnSpc>
              <a:spcBef>
                <a:spcPts val="0"/>
              </a:spcBef>
              <a:spcAft>
                <a:spcPts val="0"/>
              </a:spcAft>
              <a:buClr>
                <a:srgbClr val="F5FDFF"/>
              </a:buClr>
              <a:buSzPts val="2100"/>
              <a:buFont typeface="Arial"/>
              <a:buNone/>
              <a:defRPr sz="2100">
                <a:solidFill>
                  <a:srgbClr val="F5FDFF"/>
                </a:solidFill>
              </a:defRPr>
            </a:lvl2pPr>
            <a:lvl3pPr indent="-228600" lvl="2" marL="1371600" algn="ctr">
              <a:lnSpc>
                <a:spcPct val="100000"/>
              </a:lnSpc>
              <a:spcBef>
                <a:spcPts val="0"/>
              </a:spcBef>
              <a:spcAft>
                <a:spcPts val="0"/>
              </a:spcAft>
              <a:buClr>
                <a:srgbClr val="F5FDFF"/>
              </a:buClr>
              <a:buSzPts val="2100"/>
              <a:buFont typeface="Arial"/>
              <a:buNone/>
              <a:defRPr sz="2100">
                <a:solidFill>
                  <a:srgbClr val="F5FDFF"/>
                </a:solidFill>
              </a:defRPr>
            </a:lvl3pPr>
            <a:lvl4pPr indent="-228600" lvl="3" marL="1828800" algn="ctr">
              <a:lnSpc>
                <a:spcPct val="100000"/>
              </a:lnSpc>
              <a:spcBef>
                <a:spcPts val="0"/>
              </a:spcBef>
              <a:spcAft>
                <a:spcPts val="0"/>
              </a:spcAft>
              <a:buClr>
                <a:srgbClr val="F5FDFF"/>
              </a:buClr>
              <a:buSzPts val="2100"/>
              <a:buFont typeface="Arial"/>
              <a:buNone/>
              <a:defRPr sz="2100">
                <a:solidFill>
                  <a:srgbClr val="F5FDFF"/>
                </a:solidFill>
              </a:defRPr>
            </a:lvl4pPr>
            <a:lvl5pPr indent="-228600" lvl="4" marL="2286000" algn="ctr">
              <a:lnSpc>
                <a:spcPct val="100000"/>
              </a:lnSpc>
              <a:spcBef>
                <a:spcPts val="0"/>
              </a:spcBef>
              <a:spcAft>
                <a:spcPts val="0"/>
              </a:spcAft>
              <a:buClr>
                <a:srgbClr val="F5FDFF"/>
              </a:buClr>
              <a:buSzPts val="2100"/>
              <a:buFont typeface="Arial"/>
              <a:buNone/>
              <a:defRPr sz="21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4" name="Google Shape;34;p29"/>
          <p:cNvSpPr txBox="1"/>
          <p:nvPr>
            <p:ph idx="2" type="body"/>
          </p:nvPr>
        </p:nvSpPr>
        <p:spPr>
          <a:xfrm>
            <a:off x="4939500" y="724074"/>
            <a:ext cx="3837000" cy="3695102"/>
          </a:xfrm>
          <a:prstGeom prst="rect">
            <a:avLst/>
          </a:prstGeom>
          <a:noFill/>
          <a:ln>
            <a:noFill/>
          </a:ln>
        </p:spPr>
        <p:txBody>
          <a:bodyPr anchorCtr="0" anchor="ctr" bIns="91375" lIns="91375" spcFirstLastPara="1" rIns="91375" wrap="square" tIns="9137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5" name="Google Shape;35;p29"/>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36" name="Shape 36"/>
        <p:cNvGrpSpPr/>
        <p:nvPr/>
      </p:nvGrpSpPr>
      <p:grpSpPr>
        <a:xfrm>
          <a:off x="0" y="0"/>
          <a:ext cx="0" cy="0"/>
          <a:chOff x="0" y="0"/>
          <a:chExt cx="0" cy="0"/>
        </a:xfrm>
      </p:grpSpPr>
      <p:sp>
        <p:nvSpPr>
          <p:cNvPr id="37" name="Google Shape;37;p30"/>
          <p:cNvSpPr txBox="1"/>
          <p:nvPr>
            <p:ph type="title"/>
          </p:nvPr>
        </p:nvSpPr>
        <p:spPr>
          <a:xfrm>
            <a:off x="311698" y="2150848"/>
            <a:ext cx="8520603" cy="841802"/>
          </a:xfrm>
          <a:prstGeom prst="rect">
            <a:avLst/>
          </a:prstGeom>
          <a:noFill/>
          <a:ln>
            <a:noFill/>
          </a:ln>
        </p:spPr>
        <p:txBody>
          <a:bodyPr anchorCtr="0" anchor="ctr" bIns="91375" lIns="91375" spcFirstLastPara="1" rIns="91375" wrap="square" tIns="91375">
            <a:normAutofit/>
          </a:bodyPr>
          <a:lstStyle>
            <a:lvl1pPr lvl="0" algn="ctr">
              <a:lnSpc>
                <a:spcPct val="100000"/>
              </a:lnSpc>
              <a:spcBef>
                <a:spcPts val="0"/>
              </a:spcBef>
              <a:spcAft>
                <a:spcPts val="0"/>
              </a:spcAft>
              <a:buClr>
                <a:srgbClr val="CC0000"/>
              </a:buClr>
              <a:buSzPts val="3600"/>
              <a:buFont typeface="Arial"/>
              <a:buNone/>
              <a:defRPr sz="36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8" name="Google Shape;38;p30"/>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9" name="Shape 39"/>
        <p:cNvGrpSpPr/>
        <p:nvPr/>
      </p:nvGrpSpPr>
      <p:grpSpPr>
        <a:xfrm>
          <a:off x="0" y="0"/>
          <a:ext cx="0" cy="0"/>
          <a:chOff x="0" y="0"/>
          <a:chExt cx="0" cy="0"/>
        </a:xfrm>
      </p:grpSpPr>
      <p:sp>
        <p:nvSpPr>
          <p:cNvPr id="40" name="Google Shape;40;p31"/>
          <p:cNvSpPr txBox="1"/>
          <p:nvPr>
            <p:ph type="title"/>
          </p:nvPr>
        </p:nvSpPr>
        <p:spPr>
          <a:xfrm>
            <a:off x="311698" y="555600"/>
            <a:ext cx="2808003" cy="755700"/>
          </a:xfrm>
          <a:prstGeom prst="rect">
            <a:avLst/>
          </a:prstGeom>
          <a:noFill/>
          <a:ln>
            <a:noFill/>
          </a:ln>
        </p:spPr>
        <p:txBody>
          <a:bodyPr anchorCtr="0" anchor="b" bIns="91375" lIns="91375" spcFirstLastPara="1" rIns="91375" wrap="square" tIns="91375">
            <a:norm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1" name="Google Shape;41;p31"/>
          <p:cNvSpPr txBox="1"/>
          <p:nvPr>
            <p:ph idx="1" type="body"/>
          </p:nvPr>
        </p:nvSpPr>
        <p:spPr>
          <a:xfrm>
            <a:off x="311698" y="1389598"/>
            <a:ext cx="2808003" cy="3179403"/>
          </a:xfrm>
          <a:prstGeom prst="rect">
            <a:avLst/>
          </a:prstGeom>
          <a:noFill/>
          <a:ln>
            <a:noFill/>
          </a:ln>
        </p:spPr>
        <p:txBody>
          <a:bodyPr anchorCtr="0" anchor="t" bIns="91375" lIns="91375" spcFirstLastPara="1" rIns="91375" wrap="square" tIns="91375">
            <a:normAutofit/>
          </a:bodyPr>
          <a:lstStyle>
            <a:lvl1pPr indent="-304800" lvl="0" marL="457200" algn="l">
              <a:lnSpc>
                <a:spcPct val="115000"/>
              </a:lnSpc>
              <a:spcBef>
                <a:spcPts val="0"/>
              </a:spcBef>
              <a:spcAft>
                <a:spcPts val="0"/>
              </a:spcAft>
              <a:buSzPts val="1200"/>
              <a:buChar char="●"/>
              <a:defRPr sz="1200">
                <a:solidFill>
                  <a:srgbClr val="F5FDFF"/>
                </a:solidFill>
              </a:defRPr>
            </a:lvl1pPr>
            <a:lvl2pPr indent="-304800" lvl="1" marL="914400" algn="l">
              <a:lnSpc>
                <a:spcPct val="115000"/>
              </a:lnSpc>
              <a:spcBef>
                <a:spcPts val="0"/>
              </a:spcBef>
              <a:spcAft>
                <a:spcPts val="0"/>
              </a:spcAft>
              <a:buSzPts val="1200"/>
              <a:buChar char="○"/>
              <a:defRPr sz="1200">
                <a:solidFill>
                  <a:srgbClr val="F5FDFF"/>
                </a:solidFill>
              </a:defRPr>
            </a:lvl2pPr>
            <a:lvl3pPr indent="-304800" lvl="2" marL="1371600" algn="l">
              <a:lnSpc>
                <a:spcPct val="115000"/>
              </a:lnSpc>
              <a:spcBef>
                <a:spcPts val="0"/>
              </a:spcBef>
              <a:spcAft>
                <a:spcPts val="0"/>
              </a:spcAft>
              <a:buSzPts val="1200"/>
              <a:buChar char="■"/>
              <a:defRPr sz="1200">
                <a:solidFill>
                  <a:srgbClr val="F5FDFF"/>
                </a:solidFill>
              </a:defRPr>
            </a:lvl3pPr>
            <a:lvl4pPr indent="-304800" lvl="3" marL="1828800" algn="l">
              <a:lnSpc>
                <a:spcPct val="115000"/>
              </a:lnSpc>
              <a:spcBef>
                <a:spcPts val="0"/>
              </a:spcBef>
              <a:spcAft>
                <a:spcPts val="0"/>
              </a:spcAft>
              <a:buSzPts val="1200"/>
              <a:buChar char="●"/>
              <a:defRPr sz="1200">
                <a:solidFill>
                  <a:srgbClr val="F5FDFF"/>
                </a:solidFill>
              </a:defRPr>
            </a:lvl4pPr>
            <a:lvl5pPr indent="-304800" lvl="4" marL="2286000" algn="l">
              <a:lnSpc>
                <a:spcPct val="115000"/>
              </a:lnSpc>
              <a:spcBef>
                <a:spcPts val="0"/>
              </a:spcBef>
              <a:spcAft>
                <a:spcPts val="0"/>
              </a:spcAft>
              <a:buSzPts val="1200"/>
              <a:buChar char="○"/>
              <a:defRPr sz="12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42" name="Google Shape;42;p31"/>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3" name="Shape 43"/>
        <p:cNvGrpSpPr/>
        <p:nvPr/>
      </p:nvGrpSpPr>
      <p:grpSpPr>
        <a:xfrm>
          <a:off x="0" y="0"/>
          <a:ext cx="0" cy="0"/>
          <a:chOff x="0" y="0"/>
          <a:chExt cx="0" cy="0"/>
        </a:xfrm>
      </p:grpSpPr>
      <p:sp>
        <p:nvSpPr>
          <p:cNvPr id="44" name="Google Shape;44;p32"/>
          <p:cNvSpPr txBox="1"/>
          <p:nvPr>
            <p:ph idx="1" type="body"/>
          </p:nvPr>
        </p:nvSpPr>
        <p:spPr>
          <a:xfrm>
            <a:off x="311698" y="4230575"/>
            <a:ext cx="5998804" cy="605102"/>
          </a:xfrm>
          <a:prstGeom prst="rect">
            <a:avLst/>
          </a:prstGeom>
          <a:noFill/>
          <a:ln>
            <a:noFill/>
          </a:ln>
        </p:spPr>
        <p:txBody>
          <a:bodyPr anchorCtr="0" anchor="ctr" bIns="91375" lIns="91375" spcFirstLastPara="1" rIns="91375" wrap="square" tIns="91375">
            <a:normAutofit/>
          </a:bodyPr>
          <a:lstStyle>
            <a:lvl1pPr indent="-228600" lvl="0" marL="457200" algn="l">
              <a:lnSpc>
                <a:spcPct val="100000"/>
              </a:lnSpc>
              <a:spcBef>
                <a:spcPts val="0"/>
              </a:spcBef>
              <a:spcAft>
                <a:spcPts val="0"/>
              </a:spcAft>
              <a:buClr>
                <a:srgbClr val="F5FDFF"/>
              </a:buClr>
              <a:buSzPts val="1800"/>
              <a:buFont typeface="Arial"/>
              <a:buNone/>
              <a:defRPr>
                <a:solidFill>
                  <a:srgbClr val="F5FDFF"/>
                </a:solidFill>
              </a:defRPr>
            </a:lvl1pPr>
          </a:lstStyle>
          <a:p/>
        </p:txBody>
      </p:sp>
      <p:sp>
        <p:nvSpPr>
          <p:cNvPr id="45" name="Google Shape;45;p32"/>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Google Shape;6;p19" id="6" name="Google Shape;6;p23"/>
          <p:cNvPicPr preferRelativeResize="0"/>
          <p:nvPr/>
        </p:nvPicPr>
        <p:blipFill rotWithShape="1">
          <a:blip r:embed="rId1">
            <a:alphaModFix/>
          </a:blip>
          <a:srcRect b="0" l="0" r="0" t="0"/>
          <a:stretch/>
        </p:blipFill>
        <p:spPr>
          <a:xfrm>
            <a:off x="8602974" y="66523"/>
            <a:ext cx="348621" cy="357959"/>
          </a:xfrm>
          <a:prstGeom prst="rect">
            <a:avLst/>
          </a:prstGeom>
          <a:noFill/>
          <a:ln>
            <a:noFill/>
          </a:ln>
        </p:spPr>
      </p:pic>
      <p:sp>
        <p:nvSpPr>
          <p:cNvPr id="7" name="Google Shape;7;p23"/>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2pPr>
            <a:lvl3pPr lvl="2"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3pPr>
            <a:lvl4pPr lvl="3"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4pPr>
            <a:lvl5pPr lvl="4"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5pPr>
            <a:lvl6pPr lvl="5"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6pPr>
            <a:lvl7pPr lvl="6"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7pPr>
            <a:lvl8pPr lvl="7"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8pPr>
            <a:lvl9pPr lvl="8"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9pPr>
          </a:lstStyle>
          <a:p/>
        </p:txBody>
      </p:sp>
      <p:sp>
        <p:nvSpPr>
          <p:cNvPr id="8" name="Google Shape;8;p23"/>
          <p:cNvSpPr txBox="1"/>
          <p:nvPr>
            <p:ph idx="1" type="body"/>
          </p:nvPr>
        </p:nvSpPr>
        <p:spPr>
          <a:xfrm>
            <a:off x="311698" y="1152475"/>
            <a:ext cx="8520603" cy="3416400"/>
          </a:xfrm>
          <a:prstGeom prst="rect">
            <a:avLst/>
          </a:prstGeom>
          <a:noFill/>
          <a:ln>
            <a:noFill/>
          </a:ln>
        </p:spPr>
        <p:txBody>
          <a:bodyPr anchorCtr="0" anchor="t" bIns="91375" lIns="91375" spcFirstLastPara="1" rIns="91375" wrap="square" tIns="91375">
            <a:normAutofit/>
          </a:bodyPr>
          <a:lstStyle>
            <a:lvl1pPr indent="-342900" lvl="0" marL="457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1pPr>
            <a:lvl2pPr indent="-342900" lvl="1" marL="914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2pPr>
            <a:lvl3pPr indent="-342900" lvl="2" marL="1371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3pPr>
            <a:lvl4pPr indent="-342900" lvl="3" marL="1828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4pPr>
            <a:lvl5pPr indent="-342900" lvl="4" marL="22860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5pPr>
            <a:lvl6pPr indent="-342900" lvl="5" marL="2743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6pPr>
            <a:lvl7pPr indent="-342900" lvl="6" marL="3200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7pPr>
            <a:lvl8pPr indent="-342900" lvl="7" marL="3657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8pPr>
            <a:lvl9pPr indent="-342900" lvl="8" marL="4114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9pPr>
          </a:lstStyle>
          <a:p/>
        </p:txBody>
      </p:sp>
      <p:sp>
        <p:nvSpPr>
          <p:cNvPr id="9" name="Google Shape;9;p23"/>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www.analyticssteps.com/blogs/6-dynamic-challenges-formulating-imperative-recommendation-syste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idx="4294967295" type="ctrTitle"/>
          </p:nvPr>
        </p:nvSpPr>
        <p:spPr>
          <a:xfrm>
            <a:off x="315750" y="509500"/>
            <a:ext cx="8512500" cy="3784800"/>
          </a:xfrm>
          <a:prstGeom prst="rect">
            <a:avLst/>
          </a:prstGeom>
          <a:noFill/>
          <a:ln>
            <a:noFill/>
          </a:ln>
        </p:spPr>
        <p:txBody>
          <a:bodyPr anchorCtr="0" anchor="b" bIns="91375" lIns="91375" spcFirstLastPara="1" rIns="91375" wrap="square" tIns="91375">
            <a:normAutofit/>
          </a:bodyPr>
          <a:lstStyle/>
          <a:p>
            <a:pPr indent="457200" lvl="0" marL="1371600" marR="0" rtl="0" algn="l">
              <a:lnSpc>
                <a:spcPct val="100000"/>
              </a:lnSpc>
              <a:spcBef>
                <a:spcPts val="0"/>
              </a:spcBef>
              <a:spcAft>
                <a:spcPts val="0"/>
              </a:spcAft>
              <a:buClr>
                <a:srgbClr val="CC0000"/>
              </a:buClr>
              <a:buSzPts val="2849"/>
              <a:buFont typeface="Montserrat"/>
              <a:buNone/>
            </a:pPr>
            <a:r>
              <a:rPr b="1" lang="en-US" sz="2849">
                <a:latin typeface="Montserrat"/>
                <a:ea typeface="Montserrat"/>
                <a:cs typeface="Montserrat"/>
                <a:sym typeface="Montserrat"/>
              </a:rPr>
              <a:t>       </a:t>
            </a:r>
            <a:r>
              <a:rPr b="1" lang="en-US" sz="2700">
                <a:latin typeface="Montserrat"/>
                <a:ea typeface="Montserrat"/>
                <a:cs typeface="Montserrat"/>
                <a:sym typeface="Montserrat"/>
              </a:rPr>
              <a:t> </a:t>
            </a:r>
            <a:r>
              <a:rPr b="1" i="0" lang="en-US" sz="2700" u="none" cap="none" strike="noStrike">
                <a:solidFill>
                  <a:srgbClr val="CC0000"/>
                </a:solidFill>
                <a:latin typeface="Arial"/>
                <a:ea typeface="Arial"/>
                <a:cs typeface="Arial"/>
                <a:sym typeface="Arial"/>
              </a:rPr>
              <a:t>Capstone Project - 4</a:t>
            </a:r>
            <a:endParaRPr b="0" i="0" sz="2700" u="none" cap="none" strike="noStrike">
              <a:solidFill>
                <a:srgbClr val="CC0000"/>
              </a:solidFill>
              <a:latin typeface="Arial"/>
              <a:ea typeface="Arial"/>
              <a:cs typeface="Arial"/>
              <a:sym typeface="Arial"/>
            </a:endParaRPr>
          </a:p>
          <a:p>
            <a:pPr indent="0" lvl="0" marL="0" marR="0" rtl="0" algn="ctr">
              <a:lnSpc>
                <a:spcPct val="115000"/>
              </a:lnSpc>
              <a:spcBef>
                <a:spcPts val="0"/>
              </a:spcBef>
              <a:spcAft>
                <a:spcPts val="0"/>
              </a:spcAft>
              <a:buClr>
                <a:srgbClr val="134F5C"/>
              </a:buClr>
              <a:buSzPts val="2233"/>
              <a:buFont typeface="Arial"/>
              <a:buNone/>
            </a:pPr>
            <a:r>
              <a:t/>
            </a:r>
            <a:endParaRPr b="1" sz="2233">
              <a:solidFill>
                <a:srgbClr val="134F5C"/>
              </a:solidFill>
            </a:endParaRPr>
          </a:p>
          <a:p>
            <a:pPr indent="0" lvl="0" marL="0" marR="0" rtl="0" algn="ctr">
              <a:lnSpc>
                <a:spcPct val="115000"/>
              </a:lnSpc>
              <a:spcBef>
                <a:spcPts val="0"/>
              </a:spcBef>
              <a:spcAft>
                <a:spcPts val="0"/>
              </a:spcAft>
              <a:buClr>
                <a:srgbClr val="134F5C"/>
              </a:buClr>
              <a:buSzPts val="2233"/>
              <a:buFont typeface="Arial"/>
              <a:buNone/>
            </a:pPr>
            <a:r>
              <a:rPr b="1" i="0" lang="en-US" sz="2233" u="none" cap="none" strike="noStrike">
                <a:solidFill>
                  <a:srgbClr val="134F5C"/>
                </a:solidFill>
                <a:latin typeface="Arial"/>
                <a:ea typeface="Arial"/>
                <a:cs typeface="Arial"/>
                <a:sym typeface="Arial"/>
              </a:rPr>
              <a:t>Unsupervised machine learning- </a:t>
            </a:r>
            <a:endParaRPr b="0" i="0" sz="2541" u="none" cap="none" strike="noStrike">
              <a:solidFill>
                <a:srgbClr val="CC0000"/>
              </a:solidFill>
              <a:latin typeface="Arial"/>
              <a:ea typeface="Arial"/>
              <a:cs typeface="Arial"/>
              <a:sym typeface="Arial"/>
            </a:endParaRPr>
          </a:p>
          <a:p>
            <a:pPr indent="0" lvl="0" marL="0" marR="0" rtl="0" algn="ctr">
              <a:lnSpc>
                <a:spcPct val="100000"/>
              </a:lnSpc>
              <a:spcBef>
                <a:spcPts val="0"/>
              </a:spcBef>
              <a:spcAft>
                <a:spcPts val="0"/>
              </a:spcAft>
              <a:buClr>
                <a:srgbClr val="134F5C"/>
              </a:buClr>
              <a:buSzPts val="2233"/>
              <a:buFont typeface="Arial"/>
              <a:buNone/>
            </a:pPr>
            <a:r>
              <a:rPr b="1" i="0" lang="en-US" sz="2233" u="none" cap="none" strike="noStrike">
                <a:solidFill>
                  <a:srgbClr val="134F5C"/>
                </a:solidFill>
                <a:latin typeface="Arial"/>
                <a:ea typeface="Arial"/>
                <a:cs typeface="Arial"/>
                <a:sym typeface="Arial"/>
              </a:rPr>
              <a:t>Product recommendation engine</a:t>
            </a:r>
            <a:endParaRPr b="0" i="0" sz="2541" u="none" cap="none" strike="noStrike">
              <a:solidFill>
                <a:srgbClr val="CC0000"/>
              </a:solidFill>
              <a:latin typeface="Arial"/>
              <a:ea typeface="Arial"/>
              <a:cs typeface="Arial"/>
              <a:sym typeface="Arial"/>
            </a:endParaRPr>
          </a:p>
          <a:p>
            <a:pPr indent="0" lvl="0" marL="0" marR="0" rtl="0" algn="ctr">
              <a:lnSpc>
                <a:spcPct val="100000"/>
              </a:lnSpc>
              <a:spcBef>
                <a:spcPts val="0"/>
              </a:spcBef>
              <a:spcAft>
                <a:spcPts val="0"/>
              </a:spcAft>
              <a:buClr>
                <a:srgbClr val="CC0000"/>
              </a:buClr>
              <a:buSzPts val="3311"/>
              <a:buFont typeface="Arial"/>
              <a:buNone/>
            </a:pPr>
            <a:r>
              <a:t/>
            </a:r>
            <a:endParaRPr b="1" i="0" sz="3311"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134F5C"/>
              </a:buClr>
              <a:buSzPts val="2925"/>
              <a:buFont typeface="Montserrat"/>
              <a:buNone/>
            </a:pPr>
            <a:r>
              <a:rPr b="1" i="0" lang="en-US" sz="2925" u="none" cap="none" strike="noStrike">
                <a:solidFill>
                  <a:srgbClr val="134F5C"/>
                </a:solidFill>
                <a:latin typeface="Montserrat"/>
                <a:ea typeface="Montserrat"/>
                <a:cs typeface="Montserrat"/>
                <a:sym typeface="Montserrat"/>
              </a:rPr>
              <a:t>           	  				</a:t>
            </a:r>
            <a:r>
              <a:rPr b="1" i="0" lang="en-US" sz="2002" u="none" cap="none" strike="noStrike">
                <a:solidFill>
                  <a:srgbClr val="292929"/>
                </a:solidFill>
                <a:latin typeface="Arial"/>
                <a:ea typeface="Arial"/>
                <a:cs typeface="Arial"/>
                <a:sym typeface="Arial"/>
              </a:rPr>
              <a:t>Mohammed arifuddin atif</a:t>
            </a:r>
            <a:endParaRPr b="0" i="0" sz="2233" u="none" cap="none" strike="noStrike">
              <a:solidFill>
                <a:srgbClr val="292929"/>
              </a:solidFill>
              <a:latin typeface="Arial"/>
              <a:ea typeface="Arial"/>
              <a:cs typeface="Arial"/>
              <a:sym typeface="Arial"/>
            </a:endParaRPr>
          </a:p>
          <a:p>
            <a:pPr indent="0" lvl="0" marL="0" marR="0" rtl="0" algn="ctr">
              <a:lnSpc>
                <a:spcPct val="100000"/>
              </a:lnSpc>
              <a:spcBef>
                <a:spcPts val="0"/>
              </a:spcBef>
              <a:spcAft>
                <a:spcPts val="0"/>
              </a:spcAft>
              <a:buClr>
                <a:srgbClr val="292929"/>
              </a:buClr>
              <a:buSzPts val="2233"/>
              <a:buFont typeface="Arial"/>
              <a:buNone/>
            </a:pPr>
            <a:r>
              <a:rPr b="1" i="0" lang="en-US" sz="2233" u="none" cap="none" strike="noStrike">
                <a:solidFill>
                  <a:srgbClr val="292929"/>
                </a:solidFill>
                <a:latin typeface="Arial"/>
                <a:ea typeface="Arial"/>
                <a:cs typeface="Arial"/>
                <a:sym typeface="Arial"/>
              </a:rPr>
              <a:t>      		 </a:t>
            </a:r>
            <a:r>
              <a:rPr b="1" i="0" lang="en-US" sz="2002" u="none" cap="none" strike="noStrike">
                <a:solidFill>
                  <a:srgbClr val="292929"/>
                </a:solidFill>
                <a:latin typeface="Arial"/>
                <a:ea typeface="Arial"/>
                <a:cs typeface="Arial"/>
                <a:sym typeface="Arial"/>
              </a:rPr>
              <a:t>Sajal sinha</a:t>
            </a:r>
            <a:endParaRPr b="0" i="0" sz="3311"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ts val="2772"/>
              <a:buFont typeface="Arial"/>
              <a:buNone/>
            </a:pPr>
            <a:r>
              <a:t/>
            </a:r>
            <a:endParaRPr b="1" i="0" sz="2772"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11698" y="130124"/>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500"/>
              <a:buFont typeface="Arial"/>
              <a:buNone/>
            </a:pPr>
            <a:r>
              <a:rPr b="1" lang="en-US" sz="2500"/>
              <a:t>Top users who purchased products</a:t>
            </a:r>
            <a:endParaRPr/>
          </a:p>
        </p:txBody>
      </p:sp>
      <p:sp>
        <p:nvSpPr>
          <p:cNvPr id="113" name="Google Shape;113;p10"/>
          <p:cNvSpPr txBox="1"/>
          <p:nvPr>
            <p:ph idx="1" type="body"/>
          </p:nvPr>
        </p:nvSpPr>
        <p:spPr>
          <a:xfrm>
            <a:off x="311699" y="4473850"/>
            <a:ext cx="8520602" cy="448201"/>
          </a:xfrm>
          <a:prstGeom prst="rect">
            <a:avLst/>
          </a:prstGeom>
          <a:noFill/>
          <a:ln>
            <a:noFill/>
          </a:ln>
        </p:spPr>
        <p:txBody>
          <a:bodyPr anchorCtr="0" anchor="t" bIns="91375" lIns="91375" spcFirstLastPara="1" rIns="91375" wrap="square" tIns="91375">
            <a:normAutofit/>
          </a:bodyPr>
          <a:lstStyle/>
          <a:p>
            <a:pPr indent="0" lvl="0" marL="0" marR="0" rtl="0" algn="l">
              <a:lnSpc>
                <a:spcPct val="150000"/>
              </a:lnSpc>
              <a:spcBef>
                <a:spcPts val="0"/>
              </a:spcBef>
              <a:spcAft>
                <a:spcPts val="0"/>
              </a:spcAft>
              <a:buClr>
                <a:srgbClr val="F5FDFF"/>
              </a:buClr>
              <a:buSzPts val="1600"/>
              <a:buFont typeface="Arial"/>
              <a:buNone/>
            </a:pPr>
            <a:r>
              <a:rPr lang="en-US" sz="1600"/>
              <a:t>Above plot shows that userid-A39HTATAQ9V7YF has made the most purchases.</a:t>
            </a:r>
            <a:endParaRPr/>
          </a:p>
        </p:txBody>
      </p:sp>
      <p:pic>
        <p:nvPicPr>
          <p:cNvPr descr="Google Shape;118;gec35426f9b_0_0" id="114" name="Google Shape;114;p10"/>
          <p:cNvPicPr preferRelativeResize="0"/>
          <p:nvPr/>
        </p:nvPicPr>
        <p:blipFill rotWithShape="1">
          <a:blip r:embed="rId3">
            <a:alphaModFix/>
          </a:blip>
          <a:srcRect b="0" l="0" r="0" t="0"/>
          <a:stretch/>
        </p:blipFill>
        <p:spPr>
          <a:xfrm>
            <a:off x="1123250" y="798975"/>
            <a:ext cx="6897500" cy="357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699" y="445024"/>
            <a:ext cx="8520602" cy="3876001"/>
          </a:xfrm>
          <a:prstGeom prst="rect">
            <a:avLst/>
          </a:prstGeom>
          <a:noFill/>
          <a:ln>
            <a:noFill/>
          </a:ln>
        </p:spPr>
        <p:txBody>
          <a:bodyPr anchorCtr="0" anchor="t" bIns="91375" lIns="91375" spcFirstLastPara="1" rIns="91375" wrap="square" tIns="91375">
            <a:normAutofit/>
          </a:bodyPr>
          <a:lstStyle/>
          <a:p>
            <a:pPr indent="0" lvl="0" marL="0" rtl="0" algn="ctr">
              <a:lnSpc>
                <a:spcPct val="100000"/>
              </a:lnSpc>
              <a:spcBef>
                <a:spcPts val="0"/>
              </a:spcBef>
              <a:spcAft>
                <a:spcPts val="0"/>
              </a:spcAft>
              <a:buClr>
                <a:srgbClr val="CC0000"/>
              </a:buClr>
              <a:buSzPts val="2352"/>
              <a:buFont typeface="Arial"/>
              <a:buNone/>
            </a:pPr>
            <a:r>
              <a:rPr b="1" lang="en-US" sz="2352"/>
              <a:t>Insights from the data</a:t>
            </a:r>
            <a:endParaRPr sz="2646"/>
          </a:p>
          <a:p>
            <a:pPr indent="0" lvl="0" marL="0" rtl="0" algn="ctr">
              <a:lnSpc>
                <a:spcPct val="150000"/>
              </a:lnSpc>
              <a:spcBef>
                <a:spcPts val="0"/>
              </a:spcBef>
              <a:spcAft>
                <a:spcPts val="0"/>
              </a:spcAft>
              <a:buClr>
                <a:srgbClr val="CC0000"/>
              </a:buClr>
              <a:buSzPts val="2156"/>
              <a:buFont typeface="Arial"/>
              <a:buNone/>
            </a:pPr>
            <a:r>
              <a:t/>
            </a:r>
            <a:endParaRPr b="1" sz="2156">
              <a:solidFill>
                <a:srgbClr val="1A1A1A"/>
              </a:solidFill>
            </a:endParaRPr>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There are total of 1210271 unique users in the data.</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 total number of unique products are 249374.</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 products are rated from 1-5 by the users.</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There are no null values in the dataset.</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 number unique products which are rated high amount to 220746.</a:t>
            </a:r>
            <a:endParaRPr sz="2156"/>
          </a:p>
          <a:p>
            <a:pPr indent="0" lvl="0" marL="0" rtl="0" algn="ctr">
              <a:lnSpc>
                <a:spcPct val="100000"/>
              </a:lnSpc>
              <a:spcBef>
                <a:spcPts val="0"/>
              </a:spcBef>
              <a:spcAft>
                <a:spcPts val="0"/>
              </a:spcAft>
              <a:buClr>
                <a:srgbClr val="CC0000"/>
              </a:buClr>
              <a:buSzPts val="2646"/>
              <a:buFont typeface="Arial"/>
              <a:buNone/>
            </a:pPr>
            <a:r>
              <a:t/>
            </a:r>
            <a:endParaRPr b="1" sz="2646"/>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311699" y="445025"/>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Model preparation</a:t>
            </a:r>
            <a:endParaRPr/>
          </a:p>
        </p:txBody>
      </p:sp>
      <p:sp>
        <p:nvSpPr>
          <p:cNvPr id="125" name="Google Shape;125;p12"/>
          <p:cNvSpPr txBox="1"/>
          <p:nvPr/>
        </p:nvSpPr>
        <p:spPr>
          <a:xfrm>
            <a:off x="311699" y="1391575"/>
            <a:ext cx="8520602" cy="2530121"/>
          </a:xfrm>
          <a:prstGeom prst="rect">
            <a:avLst/>
          </a:prstGeom>
          <a:noFill/>
          <a:ln>
            <a:noFill/>
          </a:ln>
        </p:spPr>
        <p:txBody>
          <a:bodyPr anchorCtr="0" anchor="t" bIns="91400" lIns="91400" spcFirstLastPara="1" rIns="91400" wrap="square" tIns="91400">
            <a:spAutoFit/>
          </a:bodyPr>
          <a:lstStyle/>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We had to drop </a:t>
            </a:r>
            <a:r>
              <a:rPr b="0" i="0" lang="en-US" sz="1900" u="none" cap="none" strike="noStrike">
                <a:solidFill>
                  <a:srgbClr val="CC0000"/>
                </a:solidFill>
                <a:latin typeface="Arial"/>
                <a:ea typeface="Arial"/>
                <a:cs typeface="Arial"/>
                <a:sym typeface="Arial"/>
              </a:rPr>
              <a:t>Timestamp</a:t>
            </a:r>
            <a:r>
              <a:rPr b="0" i="0" lang="en-US" sz="1900" u="none" cap="none" strike="noStrike">
                <a:solidFill>
                  <a:srgbClr val="000000"/>
                </a:solidFill>
                <a:latin typeface="Arial"/>
                <a:ea typeface="Arial"/>
                <a:cs typeface="Arial"/>
                <a:sym typeface="Arial"/>
              </a:rPr>
              <a:t> column as it does not provide much help in recommending a product to the customer.</a:t>
            </a:r>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After this we split our data into train and test sets.</a:t>
            </a:r>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As the data did not have any null values it was easy for us to directly move into preparing a recommender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698" y="445025"/>
            <a:ext cx="8520600" cy="572700"/>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Popularity based recommender model</a:t>
            </a:r>
            <a:endParaRPr/>
          </a:p>
        </p:txBody>
      </p:sp>
      <p:sp>
        <p:nvSpPr>
          <p:cNvPr id="131" name="Google Shape;131;p13"/>
          <p:cNvSpPr txBox="1"/>
          <p:nvPr/>
        </p:nvSpPr>
        <p:spPr>
          <a:xfrm>
            <a:off x="350799" y="1458350"/>
            <a:ext cx="8481600" cy="3193800"/>
          </a:xfrm>
          <a:prstGeom prst="rect">
            <a:avLst/>
          </a:prstGeom>
          <a:noFill/>
          <a:ln>
            <a:noFill/>
          </a:ln>
        </p:spPr>
        <p:txBody>
          <a:bodyPr anchorCtr="0" anchor="t" bIns="91400" lIns="91400" spcFirstLastPara="1" rIns="91400" wrap="square" tIns="91400">
            <a:spAutoFit/>
          </a:bodyPr>
          <a:lstStyle/>
          <a:p>
            <a:pPr indent="-355600" lvl="0" marL="457200" marR="0" rtl="0" algn="l">
              <a:lnSpc>
                <a:spcPct val="15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It is a type of</a:t>
            </a:r>
            <a:r>
              <a:rPr b="0" i="0" lang="en-US" sz="1700" cap="none" strike="noStrike">
                <a:solidFill>
                  <a:srgbClr val="0A0A0A"/>
                </a:solidFill>
                <a:latin typeface="Arial"/>
                <a:ea typeface="Arial"/>
                <a:cs typeface="Arial"/>
                <a:sym typeface="Arial"/>
              </a:rPr>
              <a:t> </a:t>
            </a:r>
            <a:r>
              <a:rPr b="0" i="0" lang="en-US" sz="1700" cap="none" strike="noStrike">
                <a:solidFill>
                  <a:srgbClr val="0A0A0A"/>
                </a:solidFill>
                <a:uFill>
                  <a:noFill/>
                </a:uFill>
                <a:latin typeface="Arial"/>
                <a:ea typeface="Arial"/>
                <a:cs typeface="Arial"/>
                <a:sym typeface="Arial"/>
                <a:hlinkClick r:id="rId3">
                  <a:extLst>
                    <a:ext uri="{A12FA001-AC4F-418D-AE19-62706E023703}">
                      <ahyp:hlinkClr val="tx"/>
                    </a:ext>
                  </a:extLst>
                </a:hlinkClick>
              </a:rPr>
              <a:t>recommendation system</a:t>
            </a:r>
            <a:r>
              <a:rPr b="0" i="0" lang="en-US" sz="1700" cap="none" strike="noStrike">
                <a:solidFill>
                  <a:srgbClr val="0A0A0A"/>
                </a:solidFill>
                <a:latin typeface="Arial"/>
                <a:ea typeface="Arial"/>
                <a:cs typeface="Arial"/>
                <a:sym typeface="Arial"/>
              </a:rPr>
              <a:t> </a:t>
            </a:r>
            <a:r>
              <a:rPr b="0" i="0" lang="en-US" sz="1700" u="none" cap="none" strike="noStrike">
                <a:solidFill>
                  <a:srgbClr val="000000"/>
                </a:solidFill>
                <a:latin typeface="Arial"/>
                <a:ea typeface="Arial"/>
                <a:cs typeface="Arial"/>
                <a:sym typeface="Arial"/>
              </a:rPr>
              <a:t>which works on the principle of popularity and or anything which is in trend. These systems check about the product or movie which are in trend or are most popular among the users and directly recommend those.</a:t>
            </a:r>
            <a:endParaRPr/>
          </a:p>
          <a:p>
            <a:pPr indent="-336550" lvl="0" marL="457200" marR="0" rtl="0" algn="l">
              <a:lnSpc>
                <a:spcPct val="15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For example, if a product is often purchased by most people then the system will get to know that th</a:t>
            </a:r>
            <a:r>
              <a:rPr lang="en-US" sz="1700"/>
              <a:t>is</a:t>
            </a:r>
            <a:r>
              <a:rPr b="0" i="0" lang="en-US" sz="1700" u="none" cap="none" strike="noStrike">
                <a:solidFill>
                  <a:srgbClr val="000000"/>
                </a:solidFill>
                <a:latin typeface="Arial"/>
                <a:ea typeface="Arial"/>
                <a:cs typeface="Arial"/>
                <a:sym typeface="Arial"/>
              </a:rPr>
              <a:t> product is most popular so for every new user who just signed it, the system will recommend that product to that user also and chances become high that the new user will also purchase that.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15000"/>
              </a:lnSpc>
              <a:spcBef>
                <a:spcPts val="0"/>
              </a:spcBef>
              <a:spcAft>
                <a:spcPts val="0"/>
              </a:spcAft>
              <a:buClr>
                <a:srgbClr val="CC0000"/>
              </a:buClr>
              <a:buSzPts val="1035"/>
              <a:buFont typeface="Arial"/>
              <a:buNone/>
            </a:pPr>
            <a:r>
              <a:rPr b="1" lang="en-US" sz="2400"/>
              <a:t>Collaborative Filtering using surprise library</a:t>
            </a:r>
            <a:endParaRPr b="1" i="0" sz="2400" u="none" cap="none" strike="noStrike">
              <a:solidFill>
                <a:srgbClr val="CC0000"/>
              </a:solidFill>
              <a:latin typeface="Arial"/>
              <a:ea typeface="Arial"/>
              <a:cs typeface="Arial"/>
              <a:sym typeface="Arial"/>
            </a:endParaRPr>
          </a:p>
        </p:txBody>
      </p:sp>
      <p:sp>
        <p:nvSpPr>
          <p:cNvPr id="137" name="Google Shape;137;p14"/>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fontScale="92500" lnSpcReduction="20000"/>
          </a:bodyPr>
          <a:lstStyle/>
          <a:p>
            <a:pPr indent="-328453" lvl="0" marL="457200" rtl="0" algn="l">
              <a:lnSpc>
                <a:spcPct val="150000"/>
              </a:lnSpc>
              <a:spcBef>
                <a:spcPts val="0"/>
              </a:spcBef>
              <a:spcAft>
                <a:spcPts val="0"/>
              </a:spcAft>
              <a:buClr>
                <a:srgbClr val="1A1A1A"/>
              </a:buClr>
              <a:buSzPct val="100000"/>
              <a:buFont typeface="Arial"/>
              <a:buAutoNum type="arabicPeriod"/>
            </a:pPr>
            <a:r>
              <a:rPr b="1" lang="en-US" sz="1700"/>
              <a:t> </a:t>
            </a:r>
            <a:r>
              <a:rPr b="0" lang="en-US"/>
              <a:t>Collaborative filtering does not need the features of the items to be given. Every user and item is described by a feature vector or embedding.It creates embedding for both users and items on its own. It embeds both users and items in the same embedding space.</a:t>
            </a:r>
            <a:endParaRPr sz="6800"/>
          </a:p>
          <a:p>
            <a:pPr indent="-340201" lvl="0" marL="457200" rtl="0" algn="l">
              <a:lnSpc>
                <a:spcPct val="150000"/>
              </a:lnSpc>
              <a:spcBef>
                <a:spcPts val="3200"/>
              </a:spcBef>
              <a:spcAft>
                <a:spcPts val="0"/>
              </a:spcAft>
              <a:buClr>
                <a:srgbClr val="1A1A1A"/>
              </a:buClr>
              <a:buSzPct val="100000"/>
              <a:buFont typeface="Arial"/>
              <a:buAutoNum type="arabicPeriod"/>
            </a:pPr>
            <a:r>
              <a:rPr lang="en-US" sz="1900">
                <a:solidFill>
                  <a:srgbClr val="292929"/>
                </a:solidFill>
              </a:rPr>
              <a:t>It considers other users’ reactions while recommending a particular product. It notes which items a particular user likes and also the items that the users with behavior and likings like him/her likes, to recommend items to that user.It collects user feedbacks on different items and uses them for recommendations.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698" y="196924"/>
            <a:ext cx="8520602" cy="572702"/>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500"/>
              <a:buFont typeface="Arial"/>
              <a:buNone/>
            </a:pPr>
            <a:r>
              <a:rPr b="1" lang="en-US" sz="2500"/>
              <a:t>Types of collaborative recommender systems</a:t>
            </a:r>
            <a:endParaRPr/>
          </a:p>
        </p:txBody>
      </p:sp>
      <p:sp>
        <p:nvSpPr>
          <p:cNvPr id="143" name="Google Shape;143;p15"/>
          <p:cNvSpPr txBox="1"/>
          <p:nvPr>
            <p:ph idx="1" type="body"/>
          </p:nvPr>
        </p:nvSpPr>
        <p:spPr>
          <a:xfrm>
            <a:off x="311698" y="863550"/>
            <a:ext cx="8520602" cy="3416400"/>
          </a:xfrm>
          <a:prstGeom prst="rect">
            <a:avLst/>
          </a:prstGeom>
          <a:noFill/>
          <a:ln>
            <a:noFill/>
          </a:ln>
        </p:spPr>
        <p:txBody>
          <a:bodyPr anchorCtr="0" anchor="t" bIns="91375" lIns="91375" spcFirstLastPara="1" rIns="91375" wrap="square" tIns="91375">
            <a:normAutofit fontScale="85000" lnSpcReduction="20000"/>
          </a:bodyPr>
          <a:lstStyle/>
          <a:p>
            <a:pPr indent="0" lvl="0" marL="0" rtl="0" algn="l">
              <a:lnSpc>
                <a:spcPct val="115000"/>
              </a:lnSpc>
              <a:spcBef>
                <a:spcPts val="0"/>
              </a:spcBef>
              <a:spcAft>
                <a:spcPts val="0"/>
              </a:spcAft>
              <a:buSzPct val="79631"/>
              <a:buNone/>
            </a:pPr>
            <a:r>
              <a:rPr b="1" lang="en-US" sz="1900">
                <a:solidFill>
                  <a:srgbClr val="292929"/>
                </a:solidFill>
              </a:rPr>
              <a:t>Memory-based collaborative filtering</a:t>
            </a:r>
            <a:r>
              <a:rPr b="0" lang="en-US" sz="1900"/>
              <a:t>: Done mainly remembering the user-item interaction matrix, and how a user reacts to it, i.e, the rating that a user gives to an item. There is no dimensionality reduction or model fitting as such. </a:t>
            </a:r>
            <a:endParaRPr sz="1900"/>
          </a:p>
          <a:p>
            <a:pPr indent="0" lvl="0" marL="0" rtl="0" algn="l">
              <a:lnSpc>
                <a:spcPct val="115000"/>
              </a:lnSpc>
              <a:spcBef>
                <a:spcPts val="2800"/>
              </a:spcBef>
              <a:spcAft>
                <a:spcPts val="0"/>
              </a:spcAft>
              <a:buSzPct val="79631"/>
              <a:buNone/>
            </a:pPr>
            <a:r>
              <a:rPr b="1" lang="en-US" sz="1900">
                <a:solidFill>
                  <a:srgbClr val="292929"/>
                </a:solidFill>
              </a:rPr>
              <a:t>User-User filtering: </a:t>
            </a:r>
            <a:r>
              <a:rPr b="0" lang="en-US" sz="1900"/>
              <a:t>In this kind, if a user A’s characteristics are similar to some other user B then, the products that B liked are recommended to A. As a statement, we can say, “the users who like products similar to you also liked those products”. So here we recommend using the similarities between two users.</a:t>
            </a:r>
            <a:endParaRPr sz="1900"/>
          </a:p>
          <a:p>
            <a:pPr indent="0" lvl="0" marL="0" rtl="0" algn="l">
              <a:lnSpc>
                <a:spcPct val="115000"/>
              </a:lnSpc>
              <a:spcBef>
                <a:spcPts val="2800"/>
              </a:spcBef>
              <a:spcAft>
                <a:spcPts val="0"/>
              </a:spcAft>
              <a:buSzPct val="79631"/>
              <a:buNone/>
            </a:pPr>
            <a:r>
              <a:rPr b="1" lang="en-US" sz="1900">
                <a:solidFill>
                  <a:srgbClr val="292929"/>
                </a:solidFill>
              </a:rPr>
              <a:t>Item-Item filtering:</a:t>
            </a:r>
            <a:r>
              <a:rPr b="1" lang="en-US" sz="1513">
                <a:solidFill>
                  <a:srgbClr val="292929"/>
                </a:solidFill>
              </a:rPr>
              <a:t> </a:t>
            </a:r>
            <a:r>
              <a:rPr b="0" lang="en-US" sz="1900"/>
              <a:t>Here, if user A likes an item x, then, the items y and z which are similar to x in property, then y and z are recommended to the user. As a statement, it can be said, “Because you liked this, you may also like those”.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11698" y="91924"/>
            <a:ext cx="8520600" cy="572700"/>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Surprise library</a:t>
            </a:r>
            <a:endParaRPr/>
          </a:p>
        </p:txBody>
      </p:sp>
      <p:sp>
        <p:nvSpPr>
          <p:cNvPr id="149" name="Google Shape;149;p16"/>
          <p:cNvSpPr txBox="1"/>
          <p:nvPr>
            <p:ph idx="1" type="body"/>
          </p:nvPr>
        </p:nvSpPr>
        <p:spPr>
          <a:xfrm>
            <a:off x="311700" y="664625"/>
            <a:ext cx="8520600" cy="4180200"/>
          </a:xfrm>
          <a:prstGeom prst="rect">
            <a:avLst/>
          </a:prstGeom>
          <a:noFill/>
          <a:ln>
            <a:noFill/>
          </a:ln>
        </p:spPr>
        <p:txBody>
          <a:bodyPr anchorCtr="0" anchor="t" bIns="91375" lIns="91375" spcFirstLastPara="1" rIns="91375" wrap="square" tIns="91375">
            <a:noAutofit/>
          </a:bodyPr>
          <a:lstStyle/>
          <a:p>
            <a:pPr indent="0" lvl="0" marL="0" rtl="0" algn="l">
              <a:lnSpc>
                <a:spcPct val="125000"/>
              </a:lnSpc>
              <a:spcBef>
                <a:spcPts val="0"/>
              </a:spcBef>
              <a:spcAft>
                <a:spcPts val="0"/>
              </a:spcAft>
              <a:buSzPts val="1512"/>
              <a:buNone/>
            </a:pPr>
            <a:r>
              <a:rPr lang="en-US" sz="1650">
                <a:solidFill>
                  <a:srgbClr val="000000"/>
                </a:solidFill>
              </a:rPr>
              <a:t>Surprise is a Python library for building and analyzing rating prediction algorithms. It was designed to closely follow the scikit-learn API , which should be familiar to users acquainted with the Python machine learning ecosystem.</a:t>
            </a:r>
            <a:endParaRPr sz="1650"/>
          </a:p>
          <a:p>
            <a:pPr indent="0" lvl="0" marL="0" rtl="0" algn="l">
              <a:lnSpc>
                <a:spcPct val="125000"/>
              </a:lnSpc>
              <a:spcBef>
                <a:spcPts val="0"/>
              </a:spcBef>
              <a:spcAft>
                <a:spcPts val="0"/>
              </a:spcAft>
              <a:buSzPts val="6048"/>
              <a:buNone/>
            </a:pPr>
            <a:r>
              <a:t/>
            </a:r>
            <a:endParaRPr sz="1650">
              <a:solidFill>
                <a:srgbClr val="000000"/>
              </a:solidFill>
            </a:endParaRPr>
          </a:p>
          <a:p>
            <a:pPr indent="0" lvl="0" marL="0" rtl="0" algn="l">
              <a:lnSpc>
                <a:spcPct val="125000"/>
              </a:lnSpc>
              <a:spcBef>
                <a:spcPts val="0"/>
              </a:spcBef>
              <a:spcAft>
                <a:spcPts val="0"/>
              </a:spcAft>
              <a:buSzPts val="1512"/>
              <a:buNone/>
            </a:pPr>
            <a:r>
              <a:rPr lang="en-US" sz="1650">
                <a:solidFill>
                  <a:srgbClr val="000000"/>
                </a:solidFill>
              </a:rPr>
              <a:t>Surprise provides a collection of estimators (or prediction algorithms) for rating prediction. Among others, classical algorithms are implemented such as the main similarity-based algorithms , as well as algorithms based on matrix factorization like SVD or NMF. It also supports tools for model evaluation like cross-validation iterators and built-in metrics scikit-learn, as well as tools for model selection and automatic hyper-parameter search, namely grid search</a:t>
            </a:r>
            <a:r>
              <a:rPr lang="en-US" sz="1650"/>
              <a:t> </a:t>
            </a:r>
            <a:r>
              <a:rPr lang="en-US" sz="1650">
                <a:solidFill>
                  <a:srgbClr val="000000"/>
                </a:solidFill>
              </a:rPr>
              <a:t>and randomized search. Thanks to simple primitives and a light API, users can also implement their own recommendation technique with a minimal amount of code.</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63998" y="120574"/>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K nearest neighbours</a:t>
            </a:r>
            <a:endParaRPr/>
          </a:p>
        </p:txBody>
      </p:sp>
      <p:sp>
        <p:nvSpPr>
          <p:cNvPr id="155" name="Google Shape;155;p17"/>
          <p:cNvSpPr txBox="1"/>
          <p:nvPr>
            <p:ph idx="1" type="body"/>
          </p:nvPr>
        </p:nvSpPr>
        <p:spPr>
          <a:xfrm>
            <a:off x="263999" y="780799"/>
            <a:ext cx="8520602" cy="4505702"/>
          </a:xfrm>
          <a:prstGeom prst="rect">
            <a:avLst/>
          </a:prstGeom>
          <a:noFill/>
          <a:ln>
            <a:noFill/>
          </a:ln>
        </p:spPr>
        <p:txBody>
          <a:bodyPr anchorCtr="0" anchor="t" bIns="91375" lIns="91375" spcFirstLastPara="1" rIns="91375" wrap="square" tIns="91375">
            <a:normAutofit/>
          </a:bodyPr>
          <a:lstStyle/>
          <a:p>
            <a:pPr indent="0" lvl="0" marL="0" rtl="0" algn="l">
              <a:lnSpc>
                <a:spcPct val="110000"/>
              </a:lnSpc>
              <a:spcBef>
                <a:spcPts val="0"/>
              </a:spcBef>
              <a:spcAft>
                <a:spcPts val="0"/>
              </a:spcAft>
              <a:buSzPts val="1800"/>
              <a:buNone/>
            </a:pPr>
            <a:r>
              <a:rPr lang="en-US">
                <a:solidFill>
                  <a:srgbClr val="000000"/>
                </a:solidFill>
              </a:rPr>
              <a:t>K-Nearest Neighbour is one of the simplest Machine Learning algorithms based on Supervised Learning technique.K-NN algorithm assumes the similarity between the new case/data and available cases and put the new case into the category that is most similar to the available categories.</a:t>
            </a:r>
            <a:endParaRPr/>
          </a:p>
          <a:p>
            <a:pPr indent="0" lvl="0" marL="0" rtl="0" algn="l">
              <a:lnSpc>
                <a:spcPct val="130000"/>
              </a:lnSpc>
              <a:spcBef>
                <a:spcPts val="1500"/>
              </a:spcBef>
              <a:spcAft>
                <a:spcPts val="0"/>
              </a:spcAft>
              <a:buSzPts val="1800"/>
              <a:buNone/>
            </a:pPr>
            <a:r>
              <a:rPr lang="en-US">
                <a:solidFill>
                  <a:srgbClr val="000000"/>
                </a:solidFill>
              </a:rPr>
              <a:t>K-NN is a </a:t>
            </a:r>
            <a:r>
              <a:rPr b="1" lang="en-US"/>
              <a:t>non-parametric algorithm</a:t>
            </a:r>
            <a:r>
              <a:rPr lang="en-US">
                <a:solidFill>
                  <a:srgbClr val="000000"/>
                </a:solidFill>
              </a:rPr>
              <a:t>, which means it does not make any assumption on underlying data.It is also called a </a:t>
            </a:r>
            <a:r>
              <a:rPr b="1" lang="en-US"/>
              <a:t>lazy learner algorithm</a:t>
            </a:r>
            <a:r>
              <a:rPr lang="en-US">
                <a:solidFill>
                  <a:srgbClr val="000000"/>
                </a:solidFill>
              </a:rPr>
              <a:t> because it does not learn from the training set immediately instead it stores the dataset and at the time of classification, it performs an action on the dataset.KNN algorithm at the training phase just stores the dataset and when it gets new data, then it classifies that data into a category that is much similar to the new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500"/>
              <a:buFont typeface="Arial"/>
              <a:buNone/>
            </a:pPr>
            <a:r>
              <a:rPr b="1" lang="en-US" sz="2500"/>
              <a:t>Singular value decomposition</a:t>
            </a:r>
            <a:endParaRPr/>
          </a:p>
        </p:txBody>
      </p:sp>
      <p:sp>
        <p:nvSpPr>
          <p:cNvPr id="161" name="Google Shape;161;p18"/>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0" lvl="0" marL="0" marR="0" rtl="0" algn="just">
              <a:lnSpc>
                <a:spcPct val="130000"/>
              </a:lnSpc>
              <a:spcBef>
                <a:spcPts val="0"/>
              </a:spcBef>
              <a:spcAft>
                <a:spcPts val="0"/>
              </a:spcAft>
              <a:buClr>
                <a:srgbClr val="F5FDFF"/>
              </a:buClr>
              <a:buSzPts val="1800"/>
              <a:buFont typeface="Arial"/>
              <a:buNone/>
            </a:pPr>
            <a:r>
              <a:rPr lang="en-US">
                <a:solidFill>
                  <a:srgbClr val="0A0A0A"/>
                </a:solidFill>
              </a:rPr>
              <a:t>The Singular Value Decomposition (SVD), a method from linear algebra that has been generally used as a dimensionality reduction technique in machine learning. SVD is a matrix factorisation technique, which reduces the number of features of a dataset by reducing the space dimension from N-dimension to K-dimension (where K&lt;N). In the context of the recommender system, the SVD is used as a collaborative filtering technique. It uses a matrix structure where each row represents a user, and each column represents an item. The elements of this matrix are the ratings that are given to items by users.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500"/>
              <a:buFont typeface="Arial"/>
              <a:buNone/>
            </a:pPr>
            <a:r>
              <a:rPr b="1" lang="en-US" sz="2500"/>
              <a:t>Evaluation of models</a:t>
            </a:r>
            <a:endParaRPr/>
          </a:p>
        </p:txBody>
      </p:sp>
      <p:sp>
        <p:nvSpPr>
          <p:cNvPr id="167" name="Google Shape;167;p19"/>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342900" lvl="0" marL="457200" rtl="0" algn="l">
              <a:lnSpc>
                <a:spcPct val="150000"/>
              </a:lnSpc>
              <a:spcBef>
                <a:spcPts val="0"/>
              </a:spcBef>
              <a:spcAft>
                <a:spcPts val="0"/>
              </a:spcAft>
              <a:buClr>
                <a:srgbClr val="000000"/>
              </a:buClr>
              <a:buSzPts val="1800"/>
              <a:buFont typeface="Arial"/>
              <a:buAutoNum type="arabicPeriod"/>
            </a:pPr>
            <a:r>
              <a:rPr lang="en-US">
                <a:solidFill>
                  <a:schemeClr val="accent2"/>
                </a:solidFill>
              </a:rPr>
              <a:t>The RMSE value for Popularity Recommender model resulted as 1.3078.</a:t>
            </a:r>
            <a:endParaRPr/>
          </a:p>
          <a:p>
            <a:pPr indent="-342900" lvl="0" marL="457200" rtl="0" algn="l">
              <a:lnSpc>
                <a:spcPct val="150000"/>
              </a:lnSpc>
              <a:spcBef>
                <a:spcPts val="0"/>
              </a:spcBef>
              <a:spcAft>
                <a:spcPts val="0"/>
              </a:spcAft>
              <a:buClr>
                <a:schemeClr val="accent2"/>
              </a:buClr>
              <a:buSzPts val="1800"/>
              <a:buFont typeface="Arial"/>
              <a:buAutoNum type="arabicPeriod"/>
            </a:pPr>
            <a:r>
              <a:rPr lang="en-US">
                <a:solidFill>
                  <a:schemeClr val="accent2"/>
                </a:solidFill>
              </a:rPr>
              <a:t>The RMSE value for collaborative filtering Recommender model resulted as 1.0561 (with KNN) and 1.01 (with SVD).</a:t>
            </a:r>
            <a:endParaRPr/>
          </a:p>
          <a:p>
            <a:pPr indent="-342900" lvl="0" marL="457200" rtl="0" algn="l">
              <a:lnSpc>
                <a:spcPct val="150000"/>
              </a:lnSpc>
              <a:spcBef>
                <a:spcPts val="0"/>
              </a:spcBef>
              <a:spcAft>
                <a:spcPts val="0"/>
              </a:spcAft>
              <a:buClr>
                <a:schemeClr val="accent2"/>
              </a:buClr>
              <a:buSzPts val="1800"/>
              <a:buFont typeface="Arial"/>
              <a:buAutoNum type="arabicPeriod"/>
            </a:pPr>
            <a:r>
              <a:rPr lang="en-US">
                <a:solidFill>
                  <a:schemeClr val="accent2"/>
                </a:solidFill>
              </a:rPr>
              <a:t>After hyper-parameter tuning we get rmse as 0.8750 (with SVD).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200"/>
              <a:buFont typeface="Arial"/>
              <a:buNone/>
            </a:pPr>
            <a:r>
              <a:rPr b="1" lang="en-US" sz="2200"/>
              <a:t>All about this presentation:</a:t>
            </a:r>
            <a:endParaRPr/>
          </a:p>
        </p:txBody>
      </p:sp>
      <p:sp>
        <p:nvSpPr>
          <p:cNvPr id="62" name="Google Shape;62;p2"/>
          <p:cNvSpPr txBox="1"/>
          <p:nvPr>
            <p:ph idx="1" type="body"/>
          </p:nvPr>
        </p:nvSpPr>
        <p:spPr>
          <a:xfrm>
            <a:off x="359398" y="1123850"/>
            <a:ext cx="8520602" cy="3416400"/>
          </a:xfrm>
          <a:prstGeom prst="rect">
            <a:avLst/>
          </a:prstGeom>
          <a:noFill/>
          <a:ln>
            <a:noFill/>
          </a:ln>
        </p:spPr>
        <p:txBody>
          <a:bodyPr anchorCtr="0" anchor="t" bIns="91375" lIns="91375" spcFirstLastPara="1" rIns="91375" wrap="square" tIns="91375">
            <a:normAutofit/>
          </a:bodyPr>
          <a:lstStyle/>
          <a:p>
            <a:pPr indent="-340200" lvl="0" marL="457200" rtl="0" algn="l">
              <a:lnSpc>
                <a:spcPct val="120000"/>
              </a:lnSpc>
              <a:spcBef>
                <a:spcPts val="0"/>
              </a:spcBef>
              <a:spcAft>
                <a:spcPts val="0"/>
              </a:spcAft>
              <a:buClr>
                <a:srgbClr val="1A1A1A"/>
              </a:buClr>
              <a:buSzPts val="1700"/>
              <a:buFont typeface="Arial"/>
              <a:buAutoNum type="arabicPeriod"/>
            </a:pPr>
            <a:r>
              <a:rPr lang="en-US" sz="1700"/>
              <a:t>Defining problem statement.</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Overview of data.</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Performing exploratory data analysis.</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Model preparation.</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Model 1 - </a:t>
            </a:r>
            <a:r>
              <a:rPr lang="en-US">
                <a:solidFill>
                  <a:schemeClr val="accent2"/>
                </a:solidFill>
              </a:rPr>
              <a:t>Popularity based recommender model</a:t>
            </a:r>
            <a:endParaRPr sz="1900">
              <a:solidFill>
                <a:schemeClr val="accent2"/>
              </a:solidFill>
            </a:endParaRPr>
          </a:p>
          <a:p>
            <a:pPr indent="-340200" lvl="0" marL="457200" rtl="0" algn="l">
              <a:lnSpc>
                <a:spcPct val="120000"/>
              </a:lnSpc>
              <a:spcBef>
                <a:spcPts val="0"/>
              </a:spcBef>
              <a:spcAft>
                <a:spcPts val="0"/>
              </a:spcAft>
              <a:buClr>
                <a:srgbClr val="1A1A1A"/>
              </a:buClr>
              <a:buSzPts val="1700"/>
              <a:buFont typeface="Arial"/>
              <a:buAutoNum type="arabicPeriod"/>
            </a:pPr>
            <a:r>
              <a:rPr lang="en-US" sz="1700"/>
              <a:t>Model 2 - </a:t>
            </a:r>
            <a:r>
              <a:rPr lang="en-US">
                <a:solidFill>
                  <a:schemeClr val="accent2"/>
                </a:solidFill>
              </a:rPr>
              <a:t>Collaborative Filtering using surprise library</a:t>
            </a:r>
            <a:endParaRPr sz="1900">
              <a:solidFill>
                <a:schemeClr val="accent2"/>
              </a:solidFill>
            </a:endParaRPr>
          </a:p>
          <a:p>
            <a:pPr indent="-340200" lvl="0" marL="457200" rtl="0" algn="l">
              <a:lnSpc>
                <a:spcPct val="120000"/>
              </a:lnSpc>
              <a:spcBef>
                <a:spcPts val="0"/>
              </a:spcBef>
              <a:spcAft>
                <a:spcPts val="0"/>
              </a:spcAft>
              <a:buClr>
                <a:schemeClr val="accent2"/>
              </a:buClr>
              <a:buSzPts val="1700"/>
              <a:buFont typeface="Arial"/>
              <a:buAutoNum type="arabicPeriod"/>
            </a:pPr>
            <a:r>
              <a:rPr lang="en-US" sz="1700">
                <a:solidFill>
                  <a:schemeClr val="accent2"/>
                </a:solidFill>
              </a:rPr>
              <a:t>Evaluation of all models.</a:t>
            </a:r>
            <a:endParaRPr sz="1900"/>
          </a:p>
          <a:p>
            <a:pPr indent="-340200" lvl="0" marL="457200" rtl="0" algn="l">
              <a:lnSpc>
                <a:spcPct val="120000"/>
              </a:lnSpc>
              <a:spcBef>
                <a:spcPts val="0"/>
              </a:spcBef>
              <a:spcAft>
                <a:spcPts val="0"/>
              </a:spcAft>
              <a:buClr>
                <a:schemeClr val="accent2"/>
              </a:buClr>
              <a:buSzPts val="1700"/>
              <a:buFont typeface="Arial"/>
              <a:buAutoNum type="arabicPeriod"/>
            </a:pPr>
            <a:r>
              <a:rPr lang="en-US" sz="1700">
                <a:solidFill>
                  <a:schemeClr val="accent2"/>
                </a:solidFill>
              </a:rPr>
              <a:t>Recommending 5 Products.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500"/>
              <a:buFont typeface="Arial"/>
              <a:buNone/>
            </a:pPr>
            <a:r>
              <a:rPr b="1" lang="en-US" sz="2500"/>
              <a:t>Snippet of recommendations</a:t>
            </a:r>
            <a:endParaRPr/>
          </a:p>
        </p:txBody>
      </p:sp>
      <p:sp>
        <p:nvSpPr>
          <p:cNvPr id="173" name="Google Shape;173;p20"/>
          <p:cNvSpPr txBox="1"/>
          <p:nvPr>
            <p:ph idx="1" type="body"/>
          </p:nvPr>
        </p:nvSpPr>
        <p:spPr>
          <a:xfrm>
            <a:off x="311699" y="445422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50000"/>
              </a:lnSpc>
              <a:spcBef>
                <a:spcPts val="0"/>
              </a:spcBef>
              <a:spcAft>
                <a:spcPts val="0"/>
              </a:spcAft>
              <a:buClr>
                <a:srgbClr val="F5FDFF"/>
              </a:buClr>
              <a:buSzPts val="1800"/>
              <a:buFont typeface="Arial"/>
              <a:buNone/>
            </a:pPr>
            <a:r>
              <a:rPr b="0" i="0" lang="en-US" sz="1800" u="none" cap="none" strike="noStrike">
                <a:solidFill>
                  <a:srgbClr val="1A1A1A"/>
                </a:solidFill>
                <a:latin typeface="Arial"/>
                <a:ea typeface="Arial"/>
                <a:cs typeface="Arial"/>
                <a:sym typeface="Arial"/>
              </a:rPr>
              <a:t>The above product ids are 5 recommendations for a particular user.</a:t>
            </a:r>
            <a:endParaRPr/>
          </a:p>
        </p:txBody>
      </p:sp>
      <p:pic>
        <p:nvPicPr>
          <p:cNvPr descr="Google Shape;178;gcb0edf6f88_0_33" id="174" name="Google Shape;174;p20"/>
          <p:cNvPicPr preferRelativeResize="0"/>
          <p:nvPr/>
        </p:nvPicPr>
        <p:blipFill rotWithShape="1">
          <a:blip r:embed="rId3">
            <a:alphaModFix/>
          </a:blip>
          <a:srcRect b="0" l="0" r="0" t="0"/>
          <a:stretch/>
        </p:blipFill>
        <p:spPr>
          <a:xfrm>
            <a:off x="221312" y="1042213"/>
            <a:ext cx="8701377" cy="305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100"/>
              <a:buFont typeface="Arial"/>
              <a:buNone/>
            </a:pPr>
            <a:r>
              <a:rPr b="1" lang="en-US" sz="2100"/>
              <a:t>Challenges faced</a:t>
            </a:r>
            <a:endParaRPr/>
          </a:p>
        </p:txBody>
      </p:sp>
      <p:sp>
        <p:nvSpPr>
          <p:cNvPr id="180" name="Google Shape;180;p21"/>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342900" lvl="0" marL="457200" rtl="0" algn="l">
              <a:lnSpc>
                <a:spcPct val="150000"/>
              </a:lnSpc>
              <a:spcBef>
                <a:spcPts val="0"/>
              </a:spcBef>
              <a:spcAft>
                <a:spcPts val="0"/>
              </a:spcAft>
              <a:buClr>
                <a:srgbClr val="000000"/>
              </a:buClr>
              <a:buSzPts val="1800"/>
              <a:buFont typeface="Arial"/>
              <a:buAutoNum type="arabicPeriod"/>
            </a:pPr>
            <a:r>
              <a:rPr lang="en-US">
                <a:solidFill>
                  <a:srgbClr val="000000"/>
                </a:solidFill>
              </a:rPr>
              <a:t>The given data contains approximately 20 lakh data points which made it difficult to work on the data.So we had to filter the data accordingly.</a:t>
            </a:r>
            <a:endParaRPr/>
          </a:p>
          <a:p>
            <a:pPr indent="-342900" lvl="0" marL="457200" rtl="0" algn="l">
              <a:lnSpc>
                <a:spcPct val="150000"/>
              </a:lnSpc>
              <a:spcBef>
                <a:spcPts val="0"/>
              </a:spcBef>
              <a:spcAft>
                <a:spcPts val="0"/>
              </a:spcAft>
              <a:buClr>
                <a:srgbClr val="000000"/>
              </a:buClr>
              <a:buSzPts val="1800"/>
              <a:buFont typeface="Arial"/>
              <a:buAutoNum type="arabicPeriod"/>
            </a:pPr>
            <a:r>
              <a:rPr lang="en-US">
                <a:solidFill>
                  <a:srgbClr val="000000"/>
                </a:solidFill>
              </a:rPr>
              <a:t>Tuning the model appropriately was one of the challenges we faced as the metrics of our model before tuning were not acceptable.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100"/>
              <a:buFont typeface="Arial"/>
              <a:buNone/>
            </a:pPr>
            <a:r>
              <a:rPr b="1" lang="en-US" sz="2100"/>
              <a:t>Conclusion</a:t>
            </a:r>
            <a:endParaRPr/>
          </a:p>
        </p:txBody>
      </p:sp>
      <p:sp>
        <p:nvSpPr>
          <p:cNvPr id="186" name="Google Shape;186;p22"/>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0" lvl="0" marL="0" rtl="0" algn="l">
              <a:lnSpc>
                <a:spcPct val="130000"/>
              </a:lnSpc>
              <a:spcBef>
                <a:spcPts val="0"/>
              </a:spcBef>
              <a:spcAft>
                <a:spcPts val="0"/>
              </a:spcAft>
              <a:buSzPts val="1800"/>
              <a:buNone/>
            </a:pPr>
            <a:r>
              <a:rPr lang="en-US">
                <a:solidFill>
                  <a:srgbClr val="000000"/>
                </a:solidFill>
              </a:rPr>
              <a:t>We are finally at the conclusion of our project! </a:t>
            </a:r>
            <a:endParaRPr/>
          </a:p>
          <a:p>
            <a:pPr indent="0" lvl="0" marL="0" rtl="0" algn="l">
              <a:lnSpc>
                <a:spcPct val="130000"/>
              </a:lnSpc>
              <a:spcBef>
                <a:spcPts val="1200"/>
              </a:spcBef>
              <a:spcAft>
                <a:spcPts val="0"/>
              </a:spcAft>
              <a:buSzPts val="1800"/>
              <a:buNone/>
            </a:pPr>
            <a:r>
              <a:rPr lang="en-US">
                <a:solidFill>
                  <a:srgbClr val="000000"/>
                </a:solidFill>
              </a:rPr>
              <a:t>Coming from the beginning we did EDA on the dataset and also cleaned the data according to our needs.After that we were able to draw relevant conclusions from the given data and then we trained our model on recommender systems.</a:t>
            </a:r>
            <a:endParaRPr/>
          </a:p>
          <a:p>
            <a:pPr indent="0" lvl="0" marL="0" rtl="0" algn="l">
              <a:lnSpc>
                <a:spcPct val="130000"/>
              </a:lnSpc>
              <a:spcBef>
                <a:spcPts val="1200"/>
              </a:spcBef>
              <a:spcAft>
                <a:spcPts val="0"/>
              </a:spcAft>
              <a:buSzPts val="1800"/>
              <a:buNone/>
            </a:pPr>
            <a:r>
              <a:rPr lang="en-US">
                <a:solidFill>
                  <a:srgbClr val="000000"/>
                </a:solidFill>
              </a:rPr>
              <a:t>For our model we were able to get an RMSE value of 0.875 after hyper parameter tuning.</a:t>
            </a:r>
            <a:endParaRPr/>
          </a:p>
          <a:p>
            <a:pPr indent="0" lvl="0" marL="0" rtl="0" algn="l">
              <a:lnSpc>
                <a:spcPct val="130000"/>
              </a:lnSpc>
              <a:spcBef>
                <a:spcPts val="1200"/>
              </a:spcBef>
              <a:spcAft>
                <a:spcPts val="0"/>
              </a:spcAft>
              <a:buSzPts val="1800"/>
              <a:buNone/>
            </a:pPr>
            <a:r>
              <a:rPr lang="en-US">
                <a:solidFill>
                  <a:srgbClr val="000000"/>
                </a:solidFill>
              </a:rPr>
              <a:t>Given the size of data and the amount of irrelevance in the data , the above score is good.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idx="4294967295" type="ctrTitle"/>
          </p:nvPr>
        </p:nvSpPr>
        <p:spPr>
          <a:xfrm>
            <a:off x="315750" y="509500"/>
            <a:ext cx="8512500" cy="3784800"/>
          </a:xfrm>
          <a:prstGeom prst="rect">
            <a:avLst/>
          </a:prstGeom>
          <a:noFill/>
          <a:ln>
            <a:noFill/>
          </a:ln>
        </p:spPr>
        <p:txBody>
          <a:bodyPr anchorCtr="0" anchor="b" bIns="91375" lIns="91375" spcFirstLastPara="1" rIns="91375" wrap="square" tIns="91375">
            <a:normAutofit fontScale="90000"/>
          </a:bodyPr>
          <a:lstStyle/>
          <a:p>
            <a:pPr indent="2057400" lvl="0" marL="0" marR="0" rtl="0" algn="l">
              <a:lnSpc>
                <a:spcPct val="150000"/>
              </a:lnSpc>
              <a:spcBef>
                <a:spcPts val="0"/>
              </a:spcBef>
              <a:spcAft>
                <a:spcPts val="0"/>
              </a:spcAft>
              <a:buClr>
                <a:srgbClr val="CC0000"/>
              </a:buClr>
              <a:buSzPct val="100000"/>
              <a:buFont typeface="Arial"/>
              <a:buNone/>
            </a:pPr>
            <a:r>
              <a:rPr b="1" i="0" lang="en-US" sz="2250" u="none" cap="none" strike="noStrike">
                <a:solidFill>
                  <a:srgbClr val="CC0000"/>
                </a:solidFill>
                <a:latin typeface="Arial"/>
                <a:ea typeface="Arial"/>
                <a:cs typeface="Arial"/>
                <a:sym typeface="Arial"/>
              </a:rPr>
              <a:t>      </a:t>
            </a:r>
            <a:r>
              <a:rPr b="1" i="0" lang="en-US" sz="2805" u="none" cap="none" strike="noStrike">
                <a:solidFill>
                  <a:srgbClr val="CC0000"/>
                </a:solidFill>
                <a:latin typeface="Arial"/>
                <a:ea typeface="Arial"/>
                <a:cs typeface="Arial"/>
                <a:sym typeface="Arial"/>
              </a:rPr>
              <a:t> Problem statement</a:t>
            </a:r>
            <a:endParaRPr sz="3355"/>
          </a:p>
          <a:p>
            <a:pPr indent="0" lvl="0" marL="0" marR="0" rtl="0" algn="l">
              <a:lnSpc>
                <a:spcPct val="150000"/>
              </a:lnSpc>
              <a:spcBef>
                <a:spcPts val="0"/>
              </a:spcBef>
              <a:spcAft>
                <a:spcPts val="0"/>
              </a:spcAft>
              <a:buClr>
                <a:srgbClr val="CC0000"/>
              </a:buClr>
              <a:buSzPct val="100000"/>
              <a:buFont typeface="Arial"/>
              <a:buNone/>
            </a:pPr>
            <a:r>
              <a:t/>
            </a:r>
            <a:endParaRPr b="1" i="0" sz="5200" u="none" cap="none" strike="noStrike">
              <a:solidFill>
                <a:srgbClr val="CC0000"/>
              </a:solidFill>
              <a:latin typeface="Arial"/>
              <a:ea typeface="Arial"/>
              <a:cs typeface="Arial"/>
              <a:sym typeface="Arial"/>
            </a:endParaRPr>
          </a:p>
          <a:p>
            <a:pPr indent="0" lvl="0" marL="0" marR="0" rtl="0" algn="l">
              <a:lnSpc>
                <a:spcPct val="150000"/>
              </a:lnSpc>
              <a:spcBef>
                <a:spcPts val="0"/>
              </a:spcBef>
              <a:spcAft>
                <a:spcPts val="0"/>
              </a:spcAft>
              <a:buClr>
                <a:srgbClr val="292929"/>
              </a:buClr>
              <a:buSzPct val="83686"/>
              <a:buFont typeface="Arial"/>
              <a:buNone/>
            </a:pPr>
            <a:r>
              <a:rPr i="0" lang="en-US" sz="2043" u="none" cap="none" strike="noStrike">
                <a:solidFill>
                  <a:srgbClr val="292929"/>
                </a:solidFill>
              </a:rPr>
              <a:t>We are tasked with building a recommender engine that reviews customer ratings and purchase history to recommend items and improve sales.This engine looks at the customers previous purchases and ratings and provides recommendations of products similar to the products they like.</a:t>
            </a:r>
            <a:endParaRPr sz="3133"/>
          </a:p>
          <a:p>
            <a:pPr indent="0" lvl="0" marL="0" marR="0" rtl="0" algn="ctr">
              <a:lnSpc>
                <a:spcPct val="100000"/>
              </a:lnSpc>
              <a:spcBef>
                <a:spcPts val="0"/>
              </a:spcBef>
              <a:spcAft>
                <a:spcPts val="0"/>
              </a:spcAft>
              <a:buClr>
                <a:srgbClr val="CC0000"/>
              </a:buClr>
              <a:buSzPct val="100000"/>
              <a:buFont typeface="Arial"/>
              <a:buNone/>
            </a:pPr>
            <a:r>
              <a:t/>
            </a:r>
            <a:endParaRPr b="1" i="0" sz="3239"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699" y="445025"/>
            <a:ext cx="8520602" cy="572702"/>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700"/>
              <a:buFont typeface="Arial"/>
              <a:buNone/>
            </a:pPr>
            <a:r>
              <a:rPr b="1" lang="en-US" sz="2700"/>
              <a:t>What is a recommender engine?</a:t>
            </a:r>
            <a:endParaRPr/>
          </a:p>
        </p:txBody>
      </p:sp>
      <p:sp>
        <p:nvSpPr>
          <p:cNvPr id="73" name="Google Shape;73;p4"/>
          <p:cNvSpPr txBox="1"/>
          <p:nvPr>
            <p:ph idx="1" type="body"/>
          </p:nvPr>
        </p:nvSpPr>
        <p:spPr>
          <a:xfrm>
            <a:off x="311699" y="1152475"/>
            <a:ext cx="8520602" cy="3416400"/>
          </a:xfrm>
          <a:prstGeom prst="rect">
            <a:avLst/>
          </a:prstGeom>
          <a:noFill/>
          <a:ln>
            <a:noFill/>
          </a:ln>
        </p:spPr>
        <p:txBody>
          <a:bodyPr anchorCtr="0" anchor="t" bIns="91375" lIns="91375" spcFirstLastPara="1" rIns="91375" wrap="square" tIns="91375">
            <a:normAutofit/>
          </a:bodyPr>
          <a:lstStyle/>
          <a:p>
            <a:pPr indent="-323850" lvl="0" marL="457200" marR="0" rtl="0" algn="l">
              <a:lnSpc>
                <a:spcPct val="150000"/>
              </a:lnSpc>
              <a:spcBef>
                <a:spcPts val="0"/>
              </a:spcBef>
              <a:spcAft>
                <a:spcPts val="0"/>
              </a:spcAft>
              <a:buClr>
                <a:srgbClr val="F5FDFF"/>
              </a:buClr>
              <a:buSzPts val="1900"/>
              <a:buFont typeface="Arial"/>
              <a:buChar char="●"/>
            </a:pPr>
            <a:r>
              <a:rPr lang="en-US" sz="1900"/>
              <a:t>A recommender engine, or a recommendation system, is a subclass of information filtering system that seeks to predict the “rating” or “preference” a user would give to an item. They are primarily used in commercial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426223" y="43547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500"/>
              <a:buFont typeface="Arial"/>
              <a:buNone/>
            </a:pPr>
            <a:r>
              <a:rPr b="1" lang="en-US" sz="2500"/>
              <a:t>Overview of given data</a:t>
            </a:r>
            <a:endParaRPr/>
          </a:p>
        </p:txBody>
      </p:sp>
      <p:sp>
        <p:nvSpPr>
          <p:cNvPr id="79" name="Google Shape;79;p5"/>
          <p:cNvSpPr txBox="1"/>
          <p:nvPr>
            <p:ph idx="1" type="body"/>
          </p:nvPr>
        </p:nvSpPr>
        <p:spPr>
          <a:xfrm>
            <a:off x="311699" y="1152475"/>
            <a:ext cx="8520602" cy="3416400"/>
          </a:xfrm>
          <a:prstGeom prst="rect">
            <a:avLst/>
          </a:prstGeom>
          <a:noFill/>
          <a:ln>
            <a:noFill/>
          </a:ln>
        </p:spPr>
        <p:txBody>
          <a:bodyPr anchorCtr="0" anchor="t" bIns="91375" lIns="91375" spcFirstLastPara="1" rIns="91375" wrap="square" tIns="91375">
            <a:normAutofit/>
          </a:bodyPr>
          <a:lstStyle/>
          <a:p>
            <a:pPr indent="0" lvl="0" marL="0" rtl="0" algn="l">
              <a:lnSpc>
                <a:spcPct val="150000"/>
              </a:lnSpc>
              <a:spcBef>
                <a:spcPts val="0"/>
              </a:spcBef>
              <a:spcAft>
                <a:spcPts val="0"/>
              </a:spcAft>
              <a:buSzPts val="1800"/>
              <a:buNone/>
            </a:pPr>
            <a:r>
              <a:rPr lang="en-US">
                <a:solidFill>
                  <a:srgbClr val="F5FDFF"/>
                </a:solidFill>
              </a:rPr>
              <a:t>●</a:t>
            </a:r>
            <a:r>
              <a:rPr lang="en-US">
                <a:solidFill>
                  <a:srgbClr val="1A1A1A"/>
                </a:solidFill>
              </a:rPr>
              <a:t>We are given the following columns in our data:</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Unique userId </a:t>
            </a:r>
            <a:r>
              <a:rPr lang="en-US">
                <a:solidFill>
                  <a:srgbClr val="1A1A1A"/>
                </a:solidFill>
              </a:rPr>
              <a:t>- Unique id used for customer Identification.</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Product ASIN </a:t>
            </a:r>
            <a:r>
              <a:rPr lang="en-US">
                <a:solidFill>
                  <a:srgbClr val="1A1A1A"/>
                </a:solidFill>
              </a:rPr>
              <a:t> - Amazon's unique product identification code for each product.</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Ratings</a:t>
            </a:r>
            <a:r>
              <a:rPr lang="en-US">
                <a:solidFill>
                  <a:srgbClr val="1A1A1A"/>
                </a:solidFill>
              </a:rPr>
              <a:t> - Ratings(1-5) given by customers based on their satisfaction.</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Timestamp</a:t>
            </a:r>
            <a:r>
              <a:rPr lang="en-US">
                <a:solidFill>
                  <a:srgbClr val="1A1A1A"/>
                </a:solidFill>
              </a:rPr>
              <a:t> - Timestamp of the given rating in UNIX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280724" y="-240250"/>
            <a:ext cx="8506202" cy="4752600"/>
          </a:xfrm>
          <a:prstGeom prst="rect">
            <a:avLst/>
          </a:prstGeom>
          <a:noFill/>
          <a:ln>
            <a:noFill/>
          </a:ln>
        </p:spPr>
        <p:txBody>
          <a:bodyPr anchorCtr="0" anchor="ctr" bIns="91375" lIns="91375" spcFirstLastPara="1" rIns="91375" wrap="square" tIns="91375">
            <a:normAutofit/>
          </a:bodyPr>
          <a:lstStyle/>
          <a:p>
            <a:pPr indent="0" lvl="0" marL="0" rtl="0" algn="l">
              <a:lnSpc>
                <a:spcPct val="100000"/>
              </a:lnSpc>
              <a:spcBef>
                <a:spcPts val="0"/>
              </a:spcBef>
              <a:spcAft>
                <a:spcPts val="0"/>
              </a:spcAft>
              <a:buClr>
                <a:srgbClr val="CC0000"/>
              </a:buClr>
              <a:buSzPts val="2500"/>
              <a:buFont typeface="Arial"/>
              <a:buNone/>
            </a:pPr>
            <a:r>
              <a:rPr b="1" lang="en-US" sz="2500"/>
              <a:t>Overview of given data</a:t>
            </a:r>
            <a:endParaRPr sz="2400">
              <a:solidFill>
                <a:srgbClr val="1A1A1A"/>
              </a:solidFill>
            </a:endParaRPr>
          </a:p>
          <a:p>
            <a:pPr indent="0" lvl="0" marL="0" rtl="0" algn="l">
              <a:lnSpc>
                <a:spcPct val="100000"/>
              </a:lnSpc>
              <a:spcBef>
                <a:spcPts val="0"/>
              </a:spcBef>
              <a:spcAft>
                <a:spcPts val="0"/>
              </a:spcAft>
              <a:buClr>
                <a:srgbClr val="CC0000"/>
              </a:buClr>
              <a:buSzPts val="2400"/>
              <a:buFont typeface="Arial"/>
              <a:buNone/>
            </a:pPr>
            <a:r>
              <a:t/>
            </a:r>
            <a:endParaRPr b="1" sz="2400">
              <a:solidFill>
                <a:srgbClr val="1A1A1A"/>
              </a:solidFill>
            </a:endParaRPr>
          </a:p>
          <a:p>
            <a:pPr indent="0" lvl="0" marL="0" rtl="0" algn="l">
              <a:lnSpc>
                <a:spcPct val="100000"/>
              </a:lnSpc>
              <a:spcBef>
                <a:spcPts val="0"/>
              </a:spcBef>
              <a:spcAft>
                <a:spcPts val="0"/>
              </a:spcAft>
              <a:buClr>
                <a:srgbClr val="1A1A1A"/>
              </a:buClr>
              <a:buSzPts val="2000"/>
              <a:buFont typeface="Arial"/>
              <a:buNone/>
            </a:pPr>
            <a:r>
              <a:rPr lang="en-US" sz="2000">
                <a:solidFill>
                  <a:srgbClr val="1A1A1A"/>
                </a:solidFill>
              </a:rPr>
              <a:t>The </a:t>
            </a:r>
            <a:r>
              <a:rPr lang="en-US" sz="2000">
                <a:solidFill>
                  <a:srgbClr val="CC0000"/>
                </a:solidFill>
              </a:rPr>
              <a:t>Ratings</a:t>
            </a:r>
            <a:r>
              <a:rPr lang="en-US" sz="2000">
                <a:solidFill>
                  <a:srgbClr val="1A1A1A"/>
                </a:solidFill>
              </a:rPr>
              <a:t> column provides valuable information which tells the satisfaction of the customer from the product or the extent of their likeness towards a particular product.</a:t>
            </a:r>
            <a:endParaRPr/>
          </a:p>
          <a:p>
            <a:pPr indent="0" lvl="0" marL="0" rtl="0" algn="l">
              <a:lnSpc>
                <a:spcPct val="100000"/>
              </a:lnSpc>
              <a:spcBef>
                <a:spcPts val="0"/>
              </a:spcBef>
              <a:spcAft>
                <a:spcPts val="0"/>
              </a:spcAft>
              <a:buClr>
                <a:srgbClr val="CC0000"/>
              </a:buClr>
              <a:buSzPts val="2000"/>
              <a:buFont typeface="Arial"/>
              <a:buNone/>
            </a:pPr>
            <a:r>
              <a:t/>
            </a:r>
            <a:endParaRPr sz="2000">
              <a:solidFill>
                <a:srgbClr val="1A1A1A"/>
              </a:solidFill>
            </a:endParaRPr>
          </a:p>
          <a:p>
            <a:pPr indent="0" lvl="0" marL="0" rtl="0" algn="l">
              <a:lnSpc>
                <a:spcPct val="100000"/>
              </a:lnSpc>
              <a:spcBef>
                <a:spcPts val="0"/>
              </a:spcBef>
              <a:spcAft>
                <a:spcPts val="0"/>
              </a:spcAft>
              <a:buClr>
                <a:srgbClr val="1A1A1A"/>
              </a:buClr>
              <a:buSzPts val="2000"/>
              <a:buFont typeface="Arial"/>
              <a:buNone/>
            </a:pPr>
            <a:r>
              <a:rPr lang="en-US" sz="2000">
                <a:solidFill>
                  <a:srgbClr val="1A1A1A"/>
                </a:solidFill>
              </a:rPr>
              <a:t>The </a:t>
            </a:r>
            <a:r>
              <a:rPr lang="en-US" sz="2000">
                <a:solidFill>
                  <a:srgbClr val="CC0000"/>
                </a:solidFill>
              </a:rPr>
              <a:t>Unique userId</a:t>
            </a:r>
            <a:r>
              <a:rPr lang="en-US" sz="2000">
                <a:solidFill>
                  <a:srgbClr val="1A1A1A"/>
                </a:solidFill>
              </a:rPr>
              <a:t> column provides information on the identification of the customer.This id is unique to a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rtl="0" algn="l">
              <a:lnSpc>
                <a:spcPct val="100000"/>
              </a:lnSpc>
              <a:spcBef>
                <a:spcPts val="0"/>
              </a:spcBef>
              <a:spcAft>
                <a:spcPts val="0"/>
              </a:spcAft>
              <a:buClr>
                <a:srgbClr val="CC0000"/>
              </a:buClr>
              <a:buSzPts val="2200"/>
              <a:buFont typeface="Arial"/>
              <a:buNone/>
            </a:pPr>
            <a:r>
              <a:rPr b="1" lang="en-US" sz="2200"/>
              <a:t>Description of data </a:t>
            </a:r>
            <a:r>
              <a:rPr lang="en-US" sz="2500"/>
              <a:t>                   </a:t>
            </a:r>
            <a:r>
              <a:rPr b="1" lang="en-US" sz="2200"/>
              <a:t>    sample of data</a:t>
            </a:r>
            <a:endParaRPr/>
          </a:p>
        </p:txBody>
      </p:sp>
      <p:sp>
        <p:nvSpPr>
          <p:cNvPr id="90" name="Google Shape;90;p7"/>
          <p:cNvSpPr txBox="1"/>
          <p:nvPr>
            <p:ph idx="1" type="body"/>
          </p:nvPr>
        </p:nvSpPr>
        <p:spPr>
          <a:xfrm>
            <a:off x="311698" y="1152475"/>
            <a:ext cx="3999902" cy="3416400"/>
          </a:xfrm>
          <a:prstGeom prst="rect">
            <a:avLst/>
          </a:prstGeom>
          <a:noFill/>
          <a:ln>
            <a:noFill/>
          </a:ln>
        </p:spPr>
        <p:txBody>
          <a:bodyPr anchorCtr="0" anchor="t" bIns="91375" lIns="91375" spcFirstLastPara="1" rIns="91375" wrap="square" tIns="91375">
            <a:normAutofit/>
          </a:bodyPr>
          <a:lstStyle/>
          <a:p>
            <a:pPr indent="0" lvl="0" marL="0" rtl="0" algn="l">
              <a:lnSpc>
                <a:spcPct val="115000"/>
              </a:lnSpc>
              <a:spcBef>
                <a:spcPts val="0"/>
              </a:spcBef>
              <a:spcAft>
                <a:spcPts val="0"/>
              </a:spcAft>
              <a:buSzPts val="1400"/>
              <a:buNone/>
            </a:pPr>
            <a:r>
              <a:t/>
            </a:r>
            <a:endParaRPr sz="1400">
              <a:solidFill>
                <a:srgbClr val="F5FDFF"/>
              </a:solidFill>
            </a:endParaRPr>
          </a:p>
        </p:txBody>
      </p:sp>
      <p:sp>
        <p:nvSpPr>
          <p:cNvPr id="91" name="Google Shape;91;p7"/>
          <p:cNvSpPr txBox="1"/>
          <p:nvPr>
            <p:ph idx="2" type="body"/>
          </p:nvPr>
        </p:nvSpPr>
        <p:spPr>
          <a:xfrm>
            <a:off x="4832398" y="1152475"/>
            <a:ext cx="3999901" cy="3416400"/>
          </a:xfrm>
          <a:prstGeom prst="rect">
            <a:avLst/>
          </a:prstGeom>
          <a:noFill/>
          <a:ln>
            <a:noFill/>
          </a:ln>
        </p:spPr>
        <p:txBody>
          <a:bodyPr anchorCtr="0" anchor="t" bIns="91375" lIns="91375" spcFirstLastPara="1" rIns="91375" wrap="square" tIns="91375">
            <a:normAutofit/>
          </a:bodyPr>
          <a:lstStyle/>
          <a:p>
            <a:pPr indent="0" lvl="0" marL="0" rtl="0" algn="l">
              <a:lnSpc>
                <a:spcPct val="150000"/>
              </a:lnSpc>
              <a:spcBef>
                <a:spcPts val="0"/>
              </a:spcBef>
              <a:spcAft>
                <a:spcPts val="0"/>
              </a:spcAft>
              <a:buSzPts val="1800"/>
              <a:buNone/>
            </a:pPr>
            <a:r>
              <a:t/>
            </a:r>
            <a:endParaRPr b="0" i="0" sz="1800" u="none" cap="none" strike="noStrike">
              <a:solidFill>
                <a:srgbClr val="1A1A1A"/>
              </a:solidFill>
              <a:latin typeface="Arial"/>
              <a:ea typeface="Arial"/>
              <a:cs typeface="Arial"/>
              <a:sym typeface="Arial"/>
            </a:endParaRPr>
          </a:p>
        </p:txBody>
      </p:sp>
      <p:pic>
        <p:nvPicPr>
          <p:cNvPr descr="Google Shape;96;gcb096c6646_0_26" id="92" name="Google Shape;92;p7"/>
          <p:cNvPicPr preferRelativeResize="0"/>
          <p:nvPr/>
        </p:nvPicPr>
        <p:blipFill rotWithShape="1">
          <a:blip r:embed="rId3">
            <a:alphaModFix/>
          </a:blip>
          <a:srcRect b="0" l="0" r="0" t="0"/>
          <a:stretch/>
        </p:blipFill>
        <p:spPr>
          <a:xfrm>
            <a:off x="145499" y="1152475"/>
            <a:ext cx="4553251" cy="3741250"/>
          </a:xfrm>
          <a:prstGeom prst="rect">
            <a:avLst/>
          </a:prstGeom>
          <a:noFill/>
          <a:ln>
            <a:noFill/>
          </a:ln>
        </p:spPr>
      </p:pic>
      <p:pic>
        <p:nvPicPr>
          <p:cNvPr descr="Google Shape;97;gcb096c6646_0_26" id="93" name="Google Shape;93;p7"/>
          <p:cNvPicPr preferRelativeResize="0"/>
          <p:nvPr/>
        </p:nvPicPr>
        <p:blipFill rotWithShape="1">
          <a:blip r:embed="rId4">
            <a:alphaModFix/>
          </a:blip>
          <a:srcRect b="0" l="0" r="0" t="0"/>
          <a:stretch/>
        </p:blipFill>
        <p:spPr>
          <a:xfrm>
            <a:off x="4936399" y="1213449"/>
            <a:ext cx="3791901" cy="2506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466299" y="150349"/>
            <a:ext cx="8520601" cy="1098002"/>
          </a:xfrm>
          <a:prstGeom prst="rect">
            <a:avLst/>
          </a:prstGeom>
          <a:noFill/>
          <a:ln>
            <a:noFill/>
          </a:ln>
        </p:spPr>
        <p:txBody>
          <a:bodyPr anchorCtr="0" anchor="t" bIns="91375" lIns="91375" spcFirstLastPara="1" rIns="91375" wrap="square" tIns="91375">
            <a:normAutofit/>
          </a:bodyPr>
          <a:lstStyle/>
          <a:p>
            <a:pPr indent="0" lvl="0" marL="0" rtl="0" algn="ctr">
              <a:lnSpc>
                <a:spcPct val="100000"/>
              </a:lnSpc>
              <a:spcBef>
                <a:spcPts val="0"/>
              </a:spcBef>
              <a:spcAft>
                <a:spcPts val="0"/>
              </a:spcAft>
              <a:buClr>
                <a:srgbClr val="CC0000"/>
              </a:buClr>
              <a:buSzPts val="2133"/>
              <a:buFont typeface="Arial"/>
              <a:buNone/>
            </a:pPr>
            <a:r>
              <a:rPr b="1" lang="en-US" sz="2133"/>
              <a:t>Exploratory Data Analysis</a:t>
            </a:r>
            <a:endParaRPr sz="2449"/>
          </a:p>
          <a:p>
            <a:pPr indent="0" lvl="0" marL="0" rtl="0" algn="ctr">
              <a:lnSpc>
                <a:spcPct val="100000"/>
              </a:lnSpc>
              <a:spcBef>
                <a:spcPts val="0"/>
              </a:spcBef>
              <a:spcAft>
                <a:spcPts val="0"/>
              </a:spcAft>
              <a:buClr>
                <a:srgbClr val="CC0000"/>
              </a:buClr>
              <a:buSzPts val="2133"/>
              <a:buFont typeface="Arial"/>
              <a:buNone/>
            </a:pPr>
            <a:r>
              <a:t/>
            </a:r>
            <a:endParaRPr b="1" sz="2133"/>
          </a:p>
          <a:p>
            <a:pPr indent="0" lvl="0" marL="0" rtl="0" algn="ctr">
              <a:lnSpc>
                <a:spcPct val="100000"/>
              </a:lnSpc>
              <a:spcBef>
                <a:spcPts val="0"/>
              </a:spcBef>
              <a:spcAft>
                <a:spcPts val="0"/>
              </a:spcAft>
              <a:buClr>
                <a:srgbClr val="CC0000"/>
              </a:buClr>
              <a:buSzPts val="1895"/>
              <a:buFont typeface="Arial"/>
              <a:buNone/>
            </a:pPr>
            <a:r>
              <a:rPr b="1" lang="en-US" sz="1895"/>
              <a:t>Count of ratings</a:t>
            </a:r>
            <a:endParaRPr/>
          </a:p>
        </p:txBody>
      </p:sp>
      <p:sp>
        <p:nvSpPr>
          <p:cNvPr id="99" name="Google Shape;99;p8"/>
          <p:cNvSpPr txBox="1"/>
          <p:nvPr>
            <p:ph idx="1" type="body"/>
          </p:nvPr>
        </p:nvSpPr>
        <p:spPr>
          <a:xfrm>
            <a:off x="645699" y="4214424"/>
            <a:ext cx="8341202" cy="929101"/>
          </a:xfrm>
          <a:prstGeom prst="rect">
            <a:avLst/>
          </a:prstGeom>
          <a:noFill/>
          <a:ln>
            <a:noFill/>
          </a:ln>
        </p:spPr>
        <p:txBody>
          <a:bodyPr anchorCtr="0" anchor="t" bIns="91375" lIns="91375" spcFirstLastPara="1" rIns="91375" wrap="square" tIns="91375">
            <a:normAutofit/>
          </a:bodyPr>
          <a:lstStyle/>
          <a:p>
            <a:pPr indent="0" lvl="0" marL="0" marR="0" rtl="0" algn="l">
              <a:lnSpc>
                <a:spcPct val="150000"/>
              </a:lnSpc>
              <a:spcBef>
                <a:spcPts val="0"/>
              </a:spcBef>
              <a:spcAft>
                <a:spcPts val="0"/>
              </a:spcAft>
              <a:buClr>
                <a:srgbClr val="F5FDFF"/>
              </a:buClr>
              <a:buSzPts val="1800"/>
              <a:buFont typeface="Arial"/>
              <a:buNone/>
            </a:pPr>
            <a:r>
              <a:rPr b="0" i="0" lang="en-US" sz="1800" u="none" cap="none" strike="noStrike">
                <a:solidFill>
                  <a:srgbClr val="1A1A1A"/>
                </a:solidFill>
                <a:latin typeface="Arial"/>
                <a:ea typeface="Arial"/>
                <a:cs typeface="Arial"/>
                <a:sym typeface="Arial"/>
              </a:rPr>
              <a:t>Above plot shows that most products are given the highest rating which is 5. </a:t>
            </a:r>
            <a:endParaRPr/>
          </a:p>
        </p:txBody>
      </p:sp>
      <p:pic>
        <p:nvPicPr>
          <p:cNvPr descr="Google Shape;104;gcb096c6646_0_39" id="100" name="Google Shape;100;p8"/>
          <p:cNvPicPr preferRelativeResize="0"/>
          <p:nvPr/>
        </p:nvPicPr>
        <p:blipFill rotWithShape="1">
          <a:blip r:embed="rId3">
            <a:alphaModFix/>
          </a:blip>
          <a:srcRect b="0" l="0" r="0" t="0"/>
          <a:stretch/>
        </p:blipFill>
        <p:spPr>
          <a:xfrm>
            <a:off x="1895262" y="1538774"/>
            <a:ext cx="5582477" cy="272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Most purchased product</a:t>
            </a:r>
            <a:endParaRPr/>
          </a:p>
        </p:txBody>
      </p:sp>
      <p:sp>
        <p:nvSpPr>
          <p:cNvPr id="106" name="Google Shape;106;p9"/>
          <p:cNvSpPr txBox="1"/>
          <p:nvPr>
            <p:ph idx="1" type="body"/>
          </p:nvPr>
        </p:nvSpPr>
        <p:spPr>
          <a:xfrm>
            <a:off x="311699" y="4502475"/>
            <a:ext cx="8520602" cy="534301"/>
          </a:xfrm>
          <a:prstGeom prst="rect">
            <a:avLst/>
          </a:prstGeom>
          <a:noFill/>
          <a:ln>
            <a:noFill/>
          </a:ln>
        </p:spPr>
        <p:txBody>
          <a:bodyPr anchorCtr="0" anchor="t" bIns="91375" lIns="91375" spcFirstLastPara="1" rIns="91375" wrap="square" tIns="91375">
            <a:normAutofit/>
          </a:bodyPr>
          <a:lstStyle/>
          <a:p>
            <a:pPr indent="0" lvl="0" marL="0" rtl="0" algn="l">
              <a:lnSpc>
                <a:spcPct val="150000"/>
              </a:lnSpc>
              <a:spcBef>
                <a:spcPts val="0"/>
              </a:spcBef>
              <a:spcAft>
                <a:spcPts val="0"/>
              </a:spcAft>
              <a:buSzPts val="1600"/>
              <a:buNone/>
            </a:pPr>
            <a:r>
              <a:rPr lang="en-US" sz="1600"/>
              <a:t>It is clear from above that the product with product id </a:t>
            </a:r>
            <a:r>
              <a:rPr b="1" lang="en-US" sz="1300">
                <a:solidFill>
                  <a:schemeClr val="accent2"/>
                </a:solidFill>
                <a:latin typeface="Roboto"/>
                <a:ea typeface="Roboto"/>
                <a:cs typeface="Roboto"/>
                <a:sym typeface="Roboto"/>
              </a:rPr>
              <a:t>0205616461 </a:t>
            </a:r>
            <a:r>
              <a:rPr lang="en-US" sz="1700">
                <a:solidFill>
                  <a:schemeClr val="accent2"/>
                </a:solidFill>
              </a:rPr>
              <a:t>has most purchases.</a:t>
            </a:r>
            <a:endParaRPr/>
          </a:p>
        </p:txBody>
      </p:sp>
      <p:pic>
        <p:nvPicPr>
          <p:cNvPr descr="Google Shape;111;gcb096c6646_0_45" id="107" name="Google Shape;107;p9"/>
          <p:cNvPicPr preferRelativeResize="0"/>
          <p:nvPr/>
        </p:nvPicPr>
        <p:blipFill rotWithShape="1">
          <a:blip r:embed="rId3">
            <a:alphaModFix/>
          </a:blip>
          <a:srcRect b="0" l="0" r="0" t="0"/>
          <a:stretch/>
        </p:blipFill>
        <p:spPr>
          <a:xfrm>
            <a:off x="1628775" y="1017722"/>
            <a:ext cx="5886450" cy="33569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