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embeddedFontLst>
    <p:embeddedFont>
      <p:font typeface="Montserrat"/>
      <p:regular r:id="rId23"/>
      <p:bold r:id="rId24"/>
      <p:italic r:id="rId25"/>
      <p:boldItalic r:id="rId26"/>
    </p:embeddedFont>
    <p:embeddedFont>
      <p:font typeface="Helvetica Neue"/>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1" roundtripDataSignature="AMtx7mh92ywx99LReS3p9Kfm+x+XlMat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HelveticaNeue-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0"/>
          <p:cNvSpPr txBox="1"/>
          <p:nvPr>
            <p:ph type="title"/>
          </p:nvPr>
        </p:nvSpPr>
        <p:spPr>
          <a:xfrm>
            <a:off x="311708" y="744574"/>
            <a:ext cx="8520601" cy="20526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CC0000"/>
              </a:buClr>
              <a:buSzPts val="5200"/>
              <a:buFont typeface="Arial"/>
              <a:buNone/>
              <a:defRPr sz="5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2" name="Google Shape;12;p20"/>
          <p:cNvSpPr txBox="1"/>
          <p:nvPr>
            <p:ph idx="1" type="body"/>
          </p:nvPr>
        </p:nvSpPr>
        <p:spPr>
          <a:xfrm>
            <a:off x="311699" y="2834125"/>
            <a:ext cx="8520602" cy="7926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F5FDFF"/>
              </a:buClr>
              <a:buSzPts val="2800"/>
              <a:buFont typeface="Arial"/>
              <a:buNone/>
              <a:defRPr sz="2800">
                <a:solidFill>
                  <a:srgbClr val="F5FDFF"/>
                </a:solidFill>
              </a:defRPr>
            </a:lvl1pPr>
            <a:lvl2pPr indent="-228600" lvl="1" marL="914400" algn="ctr">
              <a:lnSpc>
                <a:spcPct val="100000"/>
              </a:lnSpc>
              <a:spcBef>
                <a:spcPts val="0"/>
              </a:spcBef>
              <a:spcAft>
                <a:spcPts val="0"/>
              </a:spcAft>
              <a:buClr>
                <a:srgbClr val="F5FDFF"/>
              </a:buClr>
              <a:buSzPts val="2800"/>
              <a:buFont typeface="Arial"/>
              <a:buNone/>
              <a:defRPr sz="2800">
                <a:solidFill>
                  <a:srgbClr val="F5FDFF"/>
                </a:solidFill>
              </a:defRPr>
            </a:lvl2pPr>
            <a:lvl3pPr indent="-228600" lvl="2" marL="1371600" algn="ctr">
              <a:lnSpc>
                <a:spcPct val="100000"/>
              </a:lnSpc>
              <a:spcBef>
                <a:spcPts val="0"/>
              </a:spcBef>
              <a:spcAft>
                <a:spcPts val="0"/>
              </a:spcAft>
              <a:buClr>
                <a:srgbClr val="F5FDFF"/>
              </a:buClr>
              <a:buSzPts val="2800"/>
              <a:buFont typeface="Arial"/>
              <a:buNone/>
              <a:defRPr sz="2800">
                <a:solidFill>
                  <a:srgbClr val="F5FDFF"/>
                </a:solidFill>
              </a:defRPr>
            </a:lvl3pPr>
            <a:lvl4pPr indent="-228600" lvl="3" marL="1828800" algn="ctr">
              <a:lnSpc>
                <a:spcPct val="100000"/>
              </a:lnSpc>
              <a:spcBef>
                <a:spcPts val="0"/>
              </a:spcBef>
              <a:spcAft>
                <a:spcPts val="0"/>
              </a:spcAft>
              <a:buClr>
                <a:srgbClr val="F5FDFF"/>
              </a:buClr>
              <a:buSzPts val="2800"/>
              <a:buFont typeface="Arial"/>
              <a:buNone/>
              <a:defRPr sz="2800">
                <a:solidFill>
                  <a:srgbClr val="F5FDFF"/>
                </a:solidFill>
              </a:defRPr>
            </a:lvl4pPr>
            <a:lvl5pPr indent="-228600" lvl="4" marL="2286000" algn="ctr">
              <a:lnSpc>
                <a:spcPct val="100000"/>
              </a:lnSpc>
              <a:spcBef>
                <a:spcPts val="0"/>
              </a:spcBef>
              <a:spcAft>
                <a:spcPts val="0"/>
              </a:spcAft>
              <a:buClr>
                <a:srgbClr val="F5FDFF"/>
              </a:buClr>
              <a:buSzPts val="2800"/>
              <a:buFont typeface="Arial"/>
              <a:buNone/>
              <a:defRPr sz="28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3" name="Google Shape;13;p2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showMasterSp="0">
  <p:cSld name="BIG_NUMBER">
    <p:spTree>
      <p:nvGrpSpPr>
        <p:cNvPr id="48" name="Shape 48"/>
        <p:cNvGrpSpPr/>
        <p:nvPr/>
      </p:nvGrpSpPr>
      <p:grpSpPr>
        <a:xfrm>
          <a:off x="0" y="0"/>
          <a:ext cx="0" cy="0"/>
          <a:chOff x="0" y="0"/>
          <a:chExt cx="0" cy="0"/>
        </a:xfrm>
      </p:grpSpPr>
      <p:pic>
        <p:nvPicPr>
          <p:cNvPr descr="Google Shape;9;p1" id="49" name="Google Shape;49;p29"/>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50" name="Google Shape;50;p29"/>
          <p:cNvSpPr txBox="1"/>
          <p:nvPr>
            <p:ph hasCustomPrompt="1" type="title"/>
          </p:nvPr>
        </p:nvSpPr>
        <p:spPr>
          <a:xfrm>
            <a:off x="311699" y="1106125"/>
            <a:ext cx="8520602" cy="19638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CC0000"/>
              </a:buClr>
              <a:buSzPts val="12000"/>
              <a:buFont typeface="Arial"/>
              <a:buNone/>
              <a:defRPr sz="120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a:r>
              <a:t>xx%</a:t>
            </a:r>
          </a:p>
        </p:txBody>
      </p:sp>
      <p:sp>
        <p:nvSpPr>
          <p:cNvPr id="51" name="Google Shape;51;p29"/>
          <p:cNvSpPr txBox="1"/>
          <p:nvPr>
            <p:ph idx="1" type="body"/>
          </p:nvPr>
        </p:nvSpPr>
        <p:spPr>
          <a:xfrm>
            <a:off x="311699" y="3152225"/>
            <a:ext cx="8520602" cy="1300501"/>
          </a:xfrm>
          <a:prstGeom prst="rect">
            <a:avLst/>
          </a:prstGeom>
          <a:noFill/>
          <a:ln>
            <a:noFill/>
          </a:ln>
        </p:spPr>
        <p:txBody>
          <a:bodyPr anchorCtr="0" anchor="t" bIns="91400" lIns="91400" spcFirstLastPara="1" rIns="91400" wrap="square" tIns="91400">
            <a:normAutofit/>
          </a:bodyPr>
          <a:lstStyle>
            <a:lvl1pPr indent="-342900" lvl="0" marL="457200" algn="ctr">
              <a:lnSpc>
                <a:spcPct val="115000"/>
              </a:lnSpc>
              <a:spcBef>
                <a:spcPts val="0"/>
              </a:spcBef>
              <a:spcAft>
                <a:spcPts val="0"/>
              </a:spcAft>
              <a:buSzPts val="1800"/>
              <a:buChar char="●"/>
              <a:defRPr>
                <a:solidFill>
                  <a:srgbClr val="F5FDFF"/>
                </a:solidFill>
              </a:defRPr>
            </a:lvl1pPr>
            <a:lvl2pPr indent="-342900" lvl="1" marL="914400" algn="ctr">
              <a:lnSpc>
                <a:spcPct val="115000"/>
              </a:lnSpc>
              <a:spcBef>
                <a:spcPts val="0"/>
              </a:spcBef>
              <a:spcAft>
                <a:spcPts val="0"/>
              </a:spcAft>
              <a:buSzPts val="1800"/>
              <a:buChar char="○"/>
              <a:defRPr>
                <a:solidFill>
                  <a:srgbClr val="F5FDFF"/>
                </a:solidFill>
              </a:defRPr>
            </a:lvl2pPr>
            <a:lvl3pPr indent="-342900" lvl="2" marL="1371600" algn="ctr">
              <a:lnSpc>
                <a:spcPct val="115000"/>
              </a:lnSpc>
              <a:spcBef>
                <a:spcPts val="0"/>
              </a:spcBef>
              <a:spcAft>
                <a:spcPts val="0"/>
              </a:spcAft>
              <a:buSzPts val="1800"/>
              <a:buChar char="■"/>
              <a:defRPr>
                <a:solidFill>
                  <a:srgbClr val="F5FDFF"/>
                </a:solidFill>
              </a:defRPr>
            </a:lvl3pPr>
            <a:lvl4pPr indent="-342900" lvl="3" marL="1828800" algn="ctr">
              <a:lnSpc>
                <a:spcPct val="115000"/>
              </a:lnSpc>
              <a:spcBef>
                <a:spcPts val="0"/>
              </a:spcBef>
              <a:spcAft>
                <a:spcPts val="0"/>
              </a:spcAft>
              <a:buSzPts val="1800"/>
              <a:buChar char="●"/>
              <a:defRPr>
                <a:solidFill>
                  <a:srgbClr val="F5FDFF"/>
                </a:solidFill>
              </a:defRPr>
            </a:lvl4pPr>
            <a:lvl5pPr indent="-342900" lvl="4" marL="2286000" algn="ctr">
              <a:lnSpc>
                <a:spcPct val="115000"/>
              </a:lnSpc>
              <a:spcBef>
                <a:spcPts val="0"/>
              </a:spcBef>
              <a:spcAft>
                <a:spcPts val="0"/>
              </a:spcAft>
              <a:buSzPts val="1800"/>
              <a:buChar char="○"/>
              <a:defRPr>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52" name="Google Shape;52;p2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3" name="Shape 53"/>
        <p:cNvGrpSpPr/>
        <p:nvPr/>
      </p:nvGrpSpPr>
      <p:grpSpPr>
        <a:xfrm>
          <a:off x="0" y="0"/>
          <a:ext cx="0" cy="0"/>
          <a:chOff x="0" y="0"/>
          <a:chExt cx="0" cy="0"/>
        </a:xfrm>
      </p:grpSpPr>
      <p:pic>
        <p:nvPicPr>
          <p:cNvPr descr="Google Shape;9;p1" id="54" name="Google Shape;54;p30"/>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55" name="Google Shape;55;p30"/>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4" name="Shape 14"/>
        <p:cNvGrpSpPr/>
        <p:nvPr/>
      </p:nvGrpSpPr>
      <p:grpSpPr>
        <a:xfrm>
          <a:off x="0" y="0"/>
          <a:ext cx="0" cy="0"/>
          <a:chOff x="0" y="0"/>
          <a:chExt cx="0" cy="0"/>
        </a:xfrm>
      </p:grpSpPr>
      <p:sp>
        <p:nvSpPr>
          <p:cNvPr id="15" name="Google Shape;15;p2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16" name="Google Shape;16;p21"/>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17" name="Google Shape;17;p21"/>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18" name="Shape 18"/>
        <p:cNvGrpSpPr/>
        <p:nvPr/>
      </p:nvGrpSpPr>
      <p:grpSpPr>
        <a:xfrm>
          <a:off x="0" y="0"/>
          <a:ext cx="0" cy="0"/>
          <a:chOff x="0" y="0"/>
          <a:chExt cx="0" cy="0"/>
        </a:xfrm>
      </p:grpSpPr>
      <p:sp>
        <p:nvSpPr>
          <p:cNvPr id="19" name="Google Shape;19;p22"/>
          <p:cNvSpPr/>
          <p:nvPr/>
        </p:nvSpPr>
        <p:spPr>
          <a:xfrm>
            <a:off x="4572000" y="-125"/>
            <a:ext cx="4572000" cy="5143501"/>
          </a:xfrm>
          <a:prstGeom prst="rect">
            <a:avLst/>
          </a:prstGeom>
          <a:solidFill>
            <a:srgbClr val="FFF1F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2"/>
          <p:cNvSpPr txBox="1"/>
          <p:nvPr>
            <p:ph type="title"/>
          </p:nvPr>
        </p:nvSpPr>
        <p:spPr>
          <a:xfrm>
            <a:off x="265500" y="1233175"/>
            <a:ext cx="4045200" cy="1482301"/>
          </a:xfrm>
          <a:prstGeom prst="rect">
            <a:avLst/>
          </a:prstGeom>
          <a:noFill/>
          <a:ln>
            <a:noFill/>
          </a:ln>
        </p:spPr>
        <p:txBody>
          <a:bodyPr anchorCtr="0" anchor="b" bIns="91400" lIns="91400" spcFirstLastPara="1" rIns="91400" wrap="square" tIns="91400">
            <a:normAutofit/>
          </a:bodyPr>
          <a:lstStyle>
            <a:lvl1pPr lvl="0" algn="ctr">
              <a:lnSpc>
                <a:spcPct val="100000"/>
              </a:lnSpc>
              <a:spcBef>
                <a:spcPts val="0"/>
              </a:spcBef>
              <a:spcAft>
                <a:spcPts val="0"/>
              </a:spcAft>
              <a:buClr>
                <a:srgbClr val="CC0000"/>
              </a:buClr>
              <a:buSzPts val="4200"/>
              <a:buFont typeface="Arial"/>
              <a:buNone/>
              <a:defRPr sz="42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1" name="Google Shape;21;p22"/>
          <p:cNvSpPr txBox="1"/>
          <p:nvPr>
            <p:ph idx="1" type="body"/>
          </p:nvPr>
        </p:nvSpPr>
        <p:spPr>
          <a:xfrm>
            <a:off x="265500" y="2803075"/>
            <a:ext cx="4045200" cy="1235101"/>
          </a:xfrm>
          <a:prstGeom prst="rect">
            <a:avLst/>
          </a:prstGeom>
          <a:noFill/>
          <a:ln>
            <a:noFill/>
          </a:ln>
        </p:spPr>
        <p:txBody>
          <a:bodyPr anchorCtr="0" anchor="t" bIns="91400" lIns="91400" spcFirstLastPara="1" rIns="91400" wrap="square" tIns="91400">
            <a:normAutofit/>
          </a:bodyPr>
          <a:lstStyle>
            <a:lvl1pPr indent="-228600" lvl="0" marL="457200" algn="ctr">
              <a:lnSpc>
                <a:spcPct val="100000"/>
              </a:lnSpc>
              <a:spcBef>
                <a:spcPts val="0"/>
              </a:spcBef>
              <a:spcAft>
                <a:spcPts val="0"/>
              </a:spcAft>
              <a:buClr>
                <a:srgbClr val="F5FDFF"/>
              </a:buClr>
              <a:buSzPts val="2100"/>
              <a:buFont typeface="Arial"/>
              <a:buNone/>
              <a:defRPr sz="2100">
                <a:solidFill>
                  <a:srgbClr val="F5FDFF"/>
                </a:solidFill>
              </a:defRPr>
            </a:lvl1pPr>
            <a:lvl2pPr indent="-228600" lvl="1" marL="914400" algn="ctr">
              <a:lnSpc>
                <a:spcPct val="100000"/>
              </a:lnSpc>
              <a:spcBef>
                <a:spcPts val="0"/>
              </a:spcBef>
              <a:spcAft>
                <a:spcPts val="0"/>
              </a:spcAft>
              <a:buClr>
                <a:srgbClr val="F5FDFF"/>
              </a:buClr>
              <a:buSzPts val="2100"/>
              <a:buFont typeface="Arial"/>
              <a:buNone/>
              <a:defRPr sz="2100">
                <a:solidFill>
                  <a:srgbClr val="F5FDFF"/>
                </a:solidFill>
              </a:defRPr>
            </a:lvl2pPr>
            <a:lvl3pPr indent="-228600" lvl="2" marL="1371600" algn="ctr">
              <a:lnSpc>
                <a:spcPct val="100000"/>
              </a:lnSpc>
              <a:spcBef>
                <a:spcPts val="0"/>
              </a:spcBef>
              <a:spcAft>
                <a:spcPts val="0"/>
              </a:spcAft>
              <a:buClr>
                <a:srgbClr val="F5FDFF"/>
              </a:buClr>
              <a:buSzPts val="2100"/>
              <a:buFont typeface="Arial"/>
              <a:buNone/>
              <a:defRPr sz="2100">
                <a:solidFill>
                  <a:srgbClr val="F5FDFF"/>
                </a:solidFill>
              </a:defRPr>
            </a:lvl3pPr>
            <a:lvl4pPr indent="-228600" lvl="3" marL="1828800" algn="ctr">
              <a:lnSpc>
                <a:spcPct val="100000"/>
              </a:lnSpc>
              <a:spcBef>
                <a:spcPts val="0"/>
              </a:spcBef>
              <a:spcAft>
                <a:spcPts val="0"/>
              </a:spcAft>
              <a:buClr>
                <a:srgbClr val="F5FDFF"/>
              </a:buClr>
              <a:buSzPts val="2100"/>
              <a:buFont typeface="Arial"/>
              <a:buNone/>
              <a:defRPr sz="2100">
                <a:solidFill>
                  <a:srgbClr val="F5FDFF"/>
                </a:solidFill>
              </a:defRPr>
            </a:lvl4pPr>
            <a:lvl5pPr indent="-228600" lvl="4" marL="2286000" algn="ctr">
              <a:lnSpc>
                <a:spcPct val="100000"/>
              </a:lnSpc>
              <a:spcBef>
                <a:spcPts val="0"/>
              </a:spcBef>
              <a:spcAft>
                <a:spcPts val="0"/>
              </a:spcAft>
              <a:buClr>
                <a:srgbClr val="F5FDFF"/>
              </a:buClr>
              <a:buSzPts val="2100"/>
              <a:buFont typeface="Arial"/>
              <a:buNone/>
              <a:defRPr sz="21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2" name="Google Shape;22;p22"/>
          <p:cNvSpPr txBox="1"/>
          <p:nvPr>
            <p:ph idx="2" type="body"/>
          </p:nvPr>
        </p:nvSpPr>
        <p:spPr>
          <a:xfrm>
            <a:off x="4939500" y="724074"/>
            <a:ext cx="3837000" cy="3695102"/>
          </a:xfrm>
          <a:prstGeom prst="rect">
            <a:avLst/>
          </a:prstGeom>
          <a:noFill/>
          <a:ln>
            <a:noFill/>
          </a:ln>
        </p:spPr>
        <p:txBody>
          <a:bodyPr anchorCtr="0" anchor="ctr" bIns="91400" lIns="91400" spcFirstLastPara="1" rIns="91400" wrap="square" tIns="91400">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23" name="Google Shape;23;p22"/>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4" name="Shape 24"/>
        <p:cNvGrpSpPr/>
        <p:nvPr/>
      </p:nvGrpSpPr>
      <p:grpSpPr>
        <a:xfrm>
          <a:off x="0" y="0"/>
          <a:ext cx="0" cy="0"/>
          <a:chOff x="0" y="0"/>
          <a:chExt cx="0" cy="0"/>
        </a:xfrm>
      </p:grpSpPr>
      <p:sp>
        <p:nvSpPr>
          <p:cNvPr id="25" name="Google Shape;25;p23"/>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lvl1pPr lvl="0" algn="ctr">
              <a:lnSpc>
                <a:spcPct val="100000"/>
              </a:lnSpc>
              <a:spcBef>
                <a:spcPts val="0"/>
              </a:spcBef>
              <a:spcAft>
                <a:spcPts val="0"/>
              </a:spcAft>
              <a:buClr>
                <a:srgbClr val="CC0000"/>
              </a:buClr>
              <a:buSzPts val="3600"/>
              <a:buFont typeface="Arial"/>
              <a:buNone/>
              <a:defRPr sz="36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6" name="Google Shape;26;p23"/>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7" name="Shape 27"/>
        <p:cNvGrpSpPr/>
        <p:nvPr/>
      </p:nvGrpSpPr>
      <p:grpSpPr>
        <a:xfrm>
          <a:off x="0" y="0"/>
          <a:ext cx="0" cy="0"/>
          <a:chOff x="0" y="0"/>
          <a:chExt cx="0" cy="0"/>
        </a:xfrm>
      </p:grpSpPr>
      <p:sp>
        <p:nvSpPr>
          <p:cNvPr id="28" name="Google Shape;28;p2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29" name="Google Shape;29;p24"/>
          <p:cNvSpPr txBox="1"/>
          <p:nvPr>
            <p:ph idx="1" type="body"/>
          </p:nvPr>
        </p:nvSpPr>
        <p:spPr>
          <a:xfrm>
            <a:off x="311699" y="1152475"/>
            <a:ext cx="3999902" cy="3416400"/>
          </a:xfrm>
          <a:prstGeom prst="rect">
            <a:avLst/>
          </a:prstGeom>
          <a:noFill/>
          <a:ln>
            <a:noFill/>
          </a:ln>
        </p:spPr>
        <p:txBody>
          <a:bodyPr anchorCtr="0" anchor="t" bIns="91400" lIns="91400" spcFirstLastPara="1" rIns="91400" wrap="square" tIns="91400">
            <a:normAutofit/>
          </a:bodyPr>
          <a:lstStyle>
            <a:lvl1pPr indent="-317500" lvl="0" marL="457200" algn="l">
              <a:lnSpc>
                <a:spcPct val="115000"/>
              </a:lnSpc>
              <a:spcBef>
                <a:spcPts val="0"/>
              </a:spcBef>
              <a:spcAft>
                <a:spcPts val="0"/>
              </a:spcAft>
              <a:buSzPts val="1400"/>
              <a:buChar char="●"/>
              <a:defRPr sz="1400">
                <a:solidFill>
                  <a:srgbClr val="F5FDFF"/>
                </a:solidFill>
              </a:defRPr>
            </a:lvl1pPr>
            <a:lvl2pPr indent="-317500" lvl="1" marL="914400" algn="l">
              <a:lnSpc>
                <a:spcPct val="115000"/>
              </a:lnSpc>
              <a:spcBef>
                <a:spcPts val="0"/>
              </a:spcBef>
              <a:spcAft>
                <a:spcPts val="0"/>
              </a:spcAft>
              <a:buSzPts val="1400"/>
              <a:buChar char="○"/>
              <a:defRPr sz="1400">
                <a:solidFill>
                  <a:srgbClr val="F5FDFF"/>
                </a:solidFill>
              </a:defRPr>
            </a:lvl2pPr>
            <a:lvl3pPr indent="-317500" lvl="2" marL="1371600" algn="l">
              <a:lnSpc>
                <a:spcPct val="115000"/>
              </a:lnSpc>
              <a:spcBef>
                <a:spcPts val="0"/>
              </a:spcBef>
              <a:spcAft>
                <a:spcPts val="0"/>
              </a:spcAft>
              <a:buSzPts val="1400"/>
              <a:buChar char="■"/>
              <a:defRPr sz="1400">
                <a:solidFill>
                  <a:srgbClr val="F5FDFF"/>
                </a:solidFill>
              </a:defRPr>
            </a:lvl3pPr>
            <a:lvl4pPr indent="-317500" lvl="3" marL="1828800" algn="l">
              <a:lnSpc>
                <a:spcPct val="115000"/>
              </a:lnSpc>
              <a:spcBef>
                <a:spcPts val="0"/>
              </a:spcBef>
              <a:spcAft>
                <a:spcPts val="0"/>
              </a:spcAft>
              <a:buSzPts val="1400"/>
              <a:buChar char="●"/>
              <a:defRPr sz="1400">
                <a:solidFill>
                  <a:srgbClr val="F5FDFF"/>
                </a:solidFill>
              </a:defRPr>
            </a:lvl4pPr>
            <a:lvl5pPr indent="-317500" lvl="4" marL="2286000" algn="l">
              <a:lnSpc>
                <a:spcPct val="115000"/>
              </a:lnSpc>
              <a:spcBef>
                <a:spcPts val="0"/>
              </a:spcBef>
              <a:spcAft>
                <a:spcPts val="0"/>
              </a:spcAft>
              <a:buSzPts val="1400"/>
              <a:buChar char="○"/>
              <a:defRPr sz="14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0" name="Google Shape;30;p24"/>
          <p:cNvSpPr txBox="1"/>
          <p:nvPr>
            <p:ph idx="2" type="body"/>
          </p:nvPr>
        </p:nvSpPr>
        <p:spPr>
          <a:xfrm>
            <a:off x="4832399" y="1152475"/>
            <a:ext cx="3999902" cy="3416400"/>
          </a:xfrm>
          <a:prstGeom prst="rect">
            <a:avLst/>
          </a:prstGeom>
          <a:noFill/>
          <a:ln>
            <a:noFill/>
          </a:ln>
        </p:spPr>
        <p:txBody>
          <a:bodyPr anchorCtr="0" anchor="t" bIns="91400" lIns="91400" spcFirstLastPara="1" rIns="91400" wrap="square" tIns="91400">
            <a:normAutofit/>
          </a:bodyPr>
          <a:lstStyle>
            <a:lvl1pPr indent="-342900" lvl="0" marL="457200" algn="l">
              <a:lnSpc>
                <a:spcPct val="150000"/>
              </a:lnSpc>
              <a:spcBef>
                <a:spcPts val="0"/>
              </a:spcBef>
              <a:spcAft>
                <a:spcPts val="0"/>
              </a:spcAft>
              <a:buSzPts val="1800"/>
              <a:buChar char="●"/>
              <a:defRPr/>
            </a:lvl1pPr>
            <a:lvl2pPr indent="-342900" lvl="1" marL="914400" algn="l">
              <a:lnSpc>
                <a:spcPct val="150000"/>
              </a:lnSpc>
              <a:spcBef>
                <a:spcPts val="0"/>
              </a:spcBef>
              <a:spcAft>
                <a:spcPts val="0"/>
              </a:spcAft>
              <a:buSzPts val="1800"/>
              <a:buChar char="○"/>
              <a:defRPr/>
            </a:lvl2pPr>
            <a:lvl3pPr indent="-342900" lvl="2" marL="1371600" algn="l">
              <a:lnSpc>
                <a:spcPct val="150000"/>
              </a:lnSpc>
              <a:spcBef>
                <a:spcPts val="0"/>
              </a:spcBef>
              <a:spcAft>
                <a:spcPts val="0"/>
              </a:spcAft>
              <a:buSzPts val="1800"/>
              <a:buChar char="■"/>
              <a:defRPr/>
            </a:lvl3pPr>
            <a:lvl4pPr indent="-342900" lvl="3" marL="1828800" algn="l">
              <a:lnSpc>
                <a:spcPct val="150000"/>
              </a:lnSpc>
              <a:spcBef>
                <a:spcPts val="0"/>
              </a:spcBef>
              <a:spcAft>
                <a:spcPts val="0"/>
              </a:spcAft>
              <a:buSzPts val="1800"/>
              <a:buChar char="●"/>
              <a:defRPr/>
            </a:lvl4pPr>
            <a:lvl5pPr indent="-342900" lvl="4" marL="2286000" algn="l">
              <a:lnSpc>
                <a:spcPct val="150000"/>
              </a:lnSpc>
              <a:spcBef>
                <a:spcPts val="0"/>
              </a:spcBef>
              <a:spcAft>
                <a:spcPts val="0"/>
              </a:spcAft>
              <a:buSzPts val="1800"/>
              <a:buChar char="○"/>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1" name="Google Shape;31;p24"/>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2" name="Shape 32"/>
        <p:cNvGrpSpPr/>
        <p:nvPr/>
      </p:nvGrpSpPr>
      <p:grpSpPr>
        <a:xfrm>
          <a:off x="0" y="0"/>
          <a:ext cx="0" cy="0"/>
          <a:chOff x="0" y="0"/>
          <a:chExt cx="0" cy="0"/>
        </a:xfrm>
      </p:grpSpPr>
      <p:sp>
        <p:nvSpPr>
          <p:cNvPr id="33" name="Google Shape;33;p2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algn="l">
              <a:lnSpc>
                <a:spcPct val="100000"/>
              </a:lnSpc>
              <a:spcBef>
                <a:spcPts val="0"/>
              </a:spcBef>
              <a:spcAft>
                <a:spcPts val="0"/>
              </a:spcAft>
              <a:buClr>
                <a:srgbClr val="CC0000"/>
              </a:buClr>
              <a:buSzPts val="1800"/>
              <a:buNone/>
              <a:defRPr/>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4" name="Google Shape;34;p25"/>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showMasterSp="0">
  <p:cSld name="ONE_COLUMN_TEXT">
    <p:spTree>
      <p:nvGrpSpPr>
        <p:cNvPr id="35" name="Shape 35"/>
        <p:cNvGrpSpPr/>
        <p:nvPr/>
      </p:nvGrpSpPr>
      <p:grpSpPr>
        <a:xfrm>
          <a:off x="0" y="0"/>
          <a:ext cx="0" cy="0"/>
          <a:chOff x="0" y="0"/>
          <a:chExt cx="0" cy="0"/>
        </a:xfrm>
      </p:grpSpPr>
      <p:pic>
        <p:nvPicPr>
          <p:cNvPr descr="Google Shape;9;p1" id="36" name="Google Shape;36;p26"/>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37" name="Google Shape;37;p26"/>
          <p:cNvSpPr txBox="1"/>
          <p:nvPr>
            <p:ph type="title"/>
          </p:nvPr>
        </p:nvSpPr>
        <p:spPr>
          <a:xfrm>
            <a:off x="311699" y="555600"/>
            <a:ext cx="2808001" cy="755700"/>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CC0000"/>
              </a:buClr>
              <a:buSzPts val="2400"/>
              <a:buFont typeface="Arial"/>
              <a:buNone/>
              <a:defRPr sz="24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38" name="Google Shape;38;p26"/>
          <p:cNvSpPr txBox="1"/>
          <p:nvPr>
            <p:ph idx="1" type="body"/>
          </p:nvPr>
        </p:nvSpPr>
        <p:spPr>
          <a:xfrm>
            <a:off x="311699" y="1389599"/>
            <a:ext cx="2808001" cy="3179401"/>
          </a:xfrm>
          <a:prstGeom prst="rect">
            <a:avLst/>
          </a:prstGeom>
          <a:noFill/>
          <a:ln>
            <a:noFill/>
          </a:ln>
        </p:spPr>
        <p:txBody>
          <a:bodyPr anchorCtr="0" anchor="t" bIns="91400" lIns="91400" spcFirstLastPara="1" rIns="91400" wrap="square" tIns="91400">
            <a:normAutofit/>
          </a:bodyPr>
          <a:lstStyle>
            <a:lvl1pPr indent="-304800" lvl="0" marL="457200" algn="l">
              <a:lnSpc>
                <a:spcPct val="115000"/>
              </a:lnSpc>
              <a:spcBef>
                <a:spcPts val="0"/>
              </a:spcBef>
              <a:spcAft>
                <a:spcPts val="0"/>
              </a:spcAft>
              <a:buSzPts val="1200"/>
              <a:buChar char="●"/>
              <a:defRPr sz="1200">
                <a:solidFill>
                  <a:srgbClr val="F5FDFF"/>
                </a:solidFill>
              </a:defRPr>
            </a:lvl1pPr>
            <a:lvl2pPr indent="-304800" lvl="1" marL="914400" algn="l">
              <a:lnSpc>
                <a:spcPct val="115000"/>
              </a:lnSpc>
              <a:spcBef>
                <a:spcPts val="0"/>
              </a:spcBef>
              <a:spcAft>
                <a:spcPts val="0"/>
              </a:spcAft>
              <a:buSzPts val="1200"/>
              <a:buChar char="○"/>
              <a:defRPr sz="1200">
                <a:solidFill>
                  <a:srgbClr val="F5FDFF"/>
                </a:solidFill>
              </a:defRPr>
            </a:lvl2pPr>
            <a:lvl3pPr indent="-304800" lvl="2" marL="1371600" algn="l">
              <a:lnSpc>
                <a:spcPct val="115000"/>
              </a:lnSpc>
              <a:spcBef>
                <a:spcPts val="0"/>
              </a:spcBef>
              <a:spcAft>
                <a:spcPts val="0"/>
              </a:spcAft>
              <a:buSzPts val="1200"/>
              <a:buChar char="■"/>
              <a:defRPr sz="1200">
                <a:solidFill>
                  <a:srgbClr val="F5FDFF"/>
                </a:solidFill>
              </a:defRPr>
            </a:lvl3pPr>
            <a:lvl4pPr indent="-304800" lvl="3" marL="1828800" algn="l">
              <a:lnSpc>
                <a:spcPct val="115000"/>
              </a:lnSpc>
              <a:spcBef>
                <a:spcPts val="0"/>
              </a:spcBef>
              <a:spcAft>
                <a:spcPts val="0"/>
              </a:spcAft>
              <a:buSzPts val="1200"/>
              <a:buChar char="●"/>
              <a:defRPr sz="1200">
                <a:solidFill>
                  <a:srgbClr val="F5FDFF"/>
                </a:solidFill>
              </a:defRPr>
            </a:lvl4pPr>
            <a:lvl5pPr indent="-304800" lvl="4" marL="2286000" algn="l">
              <a:lnSpc>
                <a:spcPct val="115000"/>
              </a:lnSpc>
              <a:spcBef>
                <a:spcPts val="0"/>
              </a:spcBef>
              <a:spcAft>
                <a:spcPts val="0"/>
              </a:spcAft>
              <a:buSzPts val="1200"/>
              <a:buChar char="○"/>
              <a:defRPr sz="1200">
                <a:solidFill>
                  <a:srgbClr val="F5FDFF"/>
                </a:solidFill>
              </a:defRPr>
            </a:lvl5pPr>
            <a:lvl6pPr indent="-342900" lvl="5" marL="2743200" algn="l">
              <a:lnSpc>
                <a:spcPct val="150000"/>
              </a:lnSpc>
              <a:spcBef>
                <a:spcPts val="0"/>
              </a:spcBef>
              <a:spcAft>
                <a:spcPts val="0"/>
              </a:spcAft>
              <a:buSzPts val="1800"/>
              <a:buChar char="■"/>
              <a:defRPr/>
            </a:lvl6pPr>
            <a:lvl7pPr indent="-342900" lvl="6" marL="3200400" algn="l">
              <a:lnSpc>
                <a:spcPct val="150000"/>
              </a:lnSpc>
              <a:spcBef>
                <a:spcPts val="0"/>
              </a:spcBef>
              <a:spcAft>
                <a:spcPts val="0"/>
              </a:spcAft>
              <a:buSzPts val="1800"/>
              <a:buChar char="●"/>
              <a:defRPr/>
            </a:lvl7pPr>
            <a:lvl8pPr indent="-342900" lvl="7" marL="3657600" algn="l">
              <a:lnSpc>
                <a:spcPct val="150000"/>
              </a:lnSpc>
              <a:spcBef>
                <a:spcPts val="0"/>
              </a:spcBef>
              <a:spcAft>
                <a:spcPts val="0"/>
              </a:spcAft>
              <a:buSzPts val="1800"/>
              <a:buChar char="○"/>
              <a:defRPr/>
            </a:lvl8pPr>
            <a:lvl9pPr indent="-342900" lvl="8" marL="4114800" algn="l">
              <a:lnSpc>
                <a:spcPct val="150000"/>
              </a:lnSpc>
              <a:spcBef>
                <a:spcPts val="0"/>
              </a:spcBef>
              <a:spcAft>
                <a:spcPts val="0"/>
              </a:spcAft>
              <a:buSzPts val="1800"/>
              <a:buChar char="■"/>
              <a:defRPr/>
            </a:lvl9pPr>
          </a:lstStyle>
          <a:p/>
        </p:txBody>
      </p:sp>
      <p:sp>
        <p:nvSpPr>
          <p:cNvPr id="39" name="Google Shape;39;p26"/>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showMasterSp="0">
  <p:cSld name="MAIN_POINT">
    <p:spTree>
      <p:nvGrpSpPr>
        <p:cNvPr id="40" name="Shape 40"/>
        <p:cNvGrpSpPr/>
        <p:nvPr/>
      </p:nvGrpSpPr>
      <p:grpSpPr>
        <a:xfrm>
          <a:off x="0" y="0"/>
          <a:ext cx="0" cy="0"/>
          <a:chOff x="0" y="0"/>
          <a:chExt cx="0" cy="0"/>
        </a:xfrm>
      </p:grpSpPr>
      <p:pic>
        <p:nvPicPr>
          <p:cNvPr descr="Google Shape;9;p1" id="41" name="Google Shape;41;p27"/>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42" name="Google Shape;42;p27"/>
          <p:cNvSpPr txBox="1"/>
          <p:nvPr>
            <p:ph type="title"/>
          </p:nvPr>
        </p:nvSpPr>
        <p:spPr>
          <a:xfrm>
            <a:off x="490250" y="450149"/>
            <a:ext cx="6367801" cy="4090801"/>
          </a:xfrm>
          <a:prstGeom prst="rect">
            <a:avLst/>
          </a:prstGeom>
          <a:noFill/>
          <a:ln>
            <a:noFill/>
          </a:ln>
        </p:spPr>
        <p:txBody>
          <a:bodyPr anchorCtr="0" anchor="ctr" bIns="91400" lIns="91400" spcFirstLastPara="1" rIns="91400" wrap="square" tIns="91400">
            <a:normAutofit/>
          </a:bodyPr>
          <a:lstStyle>
            <a:lvl1pPr lvl="0" algn="l">
              <a:lnSpc>
                <a:spcPct val="100000"/>
              </a:lnSpc>
              <a:spcBef>
                <a:spcPts val="0"/>
              </a:spcBef>
              <a:spcAft>
                <a:spcPts val="0"/>
              </a:spcAft>
              <a:buClr>
                <a:srgbClr val="CC0000"/>
              </a:buClr>
              <a:buSzPts val="4800"/>
              <a:buFont typeface="Arial"/>
              <a:buNone/>
              <a:defRPr sz="4800"/>
            </a:lvl1pPr>
            <a:lvl2pPr lvl="1" algn="l">
              <a:lnSpc>
                <a:spcPct val="100000"/>
              </a:lnSpc>
              <a:spcBef>
                <a:spcPts val="0"/>
              </a:spcBef>
              <a:spcAft>
                <a:spcPts val="0"/>
              </a:spcAft>
              <a:buClr>
                <a:srgbClr val="CC0000"/>
              </a:buClr>
              <a:buSzPts val="1800"/>
              <a:buNone/>
              <a:defRPr/>
            </a:lvl2pPr>
            <a:lvl3pPr lvl="2" algn="l">
              <a:lnSpc>
                <a:spcPct val="100000"/>
              </a:lnSpc>
              <a:spcBef>
                <a:spcPts val="0"/>
              </a:spcBef>
              <a:spcAft>
                <a:spcPts val="0"/>
              </a:spcAft>
              <a:buClr>
                <a:srgbClr val="CC0000"/>
              </a:buClr>
              <a:buSzPts val="1800"/>
              <a:buNone/>
              <a:defRPr/>
            </a:lvl3pPr>
            <a:lvl4pPr lvl="3" algn="l">
              <a:lnSpc>
                <a:spcPct val="100000"/>
              </a:lnSpc>
              <a:spcBef>
                <a:spcPts val="0"/>
              </a:spcBef>
              <a:spcAft>
                <a:spcPts val="0"/>
              </a:spcAft>
              <a:buClr>
                <a:srgbClr val="CC0000"/>
              </a:buClr>
              <a:buSzPts val="1800"/>
              <a:buNone/>
              <a:defRPr/>
            </a:lvl4pPr>
            <a:lvl5pPr lvl="4" algn="l">
              <a:lnSpc>
                <a:spcPct val="100000"/>
              </a:lnSpc>
              <a:spcBef>
                <a:spcPts val="0"/>
              </a:spcBef>
              <a:spcAft>
                <a:spcPts val="0"/>
              </a:spcAft>
              <a:buClr>
                <a:srgbClr val="CC0000"/>
              </a:buClr>
              <a:buSzPts val="1800"/>
              <a:buNone/>
              <a:defRPr/>
            </a:lvl5pPr>
            <a:lvl6pPr lvl="5" algn="l">
              <a:lnSpc>
                <a:spcPct val="100000"/>
              </a:lnSpc>
              <a:spcBef>
                <a:spcPts val="0"/>
              </a:spcBef>
              <a:spcAft>
                <a:spcPts val="0"/>
              </a:spcAft>
              <a:buClr>
                <a:srgbClr val="CC0000"/>
              </a:buClr>
              <a:buSzPts val="1800"/>
              <a:buNone/>
              <a:defRPr/>
            </a:lvl6pPr>
            <a:lvl7pPr lvl="6" algn="l">
              <a:lnSpc>
                <a:spcPct val="100000"/>
              </a:lnSpc>
              <a:spcBef>
                <a:spcPts val="0"/>
              </a:spcBef>
              <a:spcAft>
                <a:spcPts val="0"/>
              </a:spcAft>
              <a:buClr>
                <a:srgbClr val="CC0000"/>
              </a:buClr>
              <a:buSzPts val="1800"/>
              <a:buNone/>
              <a:defRPr/>
            </a:lvl7pPr>
            <a:lvl8pPr lvl="7" algn="l">
              <a:lnSpc>
                <a:spcPct val="100000"/>
              </a:lnSpc>
              <a:spcBef>
                <a:spcPts val="0"/>
              </a:spcBef>
              <a:spcAft>
                <a:spcPts val="0"/>
              </a:spcAft>
              <a:buClr>
                <a:srgbClr val="CC0000"/>
              </a:buClr>
              <a:buSzPts val="1800"/>
              <a:buNone/>
              <a:defRPr/>
            </a:lvl8pPr>
            <a:lvl9pPr lvl="8" algn="l">
              <a:lnSpc>
                <a:spcPct val="100000"/>
              </a:lnSpc>
              <a:spcBef>
                <a:spcPts val="0"/>
              </a:spcBef>
              <a:spcAft>
                <a:spcPts val="0"/>
              </a:spcAft>
              <a:buClr>
                <a:srgbClr val="CC0000"/>
              </a:buClr>
              <a:buSzPts val="1800"/>
              <a:buNone/>
              <a:defRPr/>
            </a:lvl9pPr>
          </a:lstStyle>
          <a:p/>
        </p:txBody>
      </p:sp>
      <p:sp>
        <p:nvSpPr>
          <p:cNvPr id="43" name="Google Shape;43;p27"/>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showMasterSp="0">
  <p:cSld name="CAPTION_ONLY">
    <p:spTree>
      <p:nvGrpSpPr>
        <p:cNvPr id="44" name="Shape 44"/>
        <p:cNvGrpSpPr/>
        <p:nvPr/>
      </p:nvGrpSpPr>
      <p:grpSpPr>
        <a:xfrm>
          <a:off x="0" y="0"/>
          <a:ext cx="0" cy="0"/>
          <a:chOff x="0" y="0"/>
          <a:chExt cx="0" cy="0"/>
        </a:xfrm>
      </p:grpSpPr>
      <p:pic>
        <p:nvPicPr>
          <p:cNvPr descr="Google Shape;9;p1" id="45" name="Google Shape;45;p28"/>
          <p:cNvPicPr preferRelativeResize="0"/>
          <p:nvPr/>
        </p:nvPicPr>
        <p:blipFill rotWithShape="1">
          <a:blip r:embed="rId2">
            <a:alphaModFix/>
          </a:blip>
          <a:srcRect b="0" l="0" r="0" t="0"/>
          <a:stretch/>
        </p:blipFill>
        <p:spPr>
          <a:xfrm>
            <a:off x="8602974" y="66524"/>
            <a:ext cx="348620" cy="357958"/>
          </a:xfrm>
          <a:prstGeom prst="rect">
            <a:avLst/>
          </a:prstGeom>
          <a:noFill/>
          <a:ln>
            <a:noFill/>
          </a:ln>
        </p:spPr>
      </p:pic>
      <p:sp>
        <p:nvSpPr>
          <p:cNvPr id="46" name="Google Shape;46;p28"/>
          <p:cNvSpPr txBox="1"/>
          <p:nvPr>
            <p:ph idx="1" type="body"/>
          </p:nvPr>
        </p:nvSpPr>
        <p:spPr>
          <a:xfrm>
            <a:off x="311699" y="4230575"/>
            <a:ext cx="5998802" cy="605101"/>
          </a:xfrm>
          <a:prstGeom prst="rect">
            <a:avLst/>
          </a:prstGeom>
          <a:noFill/>
          <a:ln>
            <a:noFill/>
          </a:ln>
        </p:spPr>
        <p:txBody>
          <a:bodyPr anchorCtr="0" anchor="ctr" bIns="91400" lIns="91400" spcFirstLastPara="1" rIns="91400" wrap="square" tIns="91400">
            <a:normAutofit/>
          </a:bodyPr>
          <a:lstStyle>
            <a:lvl1pPr indent="-228600" lvl="0" marL="457200" algn="l">
              <a:lnSpc>
                <a:spcPct val="100000"/>
              </a:lnSpc>
              <a:spcBef>
                <a:spcPts val="0"/>
              </a:spcBef>
              <a:spcAft>
                <a:spcPts val="0"/>
              </a:spcAft>
              <a:buClr>
                <a:srgbClr val="F5FDFF"/>
              </a:buClr>
              <a:buSzPts val="1800"/>
              <a:buFont typeface="Arial"/>
              <a:buNone/>
              <a:defRPr>
                <a:solidFill>
                  <a:srgbClr val="F5FDFF"/>
                </a:solidFill>
              </a:defRPr>
            </a:lvl1pPr>
          </a:lstStyle>
          <a:p/>
        </p:txBody>
      </p:sp>
      <p:sp>
        <p:nvSpPr>
          <p:cNvPr id="47" name="Google Shape;47;p28"/>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algn="r">
              <a:lnSpc>
                <a:spcPct val="100000"/>
              </a:lnSpc>
              <a:spcBef>
                <a:spcPts val="0"/>
              </a:spcBef>
              <a:spcAft>
                <a:spcPts val="0"/>
              </a:spcAft>
              <a:buClr>
                <a:srgbClr val="F5FDFF"/>
              </a:buClr>
              <a:buSzPts val="1000"/>
              <a:buFont typeface="Arial"/>
              <a:buNone/>
              <a:defRPr sz="1000">
                <a:solidFill>
                  <a:srgbClr val="F5FDFF"/>
                </a:solidFill>
              </a:defRPr>
            </a:lvl1pPr>
            <a:lvl2pPr indent="0" lvl="1" marL="0" algn="r">
              <a:lnSpc>
                <a:spcPct val="100000"/>
              </a:lnSpc>
              <a:spcBef>
                <a:spcPts val="0"/>
              </a:spcBef>
              <a:spcAft>
                <a:spcPts val="0"/>
              </a:spcAft>
              <a:buClr>
                <a:srgbClr val="F5FDFF"/>
              </a:buClr>
              <a:buSzPts val="1000"/>
              <a:buFont typeface="Arial"/>
              <a:buNone/>
              <a:defRPr sz="1000">
                <a:solidFill>
                  <a:srgbClr val="F5FDFF"/>
                </a:solidFill>
              </a:defRPr>
            </a:lvl2pPr>
            <a:lvl3pPr indent="0" lvl="2" marL="0" algn="r">
              <a:lnSpc>
                <a:spcPct val="100000"/>
              </a:lnSpc>
              <a:spcBef>
                <a:spcPts val="0"/>
              </a:spcBef>
              <a:spcAft>
                <a:spcPts val="0"/>
              </a:spcAft>
              <a:buClr>
                <a:srgbClr val="F5FDFF"/>
              </a:buClr>
              <a:buSzPts val="1000"/>
              <a:buFont typeface="Arial"/>
              <a:buNone/>
              <a:defRPr sz="1000">
                <a:solidFill>
                  <a:srgbClr val="F5FDFF"/>
                </a:solidFill>
              </a:defRPr>
            </a:lvl3pPr>
            <a:lvl4pPr indent="0" lvl="3" marL="0" algn="r">
              <a:lnSpc>
                <a:spcPct val="100000"/>
              </a:lnSpc>
              <a:spcBef>
                <a:spcPts val="0"/>
              </a:spcBef>
              <a:spcAft>
                <a:spcPts val="0"/>
              </a:spcAft>
              <a:buClr>
                <a:srgbClr val="F5FDFF"/>
              </a:buClr>
              <a:buSzPts val="1000"/>
              <a:buFont typeface="Arial"/>
              <a:buNone/>
              <a:defRPr sz="1000">
                <a:solidFill>
                  <a:srgbClr val="F5FDFF"/>
                </a:solidFill>
              </a:defRPr>
            </a:lvl4pPr>
            <a:lvl5pPr indent="0" lvl="4" marL="0" algn="r">
              <a:lnSpc>
                <a:spcPct val="100000"/>
              </a:lnSpc>
              <a:spcBef>
                <a:spcPts val="0"/>
              </a:spcBef>
              <a:spcAft>
                <a:spcPts val="0"/>
              </a:spcAft>
              <a:buClr>
                <a:srgbClr val="F5FDFF"/>
              </a:buClr>
              <a:buSzPts val="1000"/>
              <a:buFont typeface="Arial"/>
              <a:buNone/>
              <a:defRPr sz="1000">
                <a:solidFill>
                  <a:srgbClr val="F5FDFF"/>
                </a:solidFill>
              </a:defRPr>
            </a:lvl5pPr>
            <a:lvl6pPr indent="0" lvl="5" marL="0" algn="r">
              <a:lnSpc>
                <a:spcPct val="100000"/>
              </a:lnSpc>
              <a:spcBef>
                <a:spcPts val="0"/>
              </a:spcBef>
              <a:spcAft>
                <a:spcPts val="0"/>
              </a:spcAft>
              <a:buClr>
                <a:srgbClr val="F5FDFF"/>
              </a:buClr>
              <a:buSzPts val="1000"/>
              <a:buFont typeface="Arial"/>
              <a:buNone/>
              <a:defRPr sz="1000">
                <a:solidFill>
                  <a:srgbClr val="F5FDFF"/>
                </a:solidFill>
              </a:defRPr>
            </a:lvl6pPr>
            <a:lvl7pPr indent="0" lvl="6" marL="0" algn="r">
              <a:lnSpc>
                <a:spcPct val="100000"/>
              </a:lnSpc>
              <a:spcBef>
                <a:spcPts val="0"/>
              </a:spcBef>
              <a:spcAft>
                <a:spcPts val="0"/>
              </a:spcAft>
              <a:buClr>
                <a:srgbClr val="F5FDFF"/>
              </a:buClr>
              <a:buSzPts val="1000"/>
              <a:buFont typeface="Arial"/>
              <a:buNone/>
              <a:defRPr sz="1000">
                <a:solidFill>
                  <a:srgbClr val="F5FDFF"/>
                </a:solidFill>
              </a:defRPr>
            </a:lvl7pPr>
            <a:lvl8pPr indent="0" lvl="7" marL="0" algn="r">
              <a:lnSpc>
                <a:spcPct val="100000"/>
              </a:lnSpc>
              <a:spcBef>
                <a:spcPts val="0"/>
              </a:spcBef>
              <a:spcAft>
                <a:spcPts val="0"/>
              </a:spcAft>
              <a:buClr>
                <a:srgbClr val="F5FDFF"/>
              </a:buClr>
              <a:buSzPts val="1000"/>
              <a:buFont typeface="Arial"/>
              <a:buNone/>
              <a:defRPr sz="1000">
                <a:solidFill>
                  <a:srgbClr val="F5FDFF"/>
                </a:solidFill>
              </a:defRPr>
            </a:lvl8pPr>
            <a:lvl9pPr indent="0" lvl="8" marL="0" algn="r">
              <a:lnSpc>
                <a:spcPct val="100000"/>
              </a:lnSpc>
              <a:spcBef>
                <a:spcPts val="0"/>
              </a:spcBef>
              <a:spcAft>
                <a:spcPts val="0"/>
              </a:spcAft>
              <a:buClr>
                <a:srgbClr val="F5FDFF"/>
              </a:buClr>
              <a:buSzPts val="1000"/>
              <a:buFont typeface="Arial"/>
              <a:buNone/>
              <a:defRPr sz="1000">
                <a:solidFill>
                  <a:srgbClr val="F5FDFF"/>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Google Shape;9;p1" id="6" name="Google Shape;6;p19"/>
          <p:cNvPicPr preferRelativeResize="0"/>
          <p:nvPr/>
        </p:nvPicPr>
        <p:blipFill rotWithShape="1">
          <a:blip r:embed="rId1">
            <a:alphaModFix/>
          </a:blip>
          <a:srcRect b="0" l="0" r="0" t="0"/>
          <a:stretch/>
        </p:blipFill>
        <p:spPr>
          <a:xfrm>
            <a:off x="8602974" y="66524"/>
            <a:ext cx="348620" cy="357958"/>
          </a:xfrm>
          <a:prstGeom prst="rect">
            <a:avLst/>
          </a:prstGeom>
          <a:noFill/>
          <a:ln>
            <a:noFill/>
          </a:ln>
        </p:spPr>
      </p:pic>
      <p:sp>
        <p:nvSpPr>
          <p:cNvPr id="7" name="Google Shape;7;p1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lvl1pPr lvl="0"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1pPr>
            <a:lvl2pPr lvl="1"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2pPr>
            <a:lvl3pPr lvl="2"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3pPr>
            <a:lvl4pPr lvl="3"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4pPr>
            <a:lvl5pPr lvl="4"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5pPr>
            <a:lvl6pPr lvl="5"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6pPr>
            <a:lvl7pPr lvl="6"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7pPr>
            <a:lvl8pPr lvl="7"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8pPr>
            <a:lvl9pPr lvl="8" marR="0" rtl="0" algn="l">
              <a:lnSpc>
                <a:spcPct val="100000"/>
              </a:lnSpc>
              <a:spcBef>
                <a:spcPts val="0"/>
              </a:spcBef>
              <a:spcAft>
                <a:spcPts val="0"/>
              </a:spcAft>
              <a:buClr>
                <a:srgbClr val="CC0000"/>
              </a:buClr>
              <a:buSzPts val="2800"/>
              <a:buFont typeface="Arial"/>
              <a:buNone/>
              <a:defRPr b="0" i="0" sz="2800" u="none" cap="none" strike="noStrike">
                <a:solidFill>
                  <a:srgbClr val="CC0000"/>
                </a:solidFill>
                <a:latin typeface="Arial"/>
                <a:ea typeface="Arial"/>
                <a:cs typeface="Arial"/>
                <a:sym typeface="Arial"/>
              </a:defRPr>
            </a:lvl9pPr>
          </a:lstStyle>
          <a:p/>
        </p:txBody>
      </p:sp>
      <p:sp>
        <p:nvSpPr>
          <p:cNvPr id="8" name="Google Shape;8;p19"/>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lvl1pPr indent="-342900" lvl="0" marL="457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1pPr>
            <a:lvl2pPr indent="-342900" lvl="1" marL="914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2pPr>
            <a:lvl3pPr indent="-342900" lvl="2" marL="1371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3pPr>
            <a:lvl4pPr indent="-342900" lvl="3" marL="1828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4pPr>
            <a:lvl5pPr indent="-342900" lvl="4" marL="22860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5pPr>
            <a:lvl6pPr indent="-342900" lvl="5" marL="27432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6pPr>
            <a:lvl7pPr indent="-342900" lvl="6" marL="32004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7pPr>
            <a:lvl8pPr indent="-342900" lvl="7" marL="36576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8pPr>
            <a:lvl9pPr indent="-342900" lvl="8" marL="4114800" marR="0" rtl="0" algn="l">
              <a:lnSpc>
                <a:spcPct val="150000"/>
              </a:lnSpc>
              <a:spcBef>
                <a:spcPts val="0"/>
              </a:spcBef>
              <a:spcAft>
                <a:spcPts val="0"/>
              </a:spcAft>
              <a:buClr>
                <a:srgbClr val="F5FDFF"/>
              </a:buClr>
              <a:buSzPts val="1800"/>
              <a:buFont typeface="Arial"/>
              <a:buChar char="■"/>
              <a:defRPr b="0" i="0" sz="1800" u="none" cap="none" strike="noStrike">
                <a:solidFill>
                  <a:srgbClr val="1A1A1A"/>
                </a:solidFill>
                <a:latin typeface="Arial"/>
                <a:ea typeface="Arial"/>
                <a:cs typeface="Arial"/>
                <a:sym typeface="Arial"/>
              </a:defRPr>
            </a:lvl9pPr>
          </a:lstStyle>
          <a:p/>
        </p:txBody>
      </p:sp>
      <p:sp>
        <p:nvSpPr>
          <p:cNvPr id="9" name="Google Shape;9;p19"/>
          <p:cNvSpPr txBox="1"/>
          <p:nvPr>
            <p:ph idx="12" type="sldNum"/>
          </p:nvPr>
        </p:nvSpPr>
        <p:spPr>
          <a:xfrm>
            <a:off x="8684345" y="4700819"/>
            <a:ext cx="336814" cy="318396"/>
          </a:xfrm>
          <a:prstGeom prst="rect">
            <a:avLst/>
          </a:prstGeom>
          <a:noFill/>
          <a:ln>
            <a:noFill/>
          </a:ln>
        </p:spPr>
        <p:txBody>
          <a:bodyPr anchorCtr="0" anchor="ctr" bIns="91400" lIns="91400" spcFirstLastPara="1" rIns="91400" wrap="square" tIns="91400">
            <a:spAutoFit/>
          </a:bodyPr>
          <a:lstStyle>
            <a:lvl1pPr indent="0" lvl="0"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1pPr>
            <a:lvl2pPr indent="0" lvl="1"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2pPr>
            <a:lvl3pPr indent="0" lvl="2"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3pPr>
            <a:lvl4pPr indent="0" lvl="3"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4pPr>
            <a:lvl5pPr indent="0" lvl="4"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5pPr>
            <a:lvl6pPr indent="0" lvl="5"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6pPr>
            <a:lvl7pPr indent="0" lvl="6"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7pPr>
            <a:lvl8pPr indent="0" lvl="7"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8pPr>
            <a:lvl9pPr indent="0" lvl="8" marL="0" marR="0" rtl="0" algn="r">
              <a:lnSpc>
                <a:spcPct val="100000"/>
              </a:lnSpc>
              <a:spcBef>
                <a:spcPts val="0"/>
              </a:spcBef>
              <a:spcAft>
                <a:spcPts val="0"/>
              </a:spcAft>
              <a:buClr>
                <a:srgbClr val="F5FDFF"/>
              </a:buClr>
              <a:buSzPts val="1000"/>
              <a:buFont typeface="Arial"/>
              <a:buNone/>
              <a:defRPr b="0" i="0" sz="1000" u="none" cap="none" strike="noStrike">
                <a:solidFill>
                  <a:srgbClr val="F5FD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idx="4294967295" type="ctrTitle"/>
          </p:nvPr>
        </p:nvSpPr>
        <p:spPr>
          <a:xfrm>
            <a:off x="315750" y="134450"/>
            <a:ext cx="8512500" cy="3784800"/>
          </a:xfrm>
          <a:prstGeom prst="rect">
            <a:avLst/>
          </a:prstGeom>
          <a:noFill/>
          <a:ln>
            <a:noFill/>
          </a:ln>
        </p:spPr>
        <p:txBody>
          <a:bodyPr anchorCtr="0" anchor="b"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4200"/>
              <a:buFont typeface="Montserrat"/>
              <a:buNone/>
            </a:pPr>
            <a:r>
              <a:rPr b="1" i="0" lang="en-US" sz="4200" u="none" cap="none" strike="noStrike">
                <a:solidFill>
                  <a:srgbClr val="CC0000"/>
                </a:solidFill>
                <a:latin typeface="Montserrat"/>
                <a:ea typeface="Montserrat"/>
                <a:cs typeface="Montserrat"/>
                <a:sym typeface="Montserrat"/>
              </a:rPr>
              <a:t>          Capstone Project - 1</a:t>
            </a:r>
            <a:endParaRPr b="1" i="0" sz="4200" u="none" cap="none" strike="noStrike">
              <a:solidFill>
                <a:srgbClr val="CC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CC0000"/>
              </a:buClr>
              <a:buSzPts val="4200"/>
              <a:buFont typeface="Montserrat"/>
              <a:buNone/>
            </a:pPr>
            <a:r>
              <a:t/>
            </a:r>
            <a:endParaRPr b="1" sz="4200">
              <a:latin typeface="Montserrat"/>
              <a:ea typeface="Montserrat"/>
              <a:cs typeface="Montserrat"/>
              <a:sym typeface="Montserrat"/>
            </a:endParaRPr>
          </a:p>
          <a:p>
            <a:pPr indent="0" lvl="0" marL="0" marR="0" rtl="0" algn="ctr">
              <a:lnSpc>
                <a:spcPct val="100000"/>
              </a:lnSpc>
              <a:spcBef>
                <a:spcPts val="0"/>
              </a:spcBef>
              <a:spcAft>
                <a:spcPts val="0"/>
              </a:spcAft>
              <a:buClr>
                <a:srgbClr val="134F5C"/>
              </a:buClr>
              <a:buSzPts val="4200"/>
              <a:buFont typeface="Montserrat"/>
              <a:buNone/>
            </a:pPr>
            <a:r>
              <a:rPr b="1" lang="en-US" sz="4200">
                <a:solidFill>
                  <a:srgbClr val="134F5C"/>
                </a:solidFill>
                <a:latin typeface="Montserrat"/>
                <a:ea typeface="Montserrat"/>
                <a:cs typeface="Montserrat"/>
                <a:sym typeface="Montserrat"/>
              </a:rPr>
              <a:t>  </a:t>
            </a:r>
            <a:r>
              <a:rPr b="1" lang="en-US" sz="3300">
                <a:solidFill>
                  <a:srgbClr val="134F5C"/>
                </a:solidFill>
                <a:latin typeface="Montserrat"/>
                <a:ea typeface="Montserrat"/>
                <a:cs typeface="Montserrat"/>
                <a:sym typeface="Montserrat"/>
              </a:rPr>
              <a:t>Exploratory data analysis-</a:t>
            </a:r>
            <a:endParaRPr b="1" sz="3300">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134F5C"/>
              </a:buClr>
              <a:buSzPts val="4200"/>
              <a:buFont typeface="Montserrat"/>
              <a:buNone/>
            </a:pPr>
            <a:r>
              <a:rPr b="1" i="0" lang="en-US" sz="3300" u="none" cap="none" strike="noStrike">
                <a:solidFill>
                  <a:srgbClr val="134F5C"/>
                </a:solidFill>
                <a:latin typeface="Montserrat"/>
                <a:ea typeface="Montserrat"/>
                <a:cs typeface="Montserrat"/>
                <a:sym typeface="Montserrat"/>
              </a:rPr>
              <a:t>Hotel Booking Analysis</a:t>
            </a:r>
            <a:endParaRPr sz="3300"/>
          </a:p>
          <a:p>
            <a:pPr indent="0" lvl="0" marL="0" marR="0" rtl="0" algn="ctr">
              <a:lnSpc>
                <a:spcPct val="100000"/>
              </a:lnSpc>
              <a:spcBef>
                <a:spcPts val="0"/>
              </a:spcBef>
              <a:spcAft>
                <a:spcPts val="0"/>
              </a:spcAft>
              <a:buClr>
                <a:srgbClr val="CC0000"/>
              </a:buClr>
              <a:buSzPts val="3600"/>
              <a:buFont typeface="Arial"/>
              <a:buNone/>
            </a:pPr>
            <a:r>
              <a:t/>
            </a:r>
            <a:endParaRPr b="1" i="0" sz="3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ts val="1600"/>
              <a:buFont typeface="Arial"/>
              <a:buNone/>
            </a:pPr>
            <a:r>
              <a:t/>
            </a:r>
            <a:endParaRPr b="1" i="0" sz="1600" u="none" cap="none" strike="noStrike">
              <a:solidFill>
                <a:srgbClr val="134F5C"/>
              </a:solidFill>
              <a:latin typeface="Montserrat"/>
              <a:ea typeface="Montserrat"/>
              <a:cs typeface="Montserrat"/>
              <a:sym typeface="Montserrat"/>
            </a:endParaRPr>
          </a:p>
        </p:txBody>
      </p:sp>
      <p:sp>
        <p:nvSpPr>
          <p:cNvPr id="61" name="Google Shape;61;p1"/>
          <p:cNvSpPr txBox="1"/>
          <p:nvPr/>
        </p:nvSpPr>
        <p:spPr>
          <a:xfrm>
            <a:off x="1050125" y="3718325"/>
            <a:ext cx="7778100" cy="992700"/>
          </a:xfrm>
          <a:prstGeom prst="rect">
            <a:avLst/>
          </a:prstGeom>
          <a:noFill/>
          <a:ln>
            <a:noFill/>
          </a:ln>
        </p:spPr>
        <p:txBody>
          <a:bodyPr anchorCtr="0" anchor="t" bIns="91425" lIns="91425" spcFirstLastPara="1" rIns="91425" wrap="square" tIns="91425">
            <a:spAutoFit/>
          </a:bodyPr>
          <a:lstStyle/>
          <a:p>
            <a:pPr indent="0" lvl="0" marL="4114800" rtl="0" algn="l">
              <a:lnSpc>
                <a:spcPct val="150000"/>
              </a:lnSpc>
              <a:spcBef>
                <a:spcPts val="0"/>
              </a:spcBef>
              <a:spcAft>
                <a:spcPts val="0"/>
              </a:spcAft>
              <a:buNone/>
            </a:pPr>
            <a:r>
              <a:rPr b="1" lang="en-US" sz="2100"/>
              <a:t>Sajal sinha</a:t>
            </a:r>
            <a:endParaRPr b="1" sz="2100"/>
          </a:p>
          <a:p>
            <a:pPr indent="0" lvl="0" marL="4114800" rtl="0" algn="l">
              <a:lnSpc>
                <a:spcPct val="150000"/>
              </a:lnSpc>
              <a:spcBef>
                <a:spcPts val="0"/>
              </a:spcBef>
              <a:spcAft>
                <a:spcPts val="0"/>
              </a:spcAft>
              <a:buNone/>
            </a:pPr>
            <a:r>
              <a:rPr b="1" lang="en-US" sz="2100"/>
              <a:t>Mohammed arifuddin atif</a:t>
            </a:r>
            <a:endParaRPr b="1"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lang="en-US" sz="2688"/>
              <a:t>Type of market segment customers belong.</a:t>
            </a:r>
            <a:endParaRPr/>
          </a:p>
        </p:txBody>
      </p:sp>
      <p:pic>
        <p:nvPicPr>
          <p:cNvPr descr="Unknown-13.png" id="116" name="Google Shape;116;p10"/>
          <p:cNvPicPr preferRelativeResize="0"/>
          <p:nvPr/>
        </p:nvPicPr>
        <p:blipFill rotWithShape="1">
          <a:blip r:embed="rId3">
            <a:alphaModFix/>
          </a:blip>
          <a:srcRect b="0" l="0" r="0" t="0"/>
          <a:stretch/>
        </p:blipFill>
        <p:spPr>
          <a:xfrm>
            <a:off x="970014" y="1416262"/>
            <a:ext cx="6946560" cy="34937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lang="en-US" sz="2688"/>
              <a:t>Type of Meal customers preferred.</a:t>
            </a:r>
            <a:endParaRPr/>
          </a:p>
        </p:txBody>
      </p:sp>
      <p:pic>
        <p:nvPicPr>
          <p:cNvPr descr="Unknown-15.png" id="122" name="Google Shape;122;p11"/>
          <p:cNvPicPr preferRelativeResize="0"/>
          <p:nvPr/>
        </p:nvPicPr>
        <p:blipFill rotWithShape="1">
          <a:blip r:embed="rId3">
            <a:alphaModFix/>
          </a:blip>
          <a:srcRect b="0" l="0" r="0" t="0"/>
          <a:stretch/>
        </p:blipFill>
        <p:spPr>
          <a:xfrm>
            <a:off x="982947" y="1379794"/>
            <a:ext cx="6818620" cy="34213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2"/>
          <p:cNvSpPr txBox="1"/>
          <p:nvPr>
            <p:ph idx="1" type="body"/>
          </p:nvPr>
        </p:nvSpPr>
        <p:spPr>
          <a:xfrm>
            <a:off x="183021" y="932605"/>
            <a:ext cx="3999901" cy="572701"/>
          </a:xfrm>
          <a:prstGeom prst="rect">
            <a:avLst/>
          </a:prstGeom>
          <a:noFill/>
          <a:ln>
            <a:noFill/>
          </a:ln>
        </p:spPr>
        <p:txBody>
          <a:bodyPr anchorCtr="0" anchor="t" bIns="91400" lIns="91400" spcFirstLastPara="1" rIns="91400" wrap="square" tIns="91400">
            <a:normAutofit/>
          </a:bodyPr>
          <a:lstStyle/>
          <a:p>
            <a:pPr indent="-314325" lvl="0" marL="452627" marR="0" rtl="0" algn="l">
              <a:lnSpc>
                <a:spcPct val="115000"/>
              </a:lnSpc>
              <a:spcBef>
                <a:spcPts val="0"/>
              </a:spcBef>
              <a:spcAft>
                <a:spcPts val="0"/>
              </a:spcAft>
              <a:buClr>
                <a:srgbClr val="F5FDFF"/>
              </a:buClr>
              <a:buSzPts val="1900"/>
              <a:buFont typeface="Arial"/>
              <a:buChar char="●"/>
            </a:pPr>
            <a:r>
              <a:rPr lang="en-US" sz="1979">
                <a:solidFill>
                  <a:srgbClr val="D10203"/>
                </a:solidFill>
              </a:rPr>
              <a:t>Count of customers each year</a:t>
            </a:r>
            <a:endParaRPr/>
          </a:p>
        </p:txBody>
      </p:sp>
      <p:sp>
        <p:nvSpPr>
          <p:cNvPr id="128" name="Google Shape;128;p12"/>
          <p:cNvSpPr txBox="1"/>
          <p:nvPr>
            <p:ph idx="2" type="body"/>
          </p:nvPr>
        </p:nvSpPr>
        <p:spPr>
          <a:xfrm>
            <a:off x="4754798" y="863550"/>
            <a:ext cx="3999901" cy="3416400"/>
          </a:xfrm>
          <a:prstGeom prst="rect">
            <a:avLst/>
          </a:prstGeom>
          <a:noFill/>
          <a:ln>
            <a:noFill/>
          </a:ln>
        </p:spPr>
        <p:txBody>
          <a:bodyPr anchorCtr="0" anchor="t" bIns="91400" lIns="91400" spcFirstLastPara="1" rIns="91400" wrap="square" tIns="91400">
            <a:normAutofit/>
          </a:bodyPr>
          <a:lstStyle/>
          <a:p>
            <a:pPr indent="-408214" lvl="0" marL="547914" marR="0" rtl="0" algn="l">
              <a:lnSpc>
                <a:spcPct val="115000"/>
              </a:lnSpc>
              <a:spcBef>
                <a:spcPts val="0"/>
              </a:spcBef>
              <a:spcAft>
                <a:spcPts val="0"/>
              </a:spcAft>
              <a:buClr>
                <a:srgbClr val="F5FDFF"/>
              </a:buClr>
              <a:buSzPts val="1800"/>
              <a:buFont typeface="Arial"/>
              <a:buChar char="●"/>
            </a:pPr>
            <a:r>
              <a:rPr b="0" i="0" lang="en-US" sz="1800" u="none" cap="none" strike="noStrike">
                <a:solidFill>
                  <a:srgbClr val="E51002"/>
                </a:solidFill>
                <a:latin typeface="Arial"/>
                <a:ea typeface="Arial"/>
                <a:cs typeface="Arial"/>
                <a:sym typeface="Arial"/>
              </a:rPr>
              <a:t>Count of Customers that were repeated.</a:t>
            </a:r>
            <a:endParaRPr/>
          </a:p>
        </p:txBody>
      </p:sp>
      <p:pic>
        <p:nvPicPr>
          <p:cNvPr descr="Unknown-14.png" id="129" name="Google Shape;129;p12"/>
          <p:cNvPicPr preferRelativeResize="0"/>
          <p:nvPr/>
        </p:nvPicPr>
        <p:blipFill rotWithShape="1">
          <a:blip r:embed="rId3">
            <a:alphaModFix/>
          </a:blip>
          <a:srcRect b="0" l="0" r="0" t="0"/>
          <a:stretch/>
        </p:blipFill>
        <p:spPr>
          <a:xfrm>
            <a:off x="28276" y="1992486"/>
            <a:ext cx="4309391" cy="2167415"/>
          </a:xfrm>
          <a:prstGeom prst="rect">
            <a:avLst/>
          </a:prstGeom>
          <a:noFill/>
          <a:ln>
            <a:noFill/>
          </a:ln>
        </p:spPr>
      </p:pic>
      <p:pic>
        <p:nvPicPr>
          <p:cNvPr descr="Unknown-16.png" id="130" name="Google Shape;130;p12"/>
          <p:cNvPicPr preferRelativeResize="0"/>
          <p:nvPr/>
        </p:nvPicPr>
        <p:blipFill rotWithShape="1">
          <a:blip r:embed="rId4">
            <a:alphaModFix/>
          </a:blip>
          <a:srcRect b="0" l="0" r="0" t="0"/>
          <a:stretch/>
        </p:blipFill>
        <p:spPr>
          <a:xfrm>
            <a:off x="4844086" y="1673771"/>
            <a:ext cx="3566916" cy="32601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rtl="0" algn="ctr">
              <a:lnSpc>
                <a:spcPct val="100000"/>
              </a:lnSpc>
              <a:spcBef>
                <a:spcPts val="0"/>
              </a:spcBef>
              <a:spcAft>
                <a:spcPts val="0"/>
              </a:spcAft>
              <a:buClr>
                <a:srgbClr val="CC0000"/>
              </a:buClr>
              <a:buSzPct val="100000"/>
              <a:buFont typeface="Arial"/>
              <a:buNone/>
            </a:pPr>
            <a:r>
              <a:rPr lang="en-US" sz="2688"/>
              <a:t>Count of customers based on customer type</a:t>
            </a:r>
            <a:endParaRPr sz="2688"/>
          </a:p>
        </p:txBody>
      </p:sp>
      <p:pic>
        <p:nvPicPr>
          <p:cNvPr descr="Unknown-17.png" id="136" name="Google Shape;136;p13"/>
          <p:cNvPicPr preferRelativeResize="0"/>
          <p:nvPr/>
        </p:nvPicPr>
        <p:blipFill rotWithShape="1">
          <a:blip r:embed="rId3">
            <a:alphaModFix/>
          </a:blip>
          <a:srcRect b="0" l="0" r="0" t="0"/>
          <a:stretch/>
        </p:blipFill>
        <p:spPr>
          <a:xfrm>
            <a:off x="788944" y="1382848"/>
            <a:ext cx="7012996" cy="35271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lang="en-US" sz="2688"/>
              <a:t>Type of rooms which were most reserved.</a:t>
            </a:r>
            <a:endParaRPr/>
          </a:p>
        </p:txBody>
      </p:sp>
      <p:pic>
        <p:nvPicPr>
          <p:cNvPr descr="Unknown-18.png" id="142" name="Google Shape;142;p14"/>
          <p:cNvPicPr preferRelativeResize="0"/>
          <p:nvPr/>
        </p:nvPicPr>
        <p:blipFill rotWithShape="1">
          <a:blip r:embed="rId3">
            <a:alphaModFix/>
          </a:blip>
          <a:srcRect b="0" l="0" r="0" t="0"/>
          <a:stretch/>
        </p:blipFill>
        <p:spPr>
          <a:xfrm>
            <a:off x="543207" y="1187357"/>
            <a:ext cx="7350253" cy="36968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fontScale="90000"/>
          </a:bodyPr>
          <a:lstStyle/>
          <a:p>
            <a:pPr indent="0" lvl="0" marL="0" marR="0" rtl="0" algn="l">
              <a:lnSpc>
                <a:spcPct val="100000"/>
              </a:lnSpc>
              <a:spcBef>
                <a:spcPts val="0"/>
              </a:spcBef>
              <a:spcAft>
                <a:spcPts val="0"/>
              </a:spcAft>
              <a:buClr>
                <a:srgbClr val="CC0000"/>
              </a:buClr>
              <a:buSzPct val="100000"/>
              <a:buFont typeface="Arial"/>
              <a:buNone/>
            </a:pPr>
            <a:r>
              <a:rPr lang="en-US" sz="2688"/>
              <a:t>Type of rooms that were assigned the most.</a:t>
            </a:r>
            <a:endParaRPr/>
          </a:p>
        </p:txBody>
      </p:sp>
      <p:pic>
        <p:nvPicPr>
          <p:cNvPr descr="Unknown-19.png" id="148" name="Google Shape;148;p15"/>
          <p:cNvPicPr preferRelativeResize="0"/>
          <p:nvPr/>
        </p:nvPicPr>
        <p:blipFill rotWithShape="1">
          <a:blip r:embed="rId3">
            <a:alphaModFix/>
          </a:blip>
          <a:srcRect b="0" l="0" r="0" t="0"/>
          <a:stretch/>
        </p:blipFill>
        <p:spPr>
          <a:xfrm>
            <a:off x="737210" y="1334466"/>
            <a:ext cx="7083477" cy="35626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lang="en-US" sz="2688"/>
              <a:t>Average Daily Rate (per person)</a:t>
            </a:r>
            <a:endParaRPr/>
          </a:p>
        </p:txBody>
      </p:sp>
      <p:pic>
        <p:nvPicPr>
          <p:cNvPr descr="Unknown-22.png" id="154" name="Google Shape;154;p16"/>
          <p:cNvPicPr preferRelativeResize="0"/>
          <p:nvPr/>
        </p:nvPicPr>
        <p:blipFill rotWithShape="1">
          <a:blip r:embed="rId3">
            <a:alphaModFix/>
          </a:blip>
          <a:srcRect b="0" l="0" r="0" t="0"/>
          <a:stretch/>
        </p:blipFill>
        <p:spPr>
          <a:xfrm>
            <a:off x="607875" y="1442156"/>
            <a:ext cx="7110823" cy="31275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idx="1" type="body"/>
          </p:nvPr>
        </p:nvSpPr>
        <p:spPr>
          <a:xfrm>
            <a:off x="803173" y="562231"/>
            <a:ext cx="3816053" cy="452028"/>
          </a:xfrm>
          <a:prstGeom prst="rect">
            <a:avLst/>
          </a:prstGeom>
          <a:noFill/>
          <a:ln>
            <a:noFill/>
          </a:ln>
        </p:spPr>
        <p:txBody>
          <a:bodyPr anchorCtr="0" anchor="t" bIns="91400" lIns="91400" spcFirstLastPara="1" rIns="91400" wrap="square" tIns="91400">
            <a:normAutofit/>
          </a:bodyPr>
          <a:lstStyle/>
          <a:p>
            <a:pPr indent="-146050" lvl="0" marL="210311" marR="0" rtl="0" algn="l">
              <a:lnSpc>
                <a:spcPct val="115000"/>
              </a:lnSpc>
              <a:spcBef>
                <a:spcPts val="0"/>
              </a:spcBef>
              <a:spcAft>
                <a:spcPts val="0"/>
              </a:spcAft>
              <a:buClr>
                <a:srgbClr val="F5FDFF"/>
              </a:buClr>
              <a:buSzPts val="1900"/>
              <a:buFont typeface="Arial"/>
              <a:buChar char="●"/>
            </a:pPr>
            <a:r>
              <a:rPr lang="en-US" sz="1932">
                <a:solidFill>
                  <a:srgbClr val="D10F05"/>
                </a:solidFill>
              </a:rPr>
              <a:t>Count of customer</a:t>
            </a:r>
            <a:endParaRPr/>
          </a:p>
        </p:txBody>
      </p:sp>
      <p:sp>
        <p:nvSpPr>
          <p:cNvPr id="160" name="Google Shape;160;p17"/>
          <p:cNvSpPr txBox="1"/>
          <p:nvPr>
            <p:ph idx="2" type="body"/>
          </p:nvPr>
        </p:nvSpPr>
        <p:spPr>
          <a:xfrm>
            <a:off x="4534928" y="562231"/>
            <a:ext cx="3999902" cy="452028"/>
          </a:xfrm>
          <a:prstGeom prst="rect">
            <a:avLst/>
          </a:prstGeom>
          <a:noFill/>
          <a:ln>
            <a:noFill/>
          </a:ln>
        </p:spPr>
        <p:txBody>
          <a:bodyPr anchorCtr="0" anchor="t" bIns="91400" lIns="91400" spcFirstLastPara="1" rIns="91400" wrap="square" tIns="91400">
            <a:normAutofit/>
          </a:bodyPr>
          <a:lstStyle/>
          <a:p>
            <a:pPr indent="-155575" lvl="0" marL="224027" marR="0" rtl="0" algn="l">
              <a:lnSpc>
                <a:spcPct val="115000"/>
              </a:lnSpc>
              <a:spcBef>
                <a:spcPts val="0"/>
              </a:spcBef>
              <a:spcAft>
                <a:spcPts val="0"/>
              </a:spcAft>
              <a:buClr>
                <a:srgbClr val="F5FDFF"/>
              </a:buClr>
              <a:buSzPts val="1900"/>
              <a:buFont typeface="Arial"/>
              <a:buChar char="●"/>
            </a:pPr>
            <a:r>
              <a:rPr lang="en-US" sz="1911">
                <a:solidFill>
                  <a:srgbClr val="C6050C"/>
                </a:solidFill>
              </a:rPr>
              <a:t>Family members of customers.</a:t>
            </a:r>
            <a:endParaRPr/>
          </a:p>
        </p:txBody>
      </p:sp>
      <p:pic>
        <p:nvPicPr>
          <p:cNvPr descr="Unknown-21.png" id="161" name="Google Shape;161;p17"/>
          <p:cNvPicPr preferRelativeResize="0"/>
          <p:nvPr/>
        </p:nvPicPr>
        <p:blipFill rotWithShape="1">
          <a:blip r:embed="rId3">
            <a:alphaModFix/>
          </a:blip>
          <a:srcRect b="0" l="0" r="0" t="0"/>
          <a:stretch/>
        </p:blipFill>
        <p:spPr>
          <a:xfrm>
            <a:off x="15328" y="1056073"/>
            <a:ext cx="4142652" cy="3832727"/>
          </a:xfrm>
          <a:prstGeom prst="rect">
            <a:avLst/>
          </a:prstGeom>
          <a:noFill/>
          <a:ln>
            <a:noFill/>
          </a:ln>
        </p:spPr>
      </p:pic>
      <p:pic>
        <p:nvPicPr>
          <p:cNvPr descr="Unknown-20.png" id="162" name="Google Shape;162;p17"/>
          <p:cNvPicPr preferRelativeResize="0"/>
          <p:nvPr/>
        </p:nvPicPr>
        <p:blipFill rotWithShape="1">
          <a:blip r:embed="rId4">
            <a:alphaModFix/>
          </a:blip>
          <a:srcRect b="0" l="0" r="0" t="0"/>
          <a:stretch/>
        </p:blipFill>
        <p:spPr>
          <a:xfrm>
            <a:off x="4281985" y="1045741"/>
            <a:ext cx="4142651" cy="384305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lang="en-US" sz="2688"/>
              <a:t>Conclusions</a:t>
            </a:r>
            <a:endParaRPr/>
          </a:p>
        </p:txBody>
      </p:sp>
      <p:sp>
        <p:nvSpPr>
          <p:cNvPr id="168" name="Google Shape;168;p18"/>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fontScale="85000" lnSpcReduction="20000"/>
          </a:bodyPr>
          <a:lstStyle/>
          <a:p>
            <a:pPr indent="-261421" lvl="0" marL="320039" rtl="0" algn="l">
              <a:lnSpc>
                <a:spcPct val="150000"/>
              </a:lnSpc>
              <a:spcBef>
                <a:spcPts val="0"/>
              </a:spcBef>
              <a:spcAft>
                <a:spcPts val="0"/>
              </a:spcAft>
              <a:buSzPct val="100000"/>
              <a:buChar char="●"/>
            </a:pPr>
            <a:r>
              <a:rPr lang="en-US" sz="1808"/>
              <a:t>Portugal, Great Britain, and France are native place of most customers.</a:t>
            </a:r>
            <a:endParaRPr sz="1808"/>
          </a:p>
          <a:p>
            <a:pPr indent="-261421" lvl="0" marL="320039" rtl="0" algn="l">
              <a:lnSpc>
                <a:spcPct val="150000"/>
              </a:lnSpc>
              <a:spcBef>
                <a:spcPts val="0"/>
              </a:spcBef>
              <a:spcAft>
                <a:spcPts val="0"/>
              </a:spcAft>
              <a:buSzPct val="100000"/>
              <a:buChar char="●"/>
            </a:pPr>
            <a:r>
              <a:rPr lang="en-US" sz="1808"/>
              <a:t>August is the MOST busiest month.</a:t>
            </a:r>
            <a:endParaRPr sz="1808"/>
          </a:p>
          <a:p>
            <a:pPr indent="-261421" lvl="0" marL="320039" rtl="0" algn="l">
              <a:lnSpc>
                <a:spcPct val="150000"/>
              </a:lnSpc>
              <a:spcBef>
                <a:spcPts val="0"/>
              </a:spcBef>
              <a:spcAft>
                <a:spcPts val="0"/>
              </a:spcAft>
              <a:buSzPct val="100000"/>
              <a:buChar char="●"/>
            </a:pPr>
            <a:r>
              <a:rPr lang="en-US" sz="1808"/>
              <a:t>Most of our customers were brought in by Online Travel Agents.</a:t>
            </a:r>
            <a:endParaRPr sz="1808"/>
          </a:p>
          <a:p>
            <a:pPr indent="-261421" lvl="0" marL="320039" rtl="0" algn="l">
              <a:lnSpc>
                <a:spcPct val="150000"/>
              </a:lnSpc>
              <a:spcBef>
                <a:spcPts val="0"/>
              </a:spcBef>
              <a:spcAft>
                <a:spcPts val="0"/>
              </a:spcAft>
              <a:buSzPct val="100000"/>
              <a:buChar char="●"/>
            </a:pPr>
            <a:r>
              <a:rPr lang="en-US" sz="1808"/>
              <a:t>Bed and Breakfast is most preferred meal package.</a:t>
            </a:r>
            <a:endParaRPr sz="1808"/>
          </a:p>
          <a:p>
            <a:pPr indent="-261421" lvl="0" marL="320039" rtl="0" algn="l">
              <a:lnSpc>
                <a:spcPct val="150000"/>
              </a:lnSpc>
              <a:spcBef>
                <a:spcPts val="0"/>
              </a:spcBef>
              <a:spcAft>
                <a:spcPts val="0"/>
              </a:spcAft>
              <a:buSzPct val="100000"/>
              <a:buChar char="●"/>
            </a:pPr>
            <a:r>
              <a:rPr lang="en-US" sz="1808"/>
              <a:t>In 2016, we had most customers considering overall customers whereas city hotel had more bookings compared to resort hotels.</a:t>
            </a:r>
            <a:endParaRPr sz="1808"/>
          </a:p>
          <a:p>
            <a:pPr indent="-261421" lvl="0" marL="320039" rtl="0" algn="l">
              <a:lnSpc>
                <a:spcPct val="150000"/>
              </a:lnSpc>
              <a:spcBef>
                <a:spcPts val="0"/>
              </a:spcBef>
              <a:spcAft>
                <a:spcPts val="0"/>
              </a:spcAft>
              <a:buSzPct val="100000"/>
              <a:buChar char="●"/>
            </a:pPr>
            <a:r>
              <a:rPr lang="en-US" sz="1808"/>
              <a:t>Most of the time, people come in pair.</a:t>
            </a:r>
            <a:endParaRPr sz="1808"/>
          </a:p>
          <a:p>
            <a:pPr indent="-261421" lvl="0" marL="320039" rtl="0" algn="l">
              <a:lnSpc>
                <a:spcPct val="150000"/>
              </a:lnSpc>
              <a:spcBef>
                <a:spcPts val="0"/>
              </a:spcBef>
              <a:spcAft>
                <a:spcPts val="0"/>
              </a:spcAft>
              <a:buSzPct val="100000"/>
              <a:buChar char="●"/>
            </a:pPr>
            <a:r>
              <a:rPr lang="en-US" sz="1808"/>
              <a:t>Room Type A is MOST favourite room type among customers.</a:t>
            </a:r>
            <a:endParaRPr sz="1808"/>
          </a:p>
          <a:p>
            <a:pPr indent="-163828" lvl="0" marL="320039" rtl="0" algn="l">
              <a:lnSpc>
                <a:spcPct val="150000"/>
              </a:lnSpc>
              <a:spcBef>
                <a:spcPts val="0"/>
              </a:spcBef>
              <a:spcAft>
                <a:spcPts val="0"/>
              </a:spcAft>
              <a:buSzPct val="95238"/>
              <a:buNone/>
            </a:pPr>
            <a:r>
              <a:t/>
            </a:r>
            <a:endParaRPr sz="1260"/>
          </a:p>
          <a:p>
            <a:pPr indent="-163828" lvl="0" marL="320039" rtl="0" algn="l">
              <a:lnSpc>
                <a:spcPct val="150000"/>
              </a:lnSpc>
              <a:spcBef>
                <a:spcPts val="0"/>
              </a:spcBef>
              <a:spcAft>
                <a:spcPts val="0"/>
              </a:spcAft>
              <a:buSzPct val="95238"/>
              <a:buNone/>
            </a:pPr>
            <a:r>
              <a:t/>
            </a:r>
            <a:endParaRPr sz="1260"/>
          </a:p>
          <a:p>
            <a:pPr indent="-163828" lvl="0" marL="320039" rtl="0" algn="l">
              <a:lnSpc>
                <a:spcPct val="150000"/>
              </a:lnSpc>
              <a:spcBef>
                <a:spcPts val="0"/>
              </a:spcBef>
              <a:spcAft>
                <a:spcPts val="0"/>
              </a:spcAft>
              <a:buSzPct val="95238"/>
              <a:buNone/>
            </a:pPr>
            <a:r>
              <a:t/>
            </a:r>
            <a:endParaRPr sz="12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idx="4294967295" type="ctrTitle"/>
          </p:nvPr>
        </p:nvSpPr>
        <p:spPr>
          <a:xfrm>
            <a:off x="315750" y="509500"/>
            <a:ext cx="8512500" cy="2630100"/>
          </a:xfrm>
          <a:prstGeom prst="rect">
            <a:avLst/>
          </a:prstGeom>
          <a:noFill/>
          <a:ln>
            <a:noFill/>
          </a:ln>
        </p:spPr>
        <p:txBody>
          <a:bodyPr anchorCtr="0" anchor="b" bIns="91400" lIns="91400" spcFirstLastPara="1" rIns="91400" wrap="square" tIns="91400">
            <a:normAutofit fontScale="90000"/>
          </a:bodyPr>
          <a:lstStyle/>
          <a:p>
            <a:pPr indent="0" lvl="0" marL="0" rtl="0" algn="ctr">
              <a:spcBef>
                <a:spcPts val="0"/>
              </a:spcBef>
              <a:spcAft>
                <a:spcPts val="0"/>
              </a:spcAft>
              <a:buClr>
                <a:schemeClr val="lt1"/>
              </a:buClr>
              <a:buSzPct val="120000"/>
              <a:buFont typeface="Montserrat"/>
              <a:buNone/>
            </a:pPr>
            <a:r>
              <a:rPr b="1" lang="en-US" sz="3500">
                <a:solidFill>
                  <a:schemeClr val="lt1"/>
                </a:solidFill>
                <a:latin typeface="Montserrat"/>
                <a:ea typeface="Montserrat"/>
                <a:cs typeface="Montserrat"/>
                <a:sym typeface="Montserrat"/>
              </a:rPr>
              <a:t>Agenda</a:t>
            </a:r>
            <a:r>
              <a:rPr b="1" lang="en-US" sz="4200">
                <a:solidFill>
                  <a:schemeClr val="lt1"/>
                </a:solidFill>
                <a:latin typeface="Montserrat"/>
                <a:ea typeface="Montserrat"/>
                <a:cs typeface="Montserrat"/>
                <a:sym typeface="Montserrat"/>
              </a:rPr>
              <a:t> </a:t>
            </a:r>
            <a:endParaRPr sz="2400">
              <a:solidFill>
                <a:srgbClr val="1A1A1A"/>
              </a:solidFill>
            </a:endParaRPr>
          </a:p>
          <a:p>
            <a:pPr indent="0" lvl="0" marL="0" marR="0" rtl="0" algn="l">
              <a:lnSpc>
                <a:spcPct val="150000"/>
              </a:lnSpc>
              <a:spcBef>
                <a:spcPts val="0"/>
              </a:spcBef>
              <a:spcAft>
                <a:spcPts val="0"/>
              </a:spcAft>
              <a:buClr>
                <a:srgbClr val="CC0000"/>
              </a:buClr>
              <a:buSzPct val="79166"/>
              <a:buFont typeface="Arial"/>
              <a:buNone/>
            </a:pPr>
            <a:r>
              <a:t/>
            </a:r>
            <a:endParaRPr sz="2400">
              <a:solidFill>
                <a:srgbClr val="1A1A1A"/>
              </a:solidFill>
            </a:endParaRPr>
          </a:p>
          <a:p>
            <a:pPr indent="0" lvl="0" marL="0" marR="0" rtl="0" algn="l">
              <a:lnSpc>
                <a:spcPct val="150000"/>
              </a:lnSpc>
              <a:spcBef>
                <a:spcPts val="0"/>
              </a:spcBef>
              <a:spcAft>
                <a:spcPts val="0"/>
              </a:spcAft>
              <a:buClr>
                <a:srgbClr val="CC0000"/>
              </a:buClr>
              <a:buSzPct val="79166"/>
              <a:buFont typeface="Arial"/>
              <a:buNone/>
            </a:pPr>
            <a:r>
              <a:rPr b="0" i="0" lang="en-US" sz="2400" u="none" cap="none" strike="noStrike">
                <a:solidFill>
                  <a:srgbClr val="1A1A1A"/>
                </a:solidFill>
                <a:latin typeface="Arial"/>
                <a:ea typeface="Arial"/>
                <a:cs typeface="Arial"/>
                <a:sym typeface="Arial"/>
              </a:rPr>
              <a:t>In this project, we will perform Exploratory Data Analysis on Hotel Booking Dataset and will get some meaningful insights.</a:t>
            </a:r>
            <a:endParaRPr b="1" i="0" sz="4100" u="none" cap="none" strike="noStrike">
              <a:solidFill>
                <a:srgbClr val="1A1A1A"/>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ct val="100000"/>
              <a:buFont typeface="Arial"/>
              <a:buNone/>
            </a:pPr>
            <a:r>
              <a:t/>
            </a:r>
            <a:endParaRPr b="1" i="0" sz="3600" u="none" cap="none" strike="noStrike">
              <a:solidFill>
                <a:srgbClr val="134F5C"/>
              </a:solidFill>
              <a:latin typeface="Montserrat"/>
              <a:ea typeface="Montserrat"/>
              <a:cs typeface="Montserrat"/>
              <a:sym typeface="Montserrat"/>
            </a:endParaRPr>
          </a:p>
          <a:p>
            <a:pPr indent="0" lvl="0" marL="0" marR="0" rtl="0" algn="ctr">
              <a:lnSpc>
                <a:spcPct val="100000"/>
              </a:lnSpc>
              <a:spcBef>
                <a:spcPts val="0"/>
              </a:spcBef>
              <a:spcAft>
                <a:spcPts val="0"/>
              </a:spcAft>
              <a:buClr>
                <a:srgbClr val="CC0000"/>
              </a:buClr>
              <a:buSzPct val="100000"/>
              <a:buFont typeface="Arial"/>
              <a:buNone/>
            </a:pPr>
            <a:r>
              <a:t/>
            </a:r>
            <a:endParaRPr b="1" i="0" sz="1600" u="none" cap="none" strike="noStrike">
              <a:solidFill>
                <a:srgbClr val="134F5C"/>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b="1" lang="en-US" sz="2688"/>
              <a:t>What is Exploratory Data Analysis?</a:t>
            </a:r>
            <a:endParaRPr/>
          </a:p>
        </p:txBody>
      </p:sp>
      <p:sp>
        <p:nvSpPr>
          <p:cNvPr id="72" name="Google Shape;72;p3"/>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355600" lvl="0" marL="457200" marR="0" rtl="0" algn="l">
              <a:lnSpc>
                <a:spcPct val="150000"/>
              </a:lnSpc>
              <a:spcBef>
                <a:spcPts val="0"/>
              </a:spcBef>
              <a:spcAft>
                <a:spcPts val="0"/>
              </a:spcAft>
              <a:buClr>
                <a:srgbClr val="F5FDFF"/>
              </a:buClr>
              <a:buSzPts val="1700"/>
              <a:buFont typeface="Arial"/>
              <a:buChar char="●"/>
            </a:pPr>
            <a:r>
              <a:rPr lang="en-US" sz="1700">
                <a:solidFill>
                  <a:srgbClr val="000000"/>
                </a:solidFill>
              </a:rPr>
              <a:t>Exploratory Data Analysis refers to the critical process of performing initial investigations on data so on discover patterns, to spot anomalies, to test hypothesis and to see assumptions with the assistance of summary statistics and graphical representations.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b="1" lang="en-US" sz="2688"/>
              <a:t>About Our Dataset</a:t>
            </a:r>
            <a:endParaRPr/>
          </a:p>
        </p:txBody>
      </p:sp>
      <p:sp>
        <p:nvSpPr>
          <p:cNvPr id="78" name="Google Shape;78;p4"/>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0" lvl="0" marL="0" marR="0" rtl="0" algn="l">
              <a:lnSpc>
                <a:spcPct val="150000"/>
              </a:lnSpc>
              <a:spcBef>
                <a:spcPts val="0"/>
              </a:spcBef>
              <a:spcAft>
                <a:spcPts val="0"/>
              </a:spcAft>
              <a:buClr>
                <a:srgbClr val="000000"/>
              </a:buClr>
              <a:buSzPts val="1500"/>
              <a:buFont typeface="Arial"/>
              <a:buNone/>
            </a:pPr>
            <a:r>
              <a:rPr lang="en-US" sz="1700">
                <a:solidFill>
                  <a:srgbClr val="000000"/>
                </a:solidFill>
                <a:latin typeface="Helvetica Neue"/>
                <a:ea typeface="Helvetica Neue"/>
                <a:cs typeface="Helvetica Neue"/>
                <a:sym typeface="Helvetica Neue"/>
              </a:rPr>
              <a:t>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612573" y="318854"/>
            <a:ext cx="3137783" cy="992898"/>
          </a:xfrm>
          <a:prstGeom prst="rect">
            <a:avLst/>
          </a:prstGeom>
          <a:noFill/>
          <a:ln>
            <a:noFill/>
          </a:ln>
        </p:spPr>
        <p:txBody>
          <a:bodyPr anchorCtr="0" anchor="b" bIns="91400" lIns="91400" spcFirstLastPara="1" rIns="91400" wrap="square" tIns="91400">
            <a:normAutofit/>
          </a:bodyPr>
          <a:lstStyle/>
          <a:p>
            <a:pPr indent="0" lvl="0" marL="0" marR="0" rtl="0" algn="ctr">
              <a:lnSpc>
                <a:spcPct val="100000"/>
              </a:lnSpc>
              <a:spcBef>
                <a:spcPts val="0"/>
              </a:spcBef>
              <a:spcAft>
                <a:spcPts val="0"/>
              </a:spcAft>
              <a:buClr>
                <a:srgbClr val="CC0000"/>
              </a:buClr>
              <a:buSzPts val="2814"/>
              <a:buFont typeface="Arial"/>
              <a:buNone/>
            </a:pPr>
            <a:r>
              <a:rPr b="1" lang="en-US" sz="2814"/>
              <a:t>Let’s know our data</a:t>
            </a:r>
            <a:endParaRPr/>
          </a:p>
        </p:txBody>
      </p:sp>
      <p:sp>
        <p:nvSpPr>
          <p:cNvPr id="84" name="Google Shape;84;p5"/>
          <p:cNvSpPr txBox="1"/>
          <p:nvPr>
            <p:ph idx="1" type="body"/>
          </p:nvPr>
        </p:nvSpPr>
        <p:spPr>
          <a:xfrm>
            <a:off x="158864" y="1461244"/>
            <a:ext cx="4045201" cy="3388396"/>
          </a:xfrm>
          <a:prstGeom prst="rect">
            <a:avLst/>
          </a:prstGeom>
          <a:noFill/>
          <a:ln>
            <a:noFill/>
          </a:ln>
        </p:spPr>
        <p:txBody>
          <a:bodyPr anchorCtr="0" anchor="t" bIns="91400" lIns="91400" spcFirstLastPara="1" rIns="91400" wrap="square" tIns="91400">
            <a:normAutofit/>
          </a:bodyPr>
          <a:lstStyle/>
          <a:p>
            <a:pPr indent="52577" lvl="0" marL="0" rtl="0" algn="l">
              <a:lnSpc>
                <a:spcPct val="150000"/>
              </a:lnSpc>
              <a:spcBef>
                <a:spcPts val="0"/>
              </a:spcBef>
              <a:spcAft>
                <a:spcPts val="0"/>
              </a:spcAft>
              <a:buSzPts val="828"/>
              <a:buNone/>
            </a:pPr>
            <a:r>
              <a:rPr lang="en-US" sz="828">
                <a:solidFill>
                  <a:srgbClr val="1A1A1A"/>
                </a:solidFill>
              </a:rPr>
              <a:t>Hotel: Type of hotel</a:t>
            </a:r>
            <a:endParaRPr/>
          </a:p>
          <a:p>
            <a:pPr indent="52577" lvl="0" marL="0" rtl="0" algn="l">
              <a:lnSpc>
                <a:spcPct val="150000"/>
              </a:lnSpc>
              <a:spcBef>
                <a:spcPts val="0"/>
              </a:spcBef>
              <a:spcAft>
                <a:spcPts val="0"/>
              </a:spcAft>
              <a:buSzPts val="828"/>
              <a:buNone/>
            </a:pPr>
            <a:r>
              <a:rPr lang="en-US" sz="828">
                <a:solidFill>
                  <a:srgbClr val="1A1A1A"/>
                </a:solidFill>
              </a:rPr>
              <a:t>is_canceled : if bookings were canceled</a:t>
            </a:r>
            <a:endParaRPr/>
          </a:p>
          <a:p>
            <a:pPr indent="52577" lvl="0" marL="0" rtl="0" algn="l">
              <a:lnSpc>
                <a:spcPct val="150000"/>
              </a:lnSpc>
              <a:spcBef>
                <a:spcPts val="0"/>
              </a:spcBef>
              <a:spcAft>
                <a:spcPts val="0"/>
              </a:spcAft>
              <a:buSzPts val="828"/>
              <a:buNone/>
            </a:pPr>
            <a:r>
              <a:rPr lang="en-US" sz="828">
                <a:solidFill>
                  <a:srgbClr val="1A1A1A"/>
                </a:solidFill>
              </a:rPr>
              <a:t>lead_time: </a:t>
            </a:r>
            <a:endParaRPr/>
          </a:p>
          <a:p>
            <a:pPr indent="52577" lvl="0" marL="0" rtl="0" algn="l">
              <a:lnSpc>
                <a:spcPct val="150000"/>
              </a:lnSpc>
              <a:spcBef>
                <a:spcPts val="0"/>
              </a:spcBef>
              <a:spcAft>
                <a:spcPts val="0"/>
              </a:spcAft>
              <a:buSzPts val="828"/>
              <a:buNone/>
            </a:pPr>
            <a:r>
              <a:rPr lang="en-US" sz="828">
                <a:solidFill>
                  <a:srgbClr val="1A1A1A"/>
                </a:solidFill>
              </a:rPr>
              <a:t>arrival_date_year: in which year did customer arrived</a:t>
            </a:r>
            <a:endParaRPr/>
          </a:p>
          <a:p>
            <a:pPr indent="52577" lvl="0" marL="0" rtl="0" algn="l">
              <a:lnSpc>
                <a:spcPct val="150000"/>
              </a:lnSpc>
              <a:spcBef>
                <a:spcPts val="0"/>
              </a:spcBef>
              <a:spcAft>
                <a:spcPts val="0"/>
              </a:spcAft>
              <a:buSzPts val="828"/>
              <a:buNone/>
            </a:pPr>
            <a:r>
              <a:rPr lang="en-US" sz="828">
                <a:solidFill>
                  <a:srgbClr val="1A1A1A"/>
                </a:solidFill>
              </a:rPr>
              <a:t>arrival_date_month: in which month did customer arrived</a:t>
            </a:r>
            <a:endParaRPr/>
          </a:p>
          <a:p>
            <a:pPr indent="52577" lvl="0" marL="0" rtl="0" algn="l">
              <a:lnSpc>
                <a:spcPct val="150000"/>
              </a:lnSpc>
              <a:spcBef>
                <a:spcPts val="0"/>
              </a:spcBef>
              <a:spcAft>
                <a:spcPts val="0"/>
              </a:spcAft>
              <a:buSzPts val="828"/>
              <a:buNone/>
            </a:pPr>
            <a:r>
              <a:rPr lang="en-US" sz="828">
                <a:solidFill>
                  <a:srgbClr val="1A1A1A"/>
                </a:solidFill>
              </a:rPr>
              <a:t>arrival_date_week_number: </a:t>
            </a:r>
            <a:endParaRPr/>
          </a:p>
          <a:p>
            <a:pPr indent="52577" lvl="0" marL="0" rtl="0" algn="l">
              <a:lnSpc>
                <a:spcPct val="150000"/>
              </a:lnSpc>
              <a:spcBef>
                <a:spcPts val="0"/>
              </a:spcBef>
              <a:spcAft>
                <a:spcPts val="0"/>
              </a:spcAft>
              <a:buSzPts val="828"/>
              <a:buNone/>
            </a:pPr>
            <a:r>
              <a:rPr lang="en-US" sz="828">
                <a:solidFill>
                  <a:srgbClr val="1A1A1A"/>
                </a:solidFill>
              </a:rPr>
              <a:t>arrival_date_day_of_month:</a:t>
            </a:r>
            <a:endParaRPr/>
          </a:p>
          <a:p>
            <a:pPr indent="52577" lvl="0" marL="0" rtl="0" algn="l">
              <a:lnSpc>
                <a:spcPct val="150000"/>
              </a:lnSpc>
              <a:spcBef>
                <a:spcPts val="0"/>
              </a:spcBef>
              <a:spcAft>
                <a:spcPts val="0"/>
              </a:spcAft>
              <a:buSzPts val="828"/>
              <a:buNone/>
            </a:pPr>
            <a:r>
              <a:rPr lang="en-US" sz="828">
                <a:solidFill>
                  <a:srgbClr val="1A1A1A"/>
                </a:solidFill>
              </a:rPr>
              <a:t>stays_in_weekend_nights:</a:t>
            </a:r>
            <a:endParaRPr/>
          </a:p>
          <a:p>
            <a:pPr indent="52577" lvl="0" marL="0" rtl="0" algn="l">
              <a:lnSpc>
                <a:spcPct val="150000"/>
              </a:lnSpc>
              <a:spcBef>
                <a:spcPts val="0"/>
              </a:spcBef>
              <a:spcAft>
                <a:spcPts val="0"/>
              </a:spcAft>
              <a:buSzPts val="828"/>
              <a:buNone/>
            </a:pPr>
            <a:r>
              <a:rPr lang="en-US" sz="828">
                <a:solidFill>
                  <a:srgbClr val="1A1A1A"/>
                </a:solidFill>
              </a:rPr>
              <a:t>stays_in_week_nights:</a:t>
            </a:r>
            <a:endParaRPr/>
          </a:p>
          <a:p>
            <a:pPr indent="52577" lvl="0" marL="0" rtl="0" algn="l">
              <a:lnSpc>
                <a:spcPct val="150000"/>
              </a:lnSpc>
              <a:spcBef>
                <a:spcPts val="0"/>
              </a:spcBef>
              <a:spcAft>
                <a:spcPts val="0"/>
              </a:spcAft>
              <a:buSzPts val="828"/>
              <a:buNone/>
            </a:pPr>
            <a:r>
              <a:rPr lang="en-US" sz="828">
                <a:solidFill>
                  <a:srgbClr val="1A1A1A"/>
                </a:solidFill>
              </a:rPr>
              <a:t>Adults:</a:t>
            </a:r>
            <a:endParaRPr/>
          </a:p>
          <a:p>
            <a:pPr indent="52577" lvl="0" marL="0" rtl="0" algn="l">
              <a:lnSpc>
                <a:spcPct val="150000"/>
              </a:lnSpc>
              <a:spcBef>
                <a:spcPts val="0"/>
              </a:spcBef>
              <a:spcAft>
                <a:spcPts val="0"/>
              </a:spcAft>
              <a:buSzPts val="828"/>
              <a:buNone/>
            </a:pPr>
            <a:r>
              <a:rPr lang="en-US" sz="828">
                <a:solidFill>
                  <a:srgbClr val="1A1A1A"/>
                </a:solidFill>
              </a:rPr>
              <a:t>Children:</a:t>
            </a:r>
            <a:endParaRPr/>
          </a:p>
          <a:p>
            <a:pPr indent="52577" lvl="0" marL="0" rtl="0" algn="l">
              <a:lnSpc>
                <a:spcPct val="150000"/>
              </a:lnSpc>
              <a:spcBef>
                <a:spcPts val="0"/>
              </a:spcBef>
              <a:spcAft>
                <a:spcPts val="0"/>
              </a:spcAft>
              <a:buSzPts val="828"/>
              <a:buNone/>
            </a:pPr>
            <a:r>
              <a:rPr lang="en-US" sz="828">
                <a:solidFill>
                  <a:srgbClr val="1A1A1A"/>
                </a:solidFill>
              </a:rPr>
              <a:t>Babies:</a:t>
            </a:r>
            <a:endParaRPr/>
          </a:p>
          <a:p>
            <a:pPr indent="52577" lvl="0" marL="0" rtl="0" algn="l">
              <a:lnSpc>
                <a:spcPct val="150000"/>
              </a:lnSpc>
              <a:spcBef>
                <a:spcPts val="0"/>
              </a:spcBef>
              <a:spcAft>
                <a:spcPts val="0"/>
              </a:spcAft>
              <a:buSzPts val="828"/>
              <a:buNone/>
            </a:pPr>
            <a:r>
              <a:rPr lang="en-US" sz="828">
                <a:solidFill>
                  <a:srgbClr val="1A1A1A"/>
                </a:solidFill>
              </a:rPr>
              <a:t>Meal:</a:t>
            </a:r>
            <a:endParaRPr/>
          </a:p>
          <a:p>
            <a:pPr indent="52577" lvl="0" marL="0" rtl="0" algn="l">
              <a:lnSpc>
                <a:spcPct val="150000"/>
              </a:lnSpc>
              <a:spcBef>
                <a:spcPts val="0"/>
              </a:spcBef>
              <a:spcAft>
                <a:spcPts val="0"/>
              </a:spcAft>
              <a:buSzPts val="828"/>
              <a:buNone/>
            </a:pPr>
            <a:r>
              <a:rPr lang="en-US" sz="828">
                <a:solidFill>
                  <a:srgbClr val="1A1A1A"/>
                </a:solidFill>
              </a:rPr>
              <a:t>Country:</a:t>
            </a:r>
            <a:endParaRPr/>
          </a:p>
          <a:p>
            <a:pPr indent="52577" lvl="0" marL="0" rtl="0" algn="l">
              <a:lnSpc>
                <a:spcPct val="150000"/>
              </a:lnSpc>
              <a:spcBef>
                <a:spcPts val="0"/>
              </a:spcBef>
              <a:spcAft>
                <a:spcPts val="0"/>
              </a:spcAft>
              <a:buSzPts val="828"/>
              <a:buNone/>
            </a:pPr>
            <a:r>
              <a:rPr lang="en-US" sz="828">
                <a:solidFill>
                  <a:srgbClr val="1A1A1A"/>
                </a:solidFill>
              </a:rPr>
              <a:t>market_segment:</a:t>
            </a:r>
            <a:endParaRPr/>
          </a:p>
          <a:p>
            <a:pPr indent="52577" lvl="0" marL="0" rtl="0" algn="l">
              <a:lnSpc>
                <a:spcPct val="150000"/>
              </a:lnSpc>
              <a:spcBef>
                <a:spcPts val="0"/>
              </a:spcBef>
              <a:spcAft>
                <a:spcPts val="0"/>
              </a:spcAft>
              <a:buSzPts val="828"/>
              <a:buNone/>
            </a:pPr>
            <a:r>
              <a:rPr lang="en-US" sz="828">
                <a:solidFill>
                  <a:srgbClr val="1A1A1A"/>
                </a:solidFill>
              </a:rPr>
              <a:t>distribution_channel:</a:t>
            </a:r>
            <a:endParaRPr/>
          </a:p>
          <a:p>
            <a:pPr indent="52577" lvl="0" marL="0" rtl="0" algn="l">
              <a:lnSpc>
                <a:spcPct val="150000"/>
              </a:lnSpc>
              <a:spcBef>
                <a:spcPts val="0"/>
              </a:spcBef>
              <a:spcAft>
                <a:spcPts val="0"/>
              </a:spcAft>
              <a:buSzPts val="828"/>
              <a:buNone/>
            </a:pPr>
            <a:r>
              <a:rPr lang="en-US" sz="828">
                <a:solidFill>
                  <a:srgbClr val="1A1A1A"/>
                </a:solidFill>
              </a:rPr>
              <a:t>is_repeated_guest:</a:t>
            </a:r>
            <a:endParaRPr/>
          </a:p>
          <a:p>
            <a:pPr indent="52577" lvl="0" marL="0" rtl="0" algn="l">
              <a:lnSpc>
                <a:spcPct val="150000"/>
              </a:lnSpc>
              <a:spcBef>
                <a:spcPts val="0"/>
              </a:spcBef>
              <a:spcAft>
                <a:spcPts val="0"/>
              </a:spcAft>
              <a:buSzPts val="828"/>
              <a:buNone/>
            </a:pPr>
            <a:r>
              <a:rPr lang="en-US" sz="828">
                <a:solidFill>
                  <a:srgbClr val="1A1A1A"/>
                </a:solidFill>
              </a:rPr>
              <a:t>previous_cancellation:</a:t>
            </a:r>
            <a:endParaRPr/>
          </a:p>
        </p:txBody>
      </p:sp>
      <p:pic>
        <p:nvPicPr>
          <p:cNvPr descr="Hotel Booking Analysis - Capstone Project.ipynb - Colaboratory.pdf" id="85" name="Google Shape;85;p5"/>
          <p:cNvPicPr preferRelativeResize="0"/>
          <p:nvPr/>
        </p:nvPicPr>
        <p:blipFill rotWithShape="1">
          <a:blip r:embed="rId3">
            <a:alphaModFix/>
          </a:blip>
          <a:srcRect b="22779" l="6140" r="15356" t="8760"/>
          <a:stretch/>
        </p:blipFill>
        <p:spPr>
          <a:xfrm>
            <a:off x="4906704" y="286617"/>
            <a:ext cx="3703086" cy="45699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699" y="2150849"/>
            <a:ext cx="8520602" cy="841801"/>
          </a:xfrm>
          <a:prstGeom prst="rect">
            <a:avLst/>
          </a:prstGeom>
          <a:noFill/>
          <a:ln>
            <a:noFill/>
          </a:ln>
        </p:spPr>
        <p:txBody>
          <a:bodyPr anchorCtr="0" anchor="ctr" bIns="91400" lIns="91400" spcFirstLastPara="1" rIns="91400" wrap="square" tIns="91400">
            <a:normAutofit/>
          </a:bodyPr>
          <a:lstStyle/>
          <a:p>
            <a:pPr indent="0" lvl="0" marL="0" rtl="0" algn="ctr">
              <a:lnSpc>
                <a:spcPct val="100000"/>
              </a:lnSpc>
              <a:spcBef>
                <a:spcPts val="0"/>
              </a:spcBef>
              <a:spcAft>
                <a:spcPts val="0"/>
              </a:spcAft>
              <a:buClr>
                <a:srgbClr val="CC0000"/>
              </a:buClr>
              <a:buSzPts val="3600"/>
              <a:buFont typeface="Arial"/>
              <a:buNone/>
            </a:pPr>
            <a:r>
              <a:rPr b="1" lang="en-US" sz="3600"/>
              <a:t>Exploratory Data Analysis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CC0000"/>
              </a:buClr>
              <a:buSzPts val="2688"/>
              <a:buFont typeface="Arial"/>
              <a:buNone/>
            </a:pPr>
            <a:r>
              <a:rPr b="1" lang="en-US" sz="2688"/>
              <a:t>Data cleaning and Manipulation</a:t>
            </a:r>
            <a:endParaRPr/>
          </a:p>
        </p:txBody>
      </p:sp>
      <p:sp>
        <p:nvSpPr>
          <p:cNvPr id="96" name="Google Shape;96;p7"/>
          <p:cNvSpPr txBox="1"/>
          <p:nvPr>
            <p:ph idx="1" type="body"/>
          </p:nvPr>
        </p:nvSpPr>
        <p:spPr>
          <a:xfrm>
            <a:off x="311699" y="1152475"/>
            <a:ext cx="8520602" cy="3416400"/>
          </a:xfrm>
          <a:prstGeom prst="rect">
            <a:avLst/>
          </a:prstGeom>
          <a:noFill/>
          <a:ln>
            <a:noFill/>
          </a:ln>
        </p:spPr>
        <p:txBody>
          <a:bodyPr anchorCtr="0" anchor="t" bIns="91400" lIns="91400" spcFirstLastPara="1" rIns="91400" wrap="square" tIns="91400">
            <a:normAutofit/>
          </a:bodyPr>
          <a:lstStyle/>
          <a:p>
            <a:pPr indent="-342900" lvl="0" marL="457200" rtl="0" algn="l">
              <a:lnSpc>
                <a:spcPct val="150000"/>
              </a:lnSpc>
              <a:spcBef>
                <a:spcPts val="0"/>
              </a:spcBef>
              <a:spcAft>
                <a:spcPts val="0"/>
              </a:spcAft>
              <a:buSzPts val="1800"/>
              <a:buChar char="●"/>
            </a:pPr>
            <a:r>
              <a:rPr b="0" i="0" lang="en-US" sz="1800" u="none" cap="none" strike="noStrike">
                <a:solidFill>
                  <a:srgbClr val="1A1A1A"/>
                </a:solidFill>
                <a:latin typeface="Arial"/>
                <a:ea typeface="Arial"/>
                <a:cs typeface="Arial"/>
                <a:sym typeface="Arial"/>
              </a:rPr>
              <a:t>While checking for null values, 4 columns had null values in them. They were children, country, agent, and company. </a:t>
            </a:r>
            <a:endParaRPr/>
          </a:p>
          <a:p>
            <a:pPr indent="-342900" lvl="0" marL="457200" rtl="0" algn="l">
              <a:lnSpc>
                <a:spcPct val="150000"/>
              </a:lnSpc>
              <a:spcBef>
                <a:spcPts val="0"/>
              </a:spcBef>
              <a:spcAft>
                <a:spcPts val="0"/>
              </a:spcAft>
              <a:buSzPts val="1800"/>
              <a:buChar char="●"/>
            </a:pPr>
            <a:r>
              <a:rPr b="0" i="0" lang="en-US" sz="1800" u="none" cap="none" strike="noStrike">
                <a:solidFill>
                  <a:srgbClr val="1A1A1A"/>
                </a:solidFill>
                <a:latin typeface="Arial"/>
                <a:ea typeface="Arial"/>
                <a:cs typeface="Arial"/>
                <a:sym typeface="Arial"/>
              </a:rPr>
              <a:t>As company column had more than 50% of null values, dropping it was more beneficial. </a:t>
            </a:r>
            <a:endParaRPr/>
          </a:p>
          <a:p>
            <a:pPr indent="-342900" lvl="0" marL="457200" rtl="0" algn="l">
              <a:lnSpc>
                <a:spcPct val="150000"/>
              </a:lnSpc>
              <a:spcBef>
                <a:spcPts val="0"/>
              </a:spcBef>
              <a:spcAft>
                <a:spcPts val="0"/>
              </a:spcAft>
              <a:buSzPts val="1800"/>
              <a:buChar char="●"/>
            </a:pPr>
            <a:r>
              <a:rPr b="0" i="0" lang="en-US" sz="1800" u="none" cap="none" strike="noStrike">
                <a:solidFill>
                  <a:srgbClr val="1A1A1A"/>
                </a:solidFill>
                <a:latin typeface="Arial"/>
                <a:ea typeface="Arial"/>
                <a:cs typeface="Arial"/>
                <a:sym typeface="Arial"/>
              </a:rPr>
              <a:t>Other columns were filled using mean, median and mode.</a:t>
            </a:r>
            <a:endParaRPr/>
          </a:p>
          <a:p>
            <a:pPr indent="-342900" lvl="0" marL="457200" rtl="0" algn="l">
              <a:lnSpc>
                <a:spcPct val="150000"/>
              </a:lnSpc>
              <a:spcBef>
                <a:spcPts val="0"/>
              </a:spcBef>
              <a:spcAft>
                <a:spcPts val="0"/>
              </a:spcAft>
              <a:buSzPts val="1800"/>
              <a:buChar char="●"/>
            </a:pPr>
            <a:r>
              <a:rPr b="0" i="0" lang="en-US" sz="1800" u="none" cap="none" strike="noStrike">
                <a:solidFill>
                  <a:srgbClr val="1A1A1A"/>
                </a:solidFill>
                <a:latin typeface="Arial"/>
                <a:ea typeface="Arial"/>
                <a:cs typeface="Arial"/>
                <a:sym typeface="Arial"/>
              </a:rPr>
              <a:t>Data Type of some columns were change</a:t>
            </a:r>
            <a:r>
              <a:rPr lang="en-US"/>
              <a:t>d</a:t>
            </a:r>
            <a:r>
              <a:rPr b="0" i="0" lang="en-US" sz="1800" u="none" cap="none" strike="noStrike">
                <a:solidFill>
                  <a:srgbClr val="1A1A1A"/>
                </a:solidFill>
                <a:latin typeface="Arial"/>
                <a:ea typeface="Arial"/>
                <a:cs typeface="Arial"/>
                <a:sym typeface="Arial"/>
              </a:rPr>
              <a:t> in order to get proper result.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idx="1" type="body"/>
          </p:nvPr>
        </p:nvSpPr>
        <p:spPr>
          <a:xfrm>
            <a:off x="637717" y="455681"/>
            <a:ext cx="3765734" cy="1034157"/>
          </a:xfrm>
          <a:prstGeom prst="rect">
            <a:avLst/>
          </a:prstGeom>
          <a:noFill/>
          <a:ln>
            <a:noFill/>
          </a:ln>
        </p:spPr>
        <p:txBody>
          <a:bodyPr anchorCtr="0" anchor="t" bIns="91400" lIns="91400" spcFirstLastPara="1" rIns="91400" wrap="square" tIns="91400">
            <a:normAutofit/>
          </a:bodyPr>
          <a:lstStyle/>
          <a:p>
            <a:pPr indent="0" lvl="0" marL="0" marR="0" rtl="0" algn="ctr">
              <a:lnSpc>
                <a:spcPct val="150000"/>
              </a:lnSpc>
              <a:spcBef>
                <a:spcPts val="0"/>
              </a:spcBef>
              <a:spcAft>
                <a:spcPts val="0"/>
              </a:spcAft>
              <a:buClr>
                <a:srgbClr val="D51304"/>
              </a:buClr>
              <a:buSzPts val="1879"/>
              <a:buFont typeface="Arial"/>
              <a:buNone/>
            </a:pPr>
            <a:r>
              <a:rPr lang="en-US" sz="1879">
                <a:solidFill>
                  <a:srgbClr val="D51304"/>
                </a:solidFill>
              </a:rPr>
              <a:t>Count of bookings that were Canceled=1, Not canceled= 0</a:t>
            </a:r>
            <a:endParaRPr/>
          </a:p>
        </p:txBody>
      </p:sp>
      <p:sp>
        <p:nvSpPr>
          <p:cNvPr id="102" name="Google Shape;102;p8"/>
          <p:cNvSpPr txBox="1"/>
          <p:nvPr>
            <p:ph idx="2" type="body"/>
          </p:nvPr>
        </p:nvSpPr>
        <p:spPr>
          <a:xfrm>
            <a:off x="4703064" y="455681"/>
            <a:ext cx="3999901" cy="1034157"/>
          </a:xfrm>
          <a:prstGeom prst="rect">
            <a:avLst/>
          </a:prstGeom>
          <a:noFill/>
          <a:ln>
            <a:noFill/>
          </a:ln>
        </p:spPr>
        <p:txBody>
          <a:bodyPr anchorCtr="0" anchor="t" bIns="91400" lIns="91400" spcFirstLastPara="1" rIns="91400" wrap="square" tIns="91400">
            <a:normAutofit/>
          </a:bodyPr>
          <a:lstStyle/>
          <a:p>
            <a:pPr indent="-317500" lvl="0" marL="457200" marR="0" rtl="0" algn="ctr">
              <a:lnSpc>
                <a:spcPct val="115000"/>
              </a:lnSpc>
              <a:spcBef>
                <a:spcPts val="0"/>
              </a:spcBef>
              <a:spcAft>
                <a:spcPts val="0"/>
              </a:spcAft>
              <a:buClr>
                <a:srgbClr val="F5FDFF"/>
              </a:buClr>
              <a:buSzPts val="2100"/>
              <a:buFont typeface="Arial"/>
              <a:buChar char="●"/>
            </a:pPr>
            <a:r>
              <a:rPr lang="en-US" sz="2100">
                <a:solidFill>
                  <a:srgbClr val="CC0303"/>
                </a:solidFill>
              </a:rPr>
              <a:t>Top 3 countries which has most bookings</a:t>
            </a:r>
            <a:endParaRPr/>
          </a:p>
        </p:txBody>
      </p:sp>
      <p:pic>
        <p:nvPicPr>
          <p:cNvPr descr="Unknown-11.png" id="103" name="Google Shape;103;p8"/>
          <p:cNvPicPr preferRelativeResize="0"/>
          <p:nvPr/>
        </p:nvPicPr>
        <p:blipFill rotWithShape="1">
          <a:blip r:embed="rId3">
            <a:alphaModFix/>
          </a:blip>
          <a:srcRect b="0" l="0" r="0" t="0"/>
          <a:stretch/>
        </p:blipFill>
        <p:spPr>
          <a:xfrm>
            <a:off x="301448" y="1344269"/>
            <a:ext cx="4024399" cy="3773364"/>
          </a:xfrm>
          <a:prstGeom prst="rect">
            <a:avLst/>
          </a:prstGeom>
          <a:noFill/>
          <a:ln>
            <a:noFill/>
          </a:ln>
        </p:spPr>
      </p:pic>
      <p:pic>
        <p:nvPicPr>
          <p:cNvPr descr="Hotel Booking Analysis - Capstone Project.ipynb - Colaboratory.pdf" id="104" name="Google Shape;104;p8"/>
          <p:cNvPicPr preferRelativeResize="0"/>
          <p:nvPr/>
        </p:nvPicPr>
        <p:blipFill rotWithShape="1">
          <a:blip r:embed="rId4">
            <a:alphaModFix/>
          </a:blip>
          <a:srcRect b="70521" l="9982" r="55526" t="19364"/>
          <a:stretch/>
        </p:blipFill>
        <p:spPr>
          <a:xfrm>
            <a:off x="5134997" y="1285812"/>
            <a:ext cx="3601507" cy="14943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311699" y="445025"/>
            <a:ext cx="8520602" cy="572701"/>
          </a:xfrm>
          <a:prstGeom prst="rect">
            <a:avLst/>
          </a:prstGeom>
          <a:noFill/>
          <a:ln>
            <a:noFill/>
          </a:ln>
        </p:spPr>
        <p:txBody>
          <a:bodyPr anchorCtr="0" anchor="t" bIns="91400" lIns="91400" spcFirstLastPara="1" rIns="91400" wrap="square" tIns="91400">
            <a:normAutofit/>
          </a:bodyPr>
          <a:lstStyle/>
          <a:p>
            <a:pPr indent="0" lvl="0" marL="0" marR="0" rtl="0" algn="l">
              <a:lnSpc>
                <a:spcPct val="100000"/>
              </a:lnSpc>
              <a:spcBef>
                <a:spcPts val="0"/>
              </a:spcBef>
              <a:spcAft>
                <a:spcPts val="0"/>
              </a:spcAft>
              <a:buClr>
                <a:srgbClr val="BD0002"/>
              </a:buClr>
              <a:buSzPts val="2688"/>
              <a:buFont typeface="Arial"/>
              <a:buNone/>
            </a:pPr>
            <a:r>
              <a:rPr lang="en-US" sz="2688">
                <a:solidFill>
                  <a:srgbClr val="BD0002"/>
                </a:solidFill>
              </a:rPr>
              <a:t>Number of Booking in each month</a:t>
            </a:r>
            <a:endParaRPr/>
          </a:p>
        </p:txBody>
      </p:sp>
      <p:pic>
        <p:nvPicPr>
          <p:cNvPr descr="Unknown-12.png" id="110" name="Google Shape;110;p9"/>
          <p:cNvPicPr preferRelativeResize="0"/>
          <p:nvPr/>
        </p:nvPicPr>
        <p:blipFill rotWithShape="1">
          <a:blip r:embed="rId3">
            <a:alphaModFix/>
          </a:blip>
          <a:srcRect b="0" l="0" r="0" t="0"/>
          <a:stretch/>
        </p:blipFill>
        <p:spPr>
          <a:xfrm>
            <a:off x="776011" y="1320169"/>
            <a:ext cx="7063410" cy="35483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FFFFFF"/>
      </a:dk1>
      <a:lt1>
        <a:srgbClr val="CC0000"/>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