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7AF0-0E98-4990-A40B-434740DE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B0BFA-18DC-46F8-8366-FC76F5079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BDE5-D879-4E77-9E6D-5A1FBE4D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E21B-3644-484A-A79F-8B5DBB7E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96A8-59A1-4871-AB66-93C035E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8924-EBF8-49B0-A5AB-F817B7BD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A6BF-3A08-41E1-987B-C49005E3B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4DD7-6F37-4B3B-9361-9CDE03F5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05B7-3E75-42B3-8A50-487709D9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8BC8-EAA7-435A-B21B-18414251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16B4A-83E0-4381-BBE4-D1E1D333B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F2738-FBEE-4AA2-81C7-57CF6653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5263-3349-4B08-A64D-18AD2A0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F5A4-A2F5-4A0C-B6E1-0D1166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D1ED-5E42-49C9-92F5-E29B153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4DDA-43EB-4F1A-B6A4-A0C0EA63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EF67-57A4-4A5A-A367-2314303B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9F9C-D6E6-4F7F-9251-C3BED3E1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CE40-C539-4942-99B2-2FE102C1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4CA1-04E8-4373-A055-FCA38B1A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366-73ED-4FDC-AEF6-51202C92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4F25-9D66-4A01-BFB7-C858327C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C5E3-8D3F-4C01-A50D-B2FEFB57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A808-7A74-41AD-9010-46571D6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9981-FD41-4AB2-8446-B0660A81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7DAC-DA9B-4AE4-865F-DA80A5B2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7E18-B4DF-4A19-842A-7CB8FBC4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E5B67-034A-4AD2-9CEE-954CD303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CF397-8C8E-4515-8922-CA3DF2B9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F8FF7-06A5-40A6-9C2F-6EB639DF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4498-D097-4F58-9567-DD1B6C67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9FDC-5E52-46D1-A9EA-44DCCA45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4733-A50B-4D8A-9866-695A6463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A45C-C0E3-44CB-A632-6C4E2B66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9E9F-01D0-4FB4-81B7-711B40CD5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DD3F1-833D-4966-9491-00F040CDB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3C5BC-BD55-44C0-BB5F-B123CF50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A3B53-498B-4439-BCB7-8BCDA551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CB766-B464-4C3E-AA2E-94E25F4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D233-2A62-4630-8AE0-F64B660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2BB15-56C3-4EE9-87FC-46F1E117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A8D9-E27C-4D74-A459-17642DBE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12F7D-DEDB-4A02-9AA1-45DC8D86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416B5-D2EB-4F04-96D0-179CD757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2E939-7CD4-4992-A98E-0A793BD5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3F25-8411-49EF-83A1-D48AA76B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1092-FFB4-48F1-9C2A-D01F02D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C474-E52B-40E1-8E2E-2289B036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2C8AE-D50C-48B2-8C3B-A2CC850D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BDD4-1383-4AF4-A2A3-ACA9351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A283-F93C-42BF-B90F-A351655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20F9-F5F6-418D-BD5A-5798FEF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87A5-BC8D-40CE-AD22-D6B045A0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0BD7F-A763-45EA-856A-7F88F49F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282E-F04F-4862-A6CC-53983EA0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F55B5-9F33-4764-85D9-BDCDA40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ACC97-F8AA-4AFD-B06B-22005A80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7E9D-9C12-4E71-86E0-5F2201D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664D6-3973-47BB-99A0-F492966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6511-C95A-42FF-92DF-9CDE9AFF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D918-B773-4858-87AE-D5E40998B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B057-8451-496A-97B4-1B7C820FCD5F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D8C7-9DEC-4C51-BCED-B91E4CD75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A925-BF59-4AE6-BA7D-8106BF024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CAD9-7733-4CA7-9FFC-046D8BD74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2261-8BC4-4403-956D-4A1314987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Jeoprady</a:t>
            </a:r>
            <a:r>
              <a:rPr lang="en-US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B7163-9852-4EAE-98B4-3482C5E6B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Kariuki Gitau | </a:t>
            </a:r>
            <a:r>
              <a:rPr lang="en-US" dirty="0" err="1"/>
              <a:t>Nabeeha</a:t>
            </a:r>
            <a:r>
              <a:rPr lang="en-US" dirty="0"/>
              <a:t> Ashfaq | </a:t>
            </a:r>
            <a:r>
              <a:rPr lang="en-US" dirty="0" err="1"/>
              <a:t>Artiful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E722-5A7A-4112-986F-9DD9961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purpose of this project was to create a Jeopardy Game Using PHP and Html that could be played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26993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6D4F-635C-461D-B20D-F709734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Users can sing up and start answering trivia Questions easily as well as keep track of their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36FF-F2AC-4D45-9A5B-033AA46B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49A4-CD5D-44FB-A550-B98342D4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retrieve questions from a text file have a menu that the user can use to select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3CF4-5DC4-4695-8636-668CC09C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2FF5-9746-49F2-8918-29BD4040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 are tracked using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0DDC-77BC-43BE-ACF5-183C1767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9778-D3C5-437E-A734-0721421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CD03-BF06-4B5D-BB56-08B94AA5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Jeoprady Game</vt:lpstr>
      <vt:lpstr>The purpose of this project was to create a Jeopardy Game Using PHP and Html that could be played interactively.</vt:lpstr>
      <vt:lpstr>Users can sing up and start answering trivia Questions easily as well as keep track of their score</vt:lpstr>
      <vt:lpstr>We retrieve questions from a text file have a menu that the user can use to select the question</vt:lpstr>
      <vt:lpstr>Scores are tracked using sessions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Jeoprady Game</dc:title>
  <dc:creator>Kariuki Irungu Gitau</dc:creator>
  <cp:lastModifiedBy>Kariuki Irungu Gitau</cp:lastModifiedBy>
  <cp:revision>1</cp:revision>
  <dcterms:created xsi:type="dcterms:W3CDTF">2020-11-07T20:59:05Z</dcterms:created>
  <dcterms:modified xsi:type="dcterms:W3CDTF">2020-11-07T21:06:55Z</dcterms:modified>
</cp:coreProperties>
</file>