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94660"/>
  </p:normalViewPr>
  <p:slideViewPr>
    <p:cSldViewPr>
      <p:cViewPr>
        <p:scale>
          <a:sx n="100" d="100"/>
          <a:sy n="100" d="100"/>
        </p:scale>
        <p:origin x="-300" y="-25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7C34D9-0F74-468F-B293-B1FF965BA01D}" type="datetimeFigureOut">
              <a:rPr lang="en-US" smtClean="0"/>
              <a:pPr/>
              <a:t>21-Jan-19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2D613-1A6F-46D4-9EC1-1E7C306156E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7C34D9-0F74-468F-B293-B1FF965BA01D}" type="datetimeFigureOut">
              <a:rPr lang="en-US" smtClean="0"/>
              <a:pPr/>
              <a:t>21-Jan-19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2D613-1A6F-46D4-9EC1-1E7C306156E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7C34D9-0F74-468F-B293-B1FF965BA01D}" type="datetimeFigureOut">
              <a:rPr lang="en-US" smtClean="0"/>
              <a:pPr/>
              <a:t>21-Jan-19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2D613-1A6F-46D4-9EC1-1E7C306156E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7C34D9-0F74-468F-B293-B1FF965BA01D}" type="datetimeFigureOut">
              <a:rPr lang="en-US" smtClean="0"/>
              <a:pPr/>
              <a:t>21-Jan-19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2D613-1A6F-46D4-9EC1-1E7C306156E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7C34D9-0F74-468F-B293-B1FF965BA01D}" type="datetimeFigureOut">
              <a:rPr lang="en-US" smtClean="0"/>
              <a:pPr/>
              <a:t>21-Jan-19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2D613-1A6F-46D4-9EC1-1E7C306156E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7C34D9-0F74-468F-B293-B1FF965BA01D}" type="datetimeFigureOut">
              <a:rPr lang="en-US" smtClean="0"/>
              <a:pPr/>
              <a:t>21-Jan-19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C2D613-1A6F-46D4-9EC1-1E7C306156E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7C34D9-0F74-468F-B293-B1FF965BA01D}" type="datetimeFigureOut">
              <a:rPr lang="en-US" smtClean="0"/>
              <a:pPr/>
              <a:t>21-Jan-19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C2D613-1A6F-46D4-9EC1-1E7C306156E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7C34D9-0F74-468F-B293-B1FF965BA01D}" type="datetimeFigureOut">
              <a:rPr lang="en-US" smtClean="0"/>
              <a:pPr/>
              <a:t>21-Jan-19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C2D613-1A6F-46D4-9EC1-1E7C306156E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7C34D9-0F74-468F-B293-B1FF965BA01D}" type="datetimeFigureOut">
              <a:rPr lang="en-US" smtClean="0"/>
              <a:pPr/>
              <a:t>21-Jan-19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C2D613-1A6F-46D4-9EC1-1E7C306156E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7C34D9-0F74-468F-B293-B1FF965BA01D}" type="datetimeFigureOut">
              <a:rPr lang="en-US" smtClean="0"/>
              <a:pPr/>
              <a:t>21-Jan-19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C2D613-1A6F-46D4-9EC1-1E7C306156E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7C34D9-0F74-468F-B293-B1FF965BA01D}" type="datetimeFigureOut">
              <a:rPr lang="en-US" smtClean="0"/>
              <a:pPr/>
              <a:t>21-Jan-19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C2D613-1A6F-46D4-9EC1-1E7C306156E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C34D9-0F74-468F-B293-B1FF965BA01D}" type="datetimeFigureOut">
              <a:rPr lang="en-US" smtClean="0"/>
              <a:pPr/>
              <a:t>21-Jan-19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C2D613-1A6F-46D4-9EC1-1E7C306156E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52400"/>
            <a:ext cx="6172200" cy="1298575"/>
          </a:xfrm>
        </p:spPr>
        <p:txBody>
          <a:bodyPr>
            <a:normAutofit fontScale="90000"/>
          </a:bodyPr>
          <a:lstStyle/>
          <a:p>
            <a:r>
              <a:rPr lang="en-US" sz="8000" dirty="0" smtClean="0">
                <a:latin typeface="Bahnschrift" pitchFamily="34" charset="0"/>
              </a:rPr>
              <a:t>Welcome</a:t>
            </a:r>
            <a:endParaRPr lang="en-US" sz="8000" dirty="0">
              <a:latin typeface="Bahnschrift" pitchFamily="34" charset="0"/>
            </a:endParaRPr>
          </a:p>
        </p:txBody>
      </p:sp>
      <p:sp>
        <p:nvSpPr>
          <p:cNvPr id="3" name="Subtitle 2"/>
          <p:cNvSpPr>
            <a:spLocks noGrp="1"/>
          </p:cNvSpPr>
          <p:nvPr>
            <p:ph type="subTitle" idx="1"/>
          </p:nvPr>
        </p:nvSpPr>
        <p:spPr>
          <a:xfrm>
            <a:off x="1371600" y="1447800"/>
            <a:ext cx="6705600" cy="5029200"/>
          </a:xfrm>
        </p:spPr>
        <p:txBody>
          <a:bodyPr>
            <a:normAutofit fontScale="62500" lnSpcReduction="20000"/>
          </a:bodyPr>
          <a:lstStyle/>
          <a:p>
            <a:r>
              <a:rPr lang="en-US" b="1" dirty="0" smtClean="0">
                <a:solidFill>
                  <a:schemeClr val="tx1"/>
                </a:solidFill>
                <a:latin typeface="Bahnschrift" pitchFamily="34" charset="0"/>
              </a:rPr>
              <a:t>Final  Project  Presentation  by</a:t>
            </a:r>
          </a:p>
          <a:p>
            <a:endParaRPr lang="en-US" b="1" dirty="0" smtClean="0">
              <a:solidFill>
                <a:schemeClr val="tx1"/>
              </a:solidFill>
              <a:latin typeface="Bahnschrift" pitchFamily="34" charset="0"/>
            </a:endParaRPr>
          </a:p>
          <a:p>
            <a:endParaRPr lang="en-US" b="1" dirty="0">
              <a:solidFill>
                <a:schemeClr val="tx1"/>
              </a:solidFill>
              <a:latin typeface="Bahnschrift" pitchFamily="34" charset="0"/>
            </a:endParaRPr>
          </a:p>
          <a:p>
            <a:endParaRPr lang="en-US" b="1" dirty="0" smtClean="0">
              <a:solidFill>
                <a:schemeClr val="tx1"/>
              </a:solidFill>
              <a:latin typeface="Bahnschrift" pitchFamily="34" charset="0"/>
            </a:endParaRPr>
          </a:p>
          <a:p>
            <a:endParaRPr lang="en-US" b="1" dirty="0" smtClean="0">
              <a:solidFill>
                <a:schemeClr val="tx1"/>
              </a:solidFill>
              <a:latin typeface="Bahnschrift" pitchFamily="34" charset="0"/>
            </a:endParaRPr>
          </a:p>
          <a:p>
            <a:r>
              <a:rPr lang="en-US" b="1" dirty="0" smtClean="0">
                <a:solidFill>
                  <a:schemeClr val="tx1"/>
                </a:solidFill>
                <a:latin typeface="Bahnschrift" pitchFamily="34" charset="0"/>
              </a:rPr>
              <a:t>Members:</a:t>
            </a:r>
          </a:p>
          <a:p>
            <a:r>
              <a:rPr lang="en-US" dirty="0" smtClean="0">
                <a:solidFill>
                  <a:schemeClr val="tx1"/>
                </a:solidFill>
                <a:latin typeface="Bahnschrift" pitchFamily="34" charset="0"/>
              </a:rPr>
              <a:t>Md. </a:t>
            </a:r>
            <a:r>
              <a:rPr lang="en-US" dirty="0" err="1" smtClean="0">
                <a:solidFill>
                  <a:schemeClr val="tx1"/>
                </a:solidFill>
                <a:latin typeface="Bahnschrift" pitchFamily="34" charset="0"/>
              </a:rPr>
              <a:t>Ariful</a:t>
            </a:r>
            <a:r>
              <a:rPr lang="en-US" dirty="0" smtClean="0">
                <a:solidFill>
                  <a:schemeClr val="tx1"/>
                </a:solidFill>
                <a:latin typeface="Bahnschrift" pitchFamily="34" charset="0"/>
              </a:rPr>
              <a:t> Islam - 16101029</a:t>
            </a:r>
          </a:p>
          <a:p>
            <a:r>
              <a:rPr lang="en-US" dirty="0" smtClean="0">
                <a:solidFill>
                  <a:schemeClr val="tx1"/>
                </a:solidFill>
                <a:latin typeface="Bahnschrift" pitchFamily="34" charset="0"/>
              </a:rPr>
              <a:t>Md. </a:t>
            </a:r>
            <a:r>
              <a:rPr lang="en-US" dirty="0" err="1" smtClean="0">
                <a:solidFill>
                  <a:schemeClr val="tx1"/>
                </a:solidFill>
                <a:latin typeface="Bahnschrift" pitchFamily="34" charset="0"/>
              </a:rPr>
              <a:t>Abdur</a:t>
            </a:r>
            <a:r>
              <a:rPr lang="en-US" dirty="0" smtClean="0">
                <a:solidFill>
                  <a:schemeClr val="tx1"/>
                </a:solidFill>
                <a:latin typeface="Bahnschrift" pitchFamily="34" charset="0"/>
              </a:rPr>
              <a:t> </a:t>
            </a:r>
            <a:r>
              <a:rPr lang="en-US" dirty="0" err="1" smtClean="0">
                <a:solidFill>
                  <a:schemeClr val="tx1"/>
                </a:solidFill>
                <a:latin typeface="Bahnschrift" pitchFamily="34" charset="0"/>
              </a:rPr>
              <a:t>Rafiq</a:t>
            </a:r>
            <a:r>
              <a:rPr lang="en-US" dirty="0" smtClean="0">
                <a:solidFill>
                  <a:schemeClr val="tx1"/>
                </a:solidFill>
                <a:latin typeface="Bahnschrift" pitchFamily="34" charset="0"/>
              </a:rPr>
              <a:t> - 16101020</a:t>
            </a:r>
          </a:p>
          <a:p>
            <a:r>
              <a:rPr lang="en-US" dirty="0" smtClean="0">
                <a:solidFill>
                  <a:schemeClr val="tx1"/>
                </a:solidFill>
                <a:latin typeface="Bahnschrift" pitchFamily="34" charset="0"/>
              </a:rPr>
              <a:t>Md. Ali Islam Khan - 16101011</a:t>
            </a:r>
          </a:p>
          <a:p>
            <a:r>
              <a:rPr lang="en-US" dirty="0" smtClean="0">
                <a:solidFill>
                  <a:schemeClr val="tx1"/>
                </a:solidFill>
                <a:latin typeface="Bahnschrift" pitchFamily="34" charset="0"/>
              </a:rPr>
              <a:t>Md. Abu </a:t>
            </a:r>
            <a:r>
              <a:rPr lang="en-US" dirty="0" err="1" smtClean="0">
                <a:solidFill>
                  <a:schemeClr val="tx1"/>
                </a:solidFill>
                <a:latin typeface="Bahnschrift" pitchFamily="34" charset="0"/>
              </a:rPr>
              <a:t>Nayem</a:t>
            </a:r>
            <a:r>
              <a:rPr lang="en-US" dirty="0" smtClean="0">
                <a:solidFill>
                  <a:schemeClr val="tx1"/>
                </a:solidFill>
                <a:latin typeface="Bahnschrift" pitchFamily="34" charset="0"/>
              </a:rPr>
              <a:t> - 16101030</a:t>
            </a:r>
          </a:p>
          <a:p>
            <a:endParaRPr lang="en-US" dirty="0" smtClean="0">
              <a:solidFill>
                <a:schemeClr val="tx1"/>
              </a:solidFill>
              <a:latin typeface="Bahnschrift" pitchFamily="34" charset="0"/>
            </a:endParaRPr>
          </a:p>
          <a:p>
            <a:endParaRPr lang="en-US" b="1" dirty="0">
              <a:solidFill>
                <a:schemeClr val="tx1"/>
              </a:solidFill>
              <a:latin typeface="Bahnschrift" pitchFamily="34" charset="0"/>
            </a:endParaRPr>
          </a:p>
          <a:p>
            <a:r>
              <a:rPr lang="en-US" b="1" dirty="0" smtClean="0">
                <a:solidFill>
                  <a:schemeClr val="tx1"/>
                </a:solidFill>
                <a:latin typeface="Bahnschrift" pitchFamily="34" charset="0"/>
              </a:rPr>
              <a:t>Supervisor :</a:t>
            </a:r>
          </a:p>
          <a:p>
            <a:r>
              <a:rPr lang="en-US" dirty="0" smtClean="0">
                <a:solidFill>
                  <a:schemeClr val="tx1"/>
                </a:solidFill>
                <a:latin typeface="Bahnschrift" pitchFamily="34" charset="0"/>
              </a:rPr>
              <a:t> </a:t>
            </a:r>
            <a:r>
              <a:rPr lang="en-US" dirty="0" err="1" smtClean="0">
                <a:solidFill>
                  <a:schemeClr val="tx1"/>
                </a:solidFill>
                <a:latin typeface="Bahnschrift" pitchFamily="34" charset="0"/>
              </a:rPr>
              <a:t>Molla</a:t>
            </a:r>
            <a:r>
              <a:rPr lang="en-US" dirty="0" smtClean="0">
                <a:solidFill>
                  <a:schemeClr val="tx1"/>
                </a:solidFill>
                <a:latin typeface="Bahnschrift" pitchFamily="34" charset="0"/>
              </a:rPr>
              <a:t> </a:t>
            </a:r>
            <a:r>
              <a:rPr lang="en-US" dirty="0" err="1" smtClean="0">
                <a:solidFill>
                  <a:schemeClr val="tx1"/>
                </a:solidFill>
                <a:latin typeface="Bahnschrift" pitchFamily="34" charset="0"/>
              </a:rPr>
              <a:t>Rashied</a:t>
            </a:r>
            <a:r>
              <a:rPr lang="en-US" dirty="0" smtClean="0">
                <a:solidFill>
                  <a:schemeClr val="tx1"/>
                </a:solidFill>
                <a:latin typeface="Bahnschrift" pitchFamily="34" charset="0"/>
              </a:rPr>
              <a:t> Hussein </a:t>
            </a:r>
            <a:r>
              <a:rPr lang="en-US" dirty="0" err="1" smtClean="0">
                <a:solidFill>
                  <a:schemeClr val="tx1"/>
                </a:solidFill>
                <a:latin typeface="Bahnschrift" pitchFamily="34" charset="0"/>
              </a:rPr>
              <a:t>Rupak</a:t>
            </a:r>
            <a:r>
              <a:rPr lang="en-US" dirty="0" smtClean="0">
                <a:solidFill>
                  <a:schemeClr val="tx1"/>
                </a:solidFill>
                <a:latin typeface="Bahnschrift" pitchFamily="34" charset="0"/>
              </a:rPr>
              <a:t> </a:t>
            </a:r>
          </a:p>
          <a:p>
            <a:r>
              <a:rPr lang="en-US" dirty="0" smtClean="0">
                <a:solidFill>
                  <a:schemeClr val="tx1"/>
                </a:solidFill>
                <a:latin typeface="Bahnschrift" pitchFamily="34" charset="0"/>
              </a:rPr>
              <a:t>Asst. Professor, Dept. of CSE</a:t>
            </a:r>
          </a:p>
          <a:p>
            <a:r>
              <a:rPr lang="en-US" dirty="0" smtClean="0">
                <a:solidFill>
                  <a:schemeClr val="tx1"/>
                </a:solidFill>
                <a:latin typeface="Bahnschrift" pitchFamily="34" charset="0"/>
              </a:rPr>
              <a:t>University of Asia Pacific</a:t>
            </a:r>
          </a:p>
        </p:txBody>
      </p:sp>
      <p:pic>
        <p:nvPicPr>
          <p:cNvPr id="5" name="Picture 4" descr="hdmovielogo-645.png"/>
          <p:cNvPicPr>
            <a:picLocks noChangeAspect="1"/>
          </p:cNvPicPr>
          <p:nvPr/>
        </p:nvPicPr>
        <p:blipFill>
          <a:blip r:embed="rId2" cstate="print"/>
          <a:stretch>
            <a:fillRect/>
          </a:stretch>
        </p:blipFill>
        <p:spPr>
          <a:xfrm>
            <a:off x="3352800" y="1828800"/>
            <a:ext cx="2590801" cy="100393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descr="4.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descr="5.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rmAutofit fontScale="90000"/>
          </a:bodyPr>
          <a:lstStyle/>
          <a:p>
            <a:r>
              <a:rPr lang="en-US" dirty="0" smtClean="0"/>
              <a:t>About </a:t>
            </a:r>
            <a:endParaRPr lang="en-US" dirty="0"/>
          </a:p>
        </p:txBody>
      </p:sp>
      <p:pic>
        <p:nvPicPr>
          <p:cNvPr id="4" name="Content Placeholder 3" descr="6.jpg"/>
          <p:cNvPicPr>
            <a:picLocks noGrp="1" noChangeAspect="1"/>
          </p:cNvPicPr>
          <p:nvPr>
            <p:ph idx="1"/>
          </p:nvPr>
        </p:nvPicPr>
        <p:blipFill>
          <a:blip r:embed="rId2" cstate="print"/>
          <a:stretch>
            <a:fillRect/>
          </a:stretch>
        </p:blipFill>
        <p:spPr>
          <a:xfrm>
            <a:off x="-1" y="762000"/>
            <a:ext cx="9042091" cy="60960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descr="8.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609600"/>
          </a:xfrm>
        </p:spPr>
        <p:txBody>
          <a:bodyPr>
            <a:normAutofit fontScale="90000"/>
          </a:bodyPr>
          <a:lstStyle/>
          <a:p>
            <a:r>
              <a:rPr lang="en-US" dirty="0" smtClean="0"/>
              <a:t>Offers</a:t>
            </a:r>
            <a:endParaRPr lang="en-US" dirty="0"/>
          </a:p>
        </p:txBody>
      </p:sp>
      <p:sp>
        <p:nvSpPr>
          <p:cNvPr id="3" name="Subtitle 2"/>
          <p:cNvSpPr>
            <a:spLocks noGrp="1"/>
          </p:cNvSpPr>
          <p:nvPr>
            <p:ph type="subTitle" idx="1"/>
          </p:nvPr>
        </p:nvSpPr>
        <p:spPr/>
        <p:txBody>
          <a:bodyPr/>
          <a:lstStyle/>
          <a:p>
            <a:endParaRPr lang="en-US"/>
          </a:p>
        </p:txBody>
      </p:sp>
      <p:pic>
        <p:nvPicPr>
          <p:cNvPr id="4" name="Picture 3" descr="9.jpg"/>
          <p:cNvPicPr>
            <a:picLocks noChangeAspect="1"/>
          </p:cNvPicPr>
          <p:nvPr/>
        </p:nvPicPr>
        <p:blipFill>
          <a:blip r:embed="rId2" cstate="print"/>
          <a:stretch>
            <a:fillRect/>
          </a:stretch>
        </p:blipFill>
        <p:spPr>
          <a:xfrm>
            <a:off x="0" y="685800"/>
            <a:ext cx="9144000" cy="61722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536575"/>
          </a:xfrm>
        </p:spPr>
        <p:txBody>
          <a:bodyPr>
            <a:normAutofit fontScale="90000"/>
          </a:bodyPr>
          <a:lstStyle/>
          <a:p>
            <a:r>
              <a:rPr lang="en-US" dirty="0" smtClean="0"/>
              <a:t>Contact Us</a:t>
            </a:r>
            <a:endParaRPr lang="en-US" dirty="0"/>
          </a:p>
        </p:txBody>
      </p:sp>
      <p:sp>
        <p:nvSpPr>
          <p:cNvPr id="3" name="Subtitle 2"/>
          <p:cNvSpPr>
            <a:spLocks noGrp="1"/>
          </p:cNvSpPr>
          <p:nvPr>
            <p:ph type="subTitle" idx="1"/>
          </p:nvPr>
        </p:nvSpPr>
        <p:spPr/>
        <p:txBody>
          <a:bodyPr/>
          <a:lstStyle/>
          <a:p>
            <a:endParaRPr lang="en-US"/>
          </a:p>
        </p:txBody>
      </p:sp>
      <p:pic>
        <p:nvPicPr>
          <p:cNvPr id="5" name="Picture 4" descr="10.jpg"/>
          <p:cNvPicPr>
            <a:picLocks noChangeAspect="1"/>
          </p:cNvPicPr>
          <p:nvPr/>
        </p:nvPicPr>
        <p:blipFill>
          <a:blip r:embed="rId2" cstate="print"/>
          <a:stretch>
            <a:fillRect/>
          </a:stretch>
        </p:blipFill>
        <p:spPr>
          <a:xfrm>
            <a:off x="0" y="838139"/>
            <a:ext cx="9144000" cy="601986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descr="11.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895600"/>
            <a:ext cx="8229600" cy="1143000"/>
          </a:xfrm>
        </p:spPr>
        <p:txBody>
          <a:bodyPr>
            <a:noAutofit/>
          </a:bodyPr>
          <a:lstStyle/>
          <a:p>
            <a:r>
              <a:rPr lang="en-US" sz="1800" dirty="0" smtClean="0"/>
              <a:t>That is public access section of our project. </a:t>
            </a:r>
            <a:br>
              <a:rPr lang="en-US" sz="1800" dirty="0" smtClean="0"/>
            </a:br>
            <a:r>
              <a:rPr lang="en-US" sz="1800" dirty="0" smtClean="0"/>
              <a:t/>
            </a:r>
            <a:br>
              <a:rPr lang="en-US" sz="1800" dirty="0" smtClean="0"/>
            </a:br>
            <a:r>
              <a:rPr lang="en-US" sz="1800" dirty="0" smtClean="0"/>
              <a:t>Now…</a:t>
            </a:r>
            <a:r>
              <a:rPr lang="en-US" sz="1800" dirty="0"/>
              <a:t/>
            </a:r>
            <a:br>
              <a:rPr lang="en-US" sz="1800" dirty="0"/>
            </a:br>
            <a:r>
              <a:rPr lang="en-US" sz="1800" dirty="0" smtClean="0"/>
              <a:t> admin panel section and dashboard section that’s means management section. </a:t>
            </a:r>
            <a:r>
              <a:rPr lang="en-US" sz="1600" dirty="0" smtClean="0"/>
              <a:t/>
            </a:r>
            <a:br>
              <a:rPr lang="en-US" sz="1600" dirty="0" smtClean="0"/>
            </a:br>
            <a:endParaRPr lang="en-US"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0"/>
            <a:ext cx="7772400" cy="993775"/>
          </a:xfrm>
        </p:spPr>
        <p:txBody>
          <a:bodyPr/>
          <a:lstStyle/>
          <a:p>
            <a:r>
              <a:rPr lang="en-US" dirty="0" smtClean="0"/>
              <a:t>Admin Panel </a:t>
            </a:r>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38200"/>
            <a:ext cx="9143999" cy="6019800"/>
          </a:xfrm>
          <a:prstGeom prst="rect">
            <a:avLst/>
          </a:prstGeom>
        </p:spPr>
      </p:pic>
      <p:sp>
        <p:nvSpPr>
          <p:cNvPr id="5" name="Rectangle 4"/>
          <p:cNvSpPr/>
          <p:nvPr/>
        </p:nvSpPr>
        <p:spPr>
          <a:xfrm>
            <a:off x="0" y="914400"/>
            <a:ext cx="13716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5410200" y="2133600"/>
            <a:ext cx="1219200" cy="3048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 name="Rectangle 6"/>
          <p:cNvSpPr/>
          <p:nvPr/>
        </p:nvSpPr>
        <p:spPr>
          <a:xfrm>
            <a:off x="7315200" y="2133600"/>
            <a:ext cx="1066800" cy="2286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Specialty</a:t>
            </a:r>
            <a:endParaRPr lang="en-US" dirty="0"/>
          </a:p>
        </p:txBody>
      </p:sp>
      <p:sp>
        <p:nvSpPr>
          <p:cNvPr id="3" name="Content Placeholder 2"/>
          <p:cNvSpPr>
            <a:spLocks noGrp="1"/>
          </p:cNvSpPr>
          <p:nvPr>
            <p:ph idx="1"/>
          </p:nvPr>
        </p:nvSpPr>
        <p:spPr>
          <a:xfrm>
            <a:off x="457200" y="1828800"/>
            <a:ext cx="8229600" cy="4525963"/>
          </a:xfrm>
        </p:spPr>
        <p:txBody>
          <a:bodyPr>
            <a:normAutofit/>
          </a:bodyPr>
          <a:lstStyle/>
          <a:p>
            <a:pPr>
              <a:buFont typeface="Wingdings" panose="05000000000000000000" pitchFamily="2" charset="2"/>
              <a:buChar char="q"/>
            </a:pPr>
            <a:r>
              <a:rPr lang="en-US" sz="1800" dirty="0" smtClean="0"/>
              <a:t>We use bootstrap framework , which is basic and a wonderful framework of html and </a:t>
            </a:r>
            <a:r>
              <a:rPr lang="en-US" sz="1800" dirty="0" err="1" smtClean="0"/>
              <a:t>css</a:t>
            </a:r>
            <a:r>
              <a:rPr lang="en-US" sz="1800" dirty="0" smtClean="0"/>
              <a:t>. This is a useful framework , user can use and handle it easily. It is a user-friendly framework. </a:t>
            </a:r>
          </a:p>
          <a:p>
            <a:pPr>
              <a:buFont typeface="Wingdings" panose="05000000000000000000" pitchFamily="2" charset="2"/>
              <a:buChar char="q"/>
            </a:pPr>
            <a:r>
              <a:rPr lang="en-US" sz="1800" dirty="0" smtClean="0"/>
              <a:t>We make all mandatory  features by for attract customer attestation which is a important part of travel business. </a:t>
            </a:r>
          </a:p>
          <a:p>
            <a:pPr>
              <a:buFont typeface="Wingdings" panose="05000000000000000000" pitchFamily="2" charset="2"/>
              <a:buChar char="q"/>
            </a:pPr>
            <a:r>
              <a:rPr lang="en-US" sz="1800" dirty="0" smtClean="0"/>
              <a:t>For Admin panel, we also use bootstrap , in dashboard all the details are show and when admin log in with their user and password they can easily handle whole system without any complexion. </a:t>
            </a:r>
          </a:p>
          <a:p>
            <a:pPr>
              <a:buFont typeface="Wingdings" panose="05000000000000000000" pitchFamily="2" charset="2"/>
              <a:buChar char="q"/>
            </a:pPr>
            <a:r>
              <a:rPr lang="en-US" sz="1800" dirty="0" smtClean="0"/>
              <a:t>Admin can edit, update and delete any records easily. </a:t>
            </a:r>
          </a:p>
          <a:p>
            <a:endParaRPr lang="en-US" sz="1600" dirty="0" smtClean="0"/>
          </a:p>
          <a:p>
            <a:pPr>
              <a:buNone/>
            </a:pPr>
            <a:r>
              <a:rPr lang="en-US" sz="1800" dirty="0" smtClean="0"/>
              <a:t>For these reason we can say that our project is special. </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81000"/>
            <a:ext cx="7772400" cy="1470025"/>
          </a:xfrm>
        </p:spPr>
        <p:txBody>
          <a:bodyPr/>
          <a:lstStyle/>
          <a:p>
            <a:r>
              <a:rPr lang="en-US" dirty="0" smtClean="0"/>
              <a:t>Contents</a:t>
            </a:r>
            <a:endParaRPr lang="en-US" dirty="0"/>
          </a:p>
        </p:txBody>
      </p:sp>
      <p:sp>
        <p:nvSpPr>
          <p:cNvPr id="3" name="Subtitle 2"/>
          <p:cNvSpPr>
            <a:spLocks noGrp="1"/>
          </p:cNvSpPr>
          <p:nvPr>
            <p:ph type="subTitle" idx="1"/>
          </p:nvPr>
        </p:nvSpPr>
        <p:spPr>
          <a:xfrm>
            <a:off x="1371600" y="1828800"/>
            <a:ext cx="6400800" cy="3810000"/>
          </a:xfrm>
        </p:spPr>
        <p:txBody>
          <a:bodyPr>
            <a:normAutofit/>
          </a:bodyPr>
          <a:lstStyle/>
          <a:p>
            <a:pPr algn="l">
              <a:buFont typeface="Wingdings" pitchFamily="2" charset="2"/>
              <a:buChar char="q"/>
            </a:pPr>
            <a:r>
              <a:rPr lang="en-US" sz="1600" dirty="0" smtClean="0">
                <a:solidFill>
                  <a:schemeClr val="tx1"/>
                </a:solidFill>
              </a:rPr>
              <a:t> Introduction </a:t>
            </a:r>
          </a:p>
          <a:p>
            <a:pPr algn="l">
              <a:buFont typeface="Wingdings" pitchFamily="2" charset="2"/>
              <a:buChar char="q"/>
            </a:pPr>
            <a:r>
              <a:rPr lang="en-US" sz="1600" dirty="0" smtClean="0">
                <a:solidFill>
                  <a:schemeClr val="tx1"/>
                </a:solidFill>
              </a:rPr>
              <a:t> About Project </a:t>
            </a:r>
          </a:p>
          <a:p>
            <a:pPr algn="l">
              <a:buFont typeface="Wingdings" pitchFamily="2" charset="2"/>
              <a:buChar char="q"/>
            </a:pPr>
            <a:r>
              <a:rPr lang="en-US" sz="1600" dirty="0" smtClean="0">
                <a:solidFill>
                  <a:schemeClr val="tx1"/>
                </a:solidFill>
              </a:rPr>
              <a:t> Language and Platform </a:t>
            </a:r>
          </a:p>
          <a:p>
            <a:pPr algn="l">
              <a:buFont typeface="Wingdings" pitchFamily="2" charset="2"/>
              <a:buChar char="q"/>
            </a:pPr>
            <a:r>
              <a:rPr lang="en-US" sz="1600" dirty="0" smtClean="0">
                <a:solidFill>
                  <a:schemeClr val="tx1"/>
                </a:solidFill>
              </a:rPr>
              <a:t> Showcase of project features ( Public Access and Admin Panel Part)</a:t>
            </a:r>
          </a:p>
          <a:p>
            <a:pPr algn="l">
              <a:buFont typeface="Wingdings" pitchFamily="2" charset="2"/>
              <a:buChar char="q"/>
            </a:pPr>
            <a:r>
              <a:rPr lang="en-US" sz="1600" dirty="0" smtClean="0">
                <a:solidFill>
                  <a:schemeClr val="tx1"/>
                </a:solidFill>
              </a:rPr>
              <a:t> Specialty</a:t>
            </a:r>
          </a:p>
          <a:p>
            <a:pPr algn="l">
              <a:buFont typeface="Wingdings" pitchFamily="2" charset="2"/>
              <a:buChar char="q"/>
            </a:pPr>
            <a:r>
              <a:rPr lang="en-US" sz="1600" dirty="0" smtClean="0">
                <a:solidFill>
                  <a:schemeClr val="tx1"/>
                </a:solidFill>
              </a:rPr>
              <a:t> Future Work with this project </a:t>
            </a:r>
          </a:p>
          <a:p>
            <a:pPr algn="l">
              <a:buFont typeface="Wingdings" pitchFamily="2" charset="2"/>
              <a:buChar char="q"/>
            </a:pPr>
            <a:r>
              <a:rPr lang="en-US" sz="1600" dirty="0" smtClean="0">
                <a:solidFill>
                  <a:schemeClr val="tx1"/>
                </a:solidFill>
              </a:rPr>
              <a:t> Conclusion  </a:t>
            </a:r>
          </a:p>
          <a:p>
            <a:pPr>
              <a:buFont typeface="Wingdings" pitchFamily="2" charset="2"/>
              <a:buChar char="q"/>
            </a:pPr>
            <a:endParaRPr lang="en-US" sz="1600" dirty="0"/>
          </a:p>
        </p:txBody>
      </p:sp>
      <p:pic>
        <p:nvPicPr>
          <p:cNvPr id="4" name="Picture 3" descr="logo.png"/>
          <p:cNvPicPr>
            <a:picLocks noChangeAspect="1"/>
          </p:cNvPicPr>
          <p:nvPr/>
        </p:nvPicPr>
        <p:blipFill>
          <a:blip r:embed="rId2" cstate="print"/>
          <a:stretch>
            <a:fillRect/>
          </a:stretch>
        </p:blipFill>
        <p:spPr>
          <a:xfrm>
            <a:off x="2971800" y="4191000"/>
            <a:ext cx="2971800" cy="1867282"/>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 </a:t>
            </a:r>
            <a:endParaRPr lang="en-US" dirty="0"/>
          </a:p>
        </p:txBody>
      </p:sp>
      <p:sp>
        <p:nvSpPr>
          <p:cNvPr id="3" name="Content Placeholder 2"/>
          <p:cNvSpPr>
            <a:spLocks noGrp="1"/>
          </p:cNvSpPr>
          <p:nvPr>
            <p:ph idx="1"/>
          </p:nvPr>
        </p:nvSpPr>
        <p:spPr>
          <a:xfrm>
            <a:off x="457200" y="1752600"/>
            <a:ext cx="8229600" cy="1523999"/>
          </a:xfrm>
        </p:spPr>
        <p:txBody>
          <a:bodyPr>
            <a:normAutofit/>
          </a:bodyPr>
          <a:lstStyle/>
          <a:p>
            <a:pPr>
              <a:buNone/>
            </a:pPr>
            <a:endParaRPr lang="en-US" sz="1800" dirty="0" smtClean="0"/>
          </a:p>
          <a:p>
            <a:pPr>
              <a:buNone/>
            </a:pPr>
            <a:r>
              <a:rPr lang="en-US" sz="1800" dirty="0"/>
              <a:t> </a:t>
            </a:r>
            <a:r>
              <a:rPr lang="en-US" sz="1800" dirty="0" smtClean="0"/>
              <a:t>  We will make a mobile app based on this website and also add more attractive</a:t>
            </a:r>
          </a:p>
          <a:p>
            <a:pPr>
              <a:buNone/>
            </a:pPr>
            <a:r>
              <a:rPr lang="en-US" sz="1800" dirty="0"/>
              <a:t> </a:t>
            </a:r>
            <a:r>
              <a:rPr lang="en-US" sz="1800" dirty="0" smtClean="0"/>
              <a:t>  features for attract customer for First Step Travel Agency. </a:t>
            </a:r>
            <a:endParaRPr lang="en-US" sz="1800" dirty="0"/>
          </a:p>
        </p:txBody>
      </p:sp>
      <p:pic>
        <p:nvPicPr>
          <p:cNvPr id="4" name="Picture 3" descr="logo.png"/>
          <p:cNvPicPr>
            <a:picLocks noChangeAspect="1"/>
          </p:cNvPicPr>
          <p:nvPr/>
        </p:nvPicPr>
        <p:blipFill>
          <a:blip r:embed="rId2" cstate="print"/>
          <a:stretch>
            <a:fillRect/>
          </a:stretch>
        </p:blipFill>
        <p:spPr>
          <a:xfrm>
            <a:off x="2438400" y="3352800"/>
            <a:ext cx="4114800" cy="25854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a:xfrm>
            <a:off x="457200" y="2209801"/>
            <a:ext cx="8229600" cy="1371599"/>
          </a:xfrm>
        </p:spPr>
        <p:txBody>
          <a:bodyPr>
            <a:normAutofit/>
          </a:bodyPr>
          <a:lstStyle/>
          <a:p>
            <a:pPr>
              <a:buNone/>
            </a:pPr>
            <a:r>
              <a:rPr lang="en-US" sz="1800" dirty="0" smtClean="0"/>
              <a:t>   We try our best to represent all feature and term for a travel agency company. We</a:t>
            </a:r>
          </a:p>
          <a:p>
            <a:pPr>
              <a:buNone/>
            </a:pPr>
            <a:r>
              <a:rPr lang="en-US" sz="1800" dirty="0"/>
              <a:t> </a:t>
            </a:r>
            <a:r>
              <a:rPr lang="en-US" sz="1800" dirty="0" smtClean="0"/>
              <a:t>  also try to make this user friendly with easy UX/UI by this Users and Controller can</a:t>
            </a:r>
          </a:p>
          <a:p>
            <a:pPr>
              <a:buNone/>
            </a:pPr>
            <a:r>
              <a:rPr lang="en-US" sz="1800" dirty="0"/>
              <a:t> </a:t>
            </a:r>
            <a:r>
              <a:rPr lang="en-US" sz="1800" dirty="0" smtClean="0"/>
              <a:t>  use and handle easily. That’s all about our project. </a:t>
            </a:r>
          </a:p>
          <a:p>
            <a:pPr>
              <a:buNone/>
            </a:pPr>
            <a:r>
              <a:rPr lang="en-US" sz="1800" dirty="0" smtClean="0"/>
              <a:t>  </a:t>
            </a:r>
            <a:endParaRPr lang="en-US"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971800"/>
            <a:ext cx="8229600" cy="1143000"/>
          </a:xfrm>
        </p:spPr>
        <p:txBody>
          <a:bodyPr/>
          <a:lstStyle/>
          <a:p>
            <a:r>
              <a:rPr lang="en-US" sz="6000" dirty="0" smtClean="0">
                <a:latin typeface="Bahnschrift" pitchFamily="34" charset="0"/>
              </a:rPr>
              <a:t>Let’s See the Demo</a:t>
            </a:r>
            <a:r>
              <a:rPr lang="en-US" dirty="0" smtClean="0"/>
              <a:t>. . .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8229600" cy="1143000"/>
          </a:xfrm>
        </p:spPr>
        <p:txBody>
          <a:bodyPr>
            <a:normAutofit fontScale="90000"/>
          </a:bodyPr>
          <a:lstStyle/>
          <a:p>
            <a:r>
              <a:rPr lang="en-US" sz="7200" dirty="0" smtClean="0">
                <a:latin typeface="Bahnschrift" pitchFamily="34" charset="0"/>
              </a:rPr>
              <a:t>Thank You </a:t>
            </a:r>
            <a:r>
              <a:rPr lang="en-US" dirty="0" smtClean="0">
                <a:sym typeface="Wingdings" pitchFamily="2" charset="2"/>
              </a:rPr>
              <a:t> </a:t>
            </a:r>
            <a:endParaRPr lang="en-US" dirty="0"/>
          </a:p>
        </p:txBody>
      </p:sp>
      <p:pic>
        <p:nvPicPr>
          <p:cNvPr id="3" name="Picture 2" descr="hdmovielogo-645.png"/>
          <p:cNvPicPr>
            <a:picLocks noChangeAspect="1"/>
          </p:cNvPicPr>
          <p:nvPr/>
        </p:nvPicPr>
        <p:blipFill>
          <a:blip r:embed="rId2" cstate="print"/>
          <a:stretch>
            <a:fillRect/>
          </a:stretch>
        </p:blipFill>
        <p:spPr>
          <a:xfrm>
            <a:off x="2209800" y="3276600"/>
            <a:ext cx="4114800" cy="15944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85800"/>
            <a:ext cx="7772400" cy="1470025"/>
          </a:xfrm>
        </p:spPr>
        <p:txBody>
          <a:bodyPr/>
          <a:lstStyle/>
          <a:p>
            <a:r>
              <a:rPr lang="en-US" dirty="0" smtClean="0"/>
              <a:t>Introduction </a:t>
            </a:r>
            <a:endParaRPr lang="en-US" dirty="0"/>
          </a:p>
        </p:txBody>
      </p:sp>
      <p:sp>
        <p:nvSpPr>
          <p:cNvPr id="3" name="Subtitle 2"/>
          <p:cNvSpPr>
            <a:spLocks noGrp="1"/>
          </p:cNvSpPr>
          <p:nvPr>
            <p:ph type="subTitle" idx="1"/>
          </p:nvPr>
        </p:nvSpPr>
        <p:spPr>
          <a:xfrm>
            <a:off x="914400" y="2057400"/>
            <a:ext cx="7391400" cy="3581400"/>
          </a:xfrm>
        </p:spPr>
        <p:txBody>
          <a:bodyPr>
            <a:normAutofit/>
          </a:bodyPr>
          <a:lstStyle/>
          <a:p>
            <a:pPr algn="l"/>
            <a:r>
              <a:rPr lang="en-US" sz="1600" dirty="0" smtClean="0">
                <a:solidFill>
                  <a:schemeClr val="tx1"/>
                </a:solidFill>
              </a:rPr>
              <a:t>We make a project for a Travel Agency Company. Name of the travel agency is “First Step Travel Agency”. We try to make all mandatory features for this travel agency website, Like showcasing of activity, </a:t>
            </a:r>
            <a:r>
              <a:rPr lang="en-US" sz="1600" dirty="0" err="1" smtClean="0">
                <a:solidFill>
                  <a:schemeClr val="tx1"/>
                </a:solidFill>
              </a:rPr>
              <a:t>offers,past</a:t>
            </a:r>
            <a:r>
              <a:rPr lang="en-US" sz="1600" dirty="0" smtClean="0">
                <a:solidFill>
                  <a:schemeClr val="tx1"/>
                </a:solidFill>
              </a:rPr>
              <a:t> trips, package details, booking , contact information etc.  </a:t>
            </a:r>
          </a:p>
          <a:p>
            <a:pPr algn="l"/>
            <a:endParaRPr lang="en-US" sz="1600" dirty="0" smtClean="0">
              <a:solidFill>
                <a:schemeClr val="tx1"/>
              </a:solidFill>
            </a:endParaRPr>
          </a:p>
          <a:p>
            <a:pPr algn="l"/>
            <a:r>
              <a:rPr lang="en-US" sz="1600" dirty="0" smtClean="0">
                <a:solidFill>
                  <a:schemeClr val="tx1"/>
                </a:solidFill>
              </a:rPr>
              <a:t>Now this is a era of Technology. Every company launch their website, mobile application for marketing and increase their service and profit. According to these terms we try to show and maintain all present trends of FIRST STEP TRAVEL AGENCY. </a:t>
            </a:r>
          </a:p>
        </p:txBody>
      </p:sp>
      <p:pic>
        <p:nvPicPr>
          <p:cNvPr id="4" name="Picture 3" descr="dental-emergency-travelling-825x550.jpg"/>
          <p:cNvPicPr>
            <a:picLocks noChangeAspect="1"/>
          </p:cNvPicPr>
          <p:nvPr/>
        </p:nvPicPr>
        <p:blipFill>
          <a:blip r:embed="rId2" cstate="print"/>
          <a:stretch>
            <a:fillRect/>
          </a:stretch>
        </p:blipFill>
        <p:spPr>
          <a:xfrm>
            <a:off x="3048000" y="4648200"/>
            <a:ext cx="2628900" cy="17526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914400"/>
          </a:xfrm>
        </p:spPr>
        <p:txBody>
          <a:bodyPr>
            <a:normAutofit fontScale="90000"/>
          </a:bodyPr>
          <a:lstStyle/>
          <a:p>
            <a:r>
              <a:rPr lang="en-US" dirty="0" smtClean="0">
                <a:solidFill>
                  <a:schemeClr val="tx1"/>
                </a:solidFill>
              </a:rPr>
              <a:t> About Project </a:t>
            </a:r>
            <a:br>
              <a:rPr lang="en-US" dirty="0" smtClean="0">
                <a:solidFill>
                  <a:schemeClr val="tx1"/>
                </a:solidFill>
              </a:rPr>
            </a:br>
            <a:endParaRPr lang="en-US" dirty="0"/>
          </a:p>
        </p:txBody>
      </p:sp>
      <p:sp>
        <p:nvSpPr>
          <p:cNvPr id="3" name="Subtitle 2"/>
          <p:cNvSpPr>
            <a:spLocks noGrp="1"/>
          </p:cNvSpPr>
          <p:nvPr>
            <p:ph type="subTitle" idx="1"/>
          </p:nvPr>
        </p:nvSpPr>
        <p:spPr>
          <a:xfrm>
            <a:off x="1143000" y="1295400"/>
            <a:ext cx="7543800" cy="2590800"/>
          </a:xfrm>
        </p:spPr>
        <p:txBody>
          <a:bodyPr>
            <a:normAutofit/>
          </a:bodyPr>
          <a:lstStyle/>
          <a:p>
            <a:pPr algn="l"/>
            <a:r>
              <a:rPr lang="en-US" sz="1600" dirty="0" smtClean="0">
                <a:solidFill>
                  <a:schemeClr val="tx1"/>
                </a:solidFill>
              </a:rPr>
              <a:t>In our project there are mainly 5 sections of features :</a:t>
            </a:r>
          </a:p>
          <a:p>
            <a:pPr algn="l"/>
            <a:endParaRPr lang="en-US" sz="1600" dirty="0" smtClean="0">
              <a:solidFill>
                <a:schemeClr val="tx1"/>
              </a:solidFill>
            </a:endParaRPr>
          </a:p>
          <a:p>
            <a:pPr algn="l">
              <a:buFont typeface="Wingdings" pitchFamily="2" charset="2"/>
              <a:buChar char="q"/>
            </a:pPr>
            <a:r>
              <a:rPr lang="en-US" sz="1600" dirty="0">
                <a:solidFill>
                  <a:schemeClr val="tx1"/>
                </a:solidFill>
              </a:rPr>
              <a:t> </a:t>
            </a:r>
            <a:r>
              <a:rPr lang="en-US" sz="1600" dirty="0" smtClean="0">
                <a:solidFill>
                  <a:schemeClr val="tx1"/>
                </a:solidFill>
              </a:rPr>
              <a:t>Home ( Represent Packages, Past Trips, Upcoming trips, offers)</a:t>
            </a:r>
          </a:p>
          <a:p>
            <a:pPr algn="l">
              <a:buFont typeface="Wingdings" pitchFamily="2" charset="2"/>
              <a:buChar char="q"/>
            </a:pPr>
            <a:r>
              <a:rPr lang="en-US" sz="1600" dirty="0" smtClean="0">
                <a:solidFill>
                  <a:schemeClr val="tx1"/>
                </a:solidFill>
              </a:rPr>
              <a:t> About ( Represent about of FSTA)</a:t>
            </a:r>
          </a:p>
          <a:p>
            <a:pPr algn="l">
              <a:buFont typeface="Wingdings" pitchFamily="2" charset="2"/>
              <a:buChar char="q"/>
            </a:pPr>
            <a:r>
              <a:rPr lang="en-US" sz="1600" dirty="0">
                <a:solidFill>
                  <a:schemeClr val="tx1"/>
                </a:solidFill>
              </a:rPr>
              <a:t> </a:t>
            </a:r>
            <a:r>
              <a:rPr lang="en-US" sz="1600" dirty="0" smtClean="0">
                <a:solidFill>
                  <a:schemeClr val="tx1"/>
                </a:solidFill>
              </a:rPr>
              <a:t>Offers ( Represent offers)</a:t>
            </a:r>
          </a:p>
          <a:p>
            <a:pPr algn="l">
              <a:buFont typeface="Wingdings" pitchFamily="2" charset="2"/>
              <a:buChar char="q"/>
            </a:pPr>
            <a:r>
              <a:rPr lang="en-US" sz="1600" dirty="0" smtClean="0">
                <a:solidFill>
                  <a:schemeClr val="tx1"/>
                </a:solidFill>
              </a:rPr>
              <a:t> Contact  ( Represent contact info)</a:t>
            </a:r>
          </a:p>
          <a:p>
            <a:pPr algn="l">
              <a:buFont typeface="Wingdings" pitchFamily="2" charset="2"/>
              <a:buChar char="q"/>
            </a:pPr>
            <a:r>
              <a:rPr lang="en-US" sz="1600" dirty="0" smtClean="0">
                <a:solidFill>
                  <a:schemeClr val="tx1"/>
                </a:solidFill>
              </a:rPr>
              <a:t> Login/ Signup ( Member can register themselves and using admin info admin can enter for maintain)</a:t>
            </a:r>
            <a:endParaRPr lang="en-US" sz="1600" dirty="0">
              <a:solidFill>
                <a:schemeClr val="tx1"/>
              </a:solidFill>
            </a:endParaRPr>
          </a:p>
          <a:p>
            <a:pPr algn="l">
              <a:buFont typeface="Wingdings" pitchFamily="2" charset="2"/>
              <a:buChar char="q"/>
            </a:pPr>
            <a:endParaRPr lang="en-US" sz="1600" dirty="0"/>
          </a:p>
        </p:txBody>
      </p:sp>
      <p:pic>
        <p:nvPicPr>
          <p:cNvPr id="4" name="Picture 3" descr="new-year-travel.jpg"/>
          <p:cNvPicPr>
            <a:picLocks noChangeAspect="1"/>
          </p:cNvPicPr>
          <p:nvPr/>
        </p:nvPicPr>
        <p:blipFill>
          <a:blip r:embed="rId2" cstate="print"/>
          <a:stretch>
            <a:fillRect/>
          </a:stretch>
        </p:blipFill>
        <p:spPr>
          <a:xfrm>
            <a:off x="2438400" y="3886200"/>
            <a:ext cx="3454400" cy="25908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470025"/>
          </a:xfrm>
        </p:spPr>
        <p:txBody>
          <a:bodyPr/>
          <a:lstStyle/>
          <a:p>
            <a:r>
              <a:rPr lang="en-US" dirty="0" smtClean="0">
                <a:solidFill>
                  <a:schemeClr val="tx1"/>
                </a:solidFill>
              </a:rPr>
              <a:t>Language and Platform</a:t>
            </a:r>
            <a:endParaRPr lang="en-US" dirty="0"/>
          </a:p>
        </p:txBody>
      </p:sp>
      <p:sp>
        <p:nvSpPr>
          <p:cNvPr id="3" name="Subtitle 2"/>
          <p:cNvSpPr>
            <a:spLocks noGrp="1"/>
          </p:cNvSpPr>
          <p:nvPr>
            <p:ph type="subTitle" idx="1"/>
          </p:nvPr>
        </p:nvSpPr>
        <p:spPr>
          <a:xfrm>
            <a:off x="990600" y="2819400"/>
            <a:ext cx="7315200" cy="1295400"/>
          </a:xfrm>
        </p:spPr>
        <p:txBody>
          <a:bodyPr>
            <a:normAutofit/>
          </a:bodyPr>
          <a:lstStyle/>
          <a:p>
            <a:pPr algn="l"/>
            <a:r>
              <a:rPr lang="en-US" sz="1600" dirty="0" smtClean="0">
                <a:solidFill>
                  <a:schemeClr val="tx1"/>
                </a:solidFill>
              </a:rPr>
              <a:t>We use HTML, CSS, JavaScript and for make responsive we use Bootstrap Framework for Front End</a:t>
            </a:r>
          </a:p>
          <a:p>
            <a:pPr algn="l"/>
            <a:endParaRPr lang="en-US" sz="1600" dirty="0">
              <a:solidFill>
                <a:schemeClr val="tx1"/>
              </a:solidFill>
            </a:endParaRPr>
          </a:p>
          <a:p>
            <a:pPr algn="l"/>
            <a:r>
              <a:rPr lang="en-US" sz="1600" dirty="0" smtClean="0">
                <a:solidFill>
                  <a:schemeClr val="tx1"/>
                </a:solidFill>
              </a:rPr>
              <a:t>For Backend we use PHP and </a:t>
            </a:r>
            <a:r>
              <a:rPr lang="en-US" sz="1600" dirty="0" err="1" smtClean="0">
                <a:solidFill>
                  <a:schemeClr val="tx1"/>
                </a:solidFill>
              </a:rPr>
              <a:t>MySQL</a:t>
            </a:r>
            <a:r>
              <a:rPr lang="en-US" sz="1600" dirty="0" smtClean="0">
                <a:solidFill>
                  <a:schemeClr val="tx1"/>
                </a:solidFill>
              </a:rPr>
              <a:t> database language. </a:t>
            </a:r>
            <a:endParaRPr lang="en-US" sz="1600"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latin typeface="Bahnschrift" pitchFamily="34" charset="0"/>
              </a:rPr>
              <a:t>Showcase of Features</a:t>
            </a:r>
            <a:endParaRPr lang="en-US" sz="6000" dirty="0">
              <a:latin typeface="Bahnschrift"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0"/>
            <a:ext cx="7772400" cy="1066800"/>
          </a:xfrm>
        </p:spPr>
        <p:txBody>
          <a:bodyPr/>
          <a:lstStyle/>
          <a:p>
            <a:r>
              <a:rPr lang="en-US" dirty="0" smtClean="0"/>
              <a:t>Home Page</a:t>
            </a:r>
            <a:endParaRPr lang="en-US" dirty="0"/>
          </a:p>
        </p:txBody>
      </p:sp>
      <p:pic>
        <p:nvPicPr>
          <p:cNvPr id="4" name="Picture 3" descr="1.jpg"/>
          <p:cNvPicPr>
            <a:picLocks noChangeAspect="1"/>
          </p:cNvPicPr>
          <p:nvPr/>
        </p:nvPicPr>
        <p:blipFill>
          <a:blip r:embed="rId2" cstate="print"/>
          <a:stretch>
            <a:fillRect/>
          </a:stretch>
        </p:blipFill>
        <p:spPr>
          <a:xfrm>
            <a:off x="0" y="838200"/>
            <a:ext cx="9144000" cy="60198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descr="3.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504</Words>
  <Application>Microsoft Office PowerPoint</Application>
  <PresentationFormat>On-screen Show (4:3)</PresentationFormat>
  <Paragraphs>66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Welcome</vt:lpstr>
      <vt:lpstr>Contents</vt:lpstr>
      <vt:lpstr>Introduction </vt:lpstr>
      <vt:lpstr> About Project  </vt:lpstr>
      <vt:lpstr>Language and Platform</vt:lpstr>
      <vt:lpstr>Showcase of Features</vt:lpstr>
      <vt:lpstr>Home Page</vt:lpstr>
      <vt:lpstr>Slide 8</vt:lpstr>
      <vt:lpstr>Slide 9</vt:lpstr>
      <vt:lpstr>Slide 10</vt:lpstr>
      <vt:lpstr>Slide 11</vt:lpstr>
      <vt:lpstr>About </vt:lpstr>
      <vt:lpstr>Slide 13</vt:lpstr>
      <vt:lpstr>Offers</vt:lpstr>
      <vt:lpstr>Contact Us</vt:lpstr>
      <vt:lpstr>Slide 16</vt:lpstr>
      <vt:lpstr>That is public access section of our project.   Now…  admin panel section and dashboard section that’s means management section.  </vt:lpstr>
      <vt:lpstr>Admin Panel </vt:lpstr>
      <vt:lpstr>Specialty</vt:lpstr>
      <vt:lpstr>Future Work </vt:lpstr>
      <vt:lpstr>Conclusion </vt:lpstr>
      <vt:lpstr>Let’s See the Demo. . . </vt:lpstr>
      <vt:lpstr>Thank You 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Tanzim</dc:creator>
  <cp:lastModifiedBy>Tanzim</cp:lastModifiedBy>
  <cp:revision>12</cp:revision>
  <dcterms:created xsi:type="dcterms:W3CDTF">2019-01-20T18:11:36Z</dcterms:created>
  <dcterms:modified xsi:type="dcterms:W3CDTF">2019-01-20T20:06:02Z</dcterms:modified>
</cp:coreProperties>
</file>