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7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1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Submitted by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Sinan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Mohammad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Nahian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(180204020)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Tanaji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Chowdhury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(190104015)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Md.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Ariful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Islam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Evan(190104003)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Mahmud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Hasan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Khan(190104006)</a:t>
            </a:r>
          </a:p>
          <a:p>
            <a:pPr marL="0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Submitted to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Mr.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Golam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Muktaadir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Mr.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Anik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Chowdhury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CSE 1200</a:t>
            </a:r>
            <a:endParaRPr lang="en-US" sz="6000" i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07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819400"/>
            <a:ext cx="8229600" cy="3276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Be ready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or the fight</a:t>
            </a:r>
          </a:p>
          <a:p>
            <a:pPr marL="0" indent="0" algn="ctr">
              <a:buNone/>
            </a:pPr>
            <a:endParaRPr lang="en-US" sz="4000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The catastrophe is yet to come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SiTaERa’s</a:t>
            </a:r>
            <a:r>
              <a:rPr lang="en-US" sz="5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5400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BattleGround</a:t>
            </a:r>
            <a:endParaRPr lang="en-US" sz="54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52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nan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Mohammad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Nahian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naji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Chowdhury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= Md.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Ariful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Islam 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van</a:t>
            </a:r>
          </a:p>
          <a:p>
            <a:pPr marL="0" indent="0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= Mahmud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Hasan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Khan(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hat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Origin</a:t>
            </a:r>
            <a:endParaRPr lang="en-US" sz="60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969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Action – Indie Survival game</a:t>
            </a:r>
          </a:p>
          <a:p>
            <a:pPr marL="0" indent="0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Face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of the toughest and deadliest monsters in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devastating scenario</a:t>
            </a: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  <a:p>
            <a:r>
              <a:rPr lang="en-US" sz="6000" dirty="0" smtClean="0">
                <a:latin typeface="Arial" pitchFamily="34" charset="0"/>
                <a:cs typeface="Arial" pitchFamily="34" charset="0"/>
              </a:rPr>
              <a:t>Be the winner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</a:t>
            </a:r>
            <a:endParaRPr lang="en-US" sz="60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243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Hero: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360 degree movement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Continuously shooting  bullets with a special fireball attack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Bullets consisting of 1 damage and fire ball with 5 damage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Characteristics</a:t>
            </a:r>
            <a:endParaRPr lang="en-US" sz="60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749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Monster: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Move randomly at the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right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part of the screen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Shoot bullets continuously with a special dark shadow ball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Bullets consisting of 1 damage and special attack with 5 damage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994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Hit Point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4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n hp of 1000 for the hero and an hp of 200 for each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Two health bars at the upper part of the screen. Green colored one features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hp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of hero while red colored one shows the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hp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of each monster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6067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Damage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Green health bar of hero turns white if hero gets damage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Red health bar of monster turns white if monster gets damage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636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Both hero and monsters are animated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Objects in the lower part of the screen represent motion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5 menu buttons which light up when mouse is placed on them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Score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and high score is shown and stored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Additional Information</a:t>
            </a:r>
            <a:endParaRPr lang="en-US" sz="60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435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119</TotalTime>
  <Words>256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CSE 1200</vt:lpstr>
      <vt:lpstr>SiTaERa’s BattleGround</vt:lpstr>
      <vt:lpstr>Origin</vt:lpstr>
      <vt:lpstr>Feature</vt:lpstr>
      <vt:lpstr>Characteristics</vt:lpstr>
      <vt:lpstr>Slide 6</vt:lpstr>
      <vt:lpstr>Slide 7</vt:lpstr>
      <vt:lpstr>Slide 8</vt:lpstr>
      <vt:lpstr>Additional Information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Khan</dc:creator>
  <cp:lastModifiedBy>ALL USER</cp:lastModifiedBy>
  <cp:revision>14</cp:revision>
  <dcterms:created xsi:type="dcterms:W3CDTF">2006-08-16T00:00:00Z</dcterms:created>
  <dcterms:modified xsi:type="dcterms:W3CDTF">2020-09-21T19:46:01Z</dcterms:modified>
</cp:coreProperties>
</file>