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5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4" r:id="rId6"/>
    <p:sldId id="267" r:id="rId7"/>
    <p:sldId id="268" r:id="rId8"/>
    <p:sldId id="269" r:id="rId9"/>
    <p:sldId id="271" r:id="rId10"/>
    <p:sldId id="273" r:id="rId11"/>
    <p:sldId id="274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7CB01-EBB7-4AD0-8FF8-016651B14870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8345-C262-4D32-8D64-5A91A951A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48345-C262-4D32-8D64-5A91A951AC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2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90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3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8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50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5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57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8340" y="2128008"/>
            <a:ext cx="5066030" cy="390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910" y="2128008"/>
            <a:ext cx="5029834" cy="390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11-Dec-19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579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90825" y="2454605"/>
            <a:ext cx="6610350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11-Dec-19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95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0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2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8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2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  <p:sldLayoutId id="2147483853" r:id="rId18"/>
    <p:sldLayoutId id="2147483854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1532" y="1143000"/>
            <a:ext cx="77527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omic Sans MS" panose="030F0702030302020204" pitchFamily="66" charset="0"/>
              </a:rPr>
              <a:t>WINDOWS VS</a:t>
            </a:r>
            <a:r>
              <a:rPr sz="5400" spc="-95" dirty="0">
                <a:latin typeface="Comic Sans MS" panose="030F0702030302020204" pitchFamily="66" charset="0"/>
              </a:rPr>
              <a:t> </a:t>
            </a:r>
            <a:r>
              <a:rPr sz="5400" dirty="0">
                <a:latin typeface="Comic Sans MS" panose="030F0702030302020204" pitchFamily="66" charset="0"/>
              </a:rPr>
              <a:t>LINUX</a:t>
            </a:r>
          </a:p>
        </p:txBody>
      </p:sp>
      <p:sp>
        <p:nvSpPr>
          <p:cNvPr id="3" name="object 3"/>
          <p:cNvSpPr/>
          <p:nvPr/>
        </p:nvSpPr>
        <p:spPr>
          <a:xfrm>
            <a:off x="1168908" y="2508504"/>
            <a:ext cx="2365248" cy="1682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0228" y="2508504"/>
            <a:ext cx="2365248" cy="168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04598" y="2350769"/>
            <a:ext cx="2278380" cy="1997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42C6E-DE74-4E4C-B61E-46B6A9909B69}"/>
              </a:ext>
            </a:extLst>
          </p:cNvPr>
          <p:cNvSpPr txBox="1"/>
          <p:nvPr/>
        </p:nvSpPr>
        <p:spPr>
          <a:xfrm>
            <a:off x="2057400" y="457200"/>
            <a:ext cx="586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977AE-B6C0-4EED-AA8E-5FE1021699E2}"/>
              </a:ext>
            </a:extLst>
          </p:cNvPr>
          <p:cNvSpPr txBox="1"/>
          <p:nvPr/>
        </p:nvSpPr>
        <p:spPr>
          <a:xfrm>
            <a:off x="6400800" y="5176391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Ariful Islam Marfy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6863" y="693165"/>
            <a:ext cx="2936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" dirty="0">
                <a:latin typeface="Comic Sans MS"/>
                <a:cs typeface="Comic Sans MS"/>
              </a:rPr>
              <a:t>Conclusion</a:t>
            </a:r>
            <a:endParaRPr sz="4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1886204"/>
            <a:ext cx="6855079" cy="27421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9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 conclusion, no operating system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really  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better,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 choice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is up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lang="en-US" sz="2400" spc="-1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If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you're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gamer,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then 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no choice, go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for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Windows.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Programmers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might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prefer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Linux 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video/graphics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producers will probably  tend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towards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Mac.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 best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thing to do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is 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probably to try each OS and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see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best 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you!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0825" y="2454605"/>
            <a:ext cx="598360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-5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8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21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" y="569967"/>
            <a:ext cx="102228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mic Sans MS" panose="030F0702030302020204" pitchFamily="66" charset="0"/>
              </a:rPr>
              <a:t>WHAT </a:t>
            </a:r>
            <a:r>
              <a:rPr sz="3600" spc="-5" dirty="0">
                <a:latin typeface="Comic Sans MS" panose="030F0702030302020204" pitchFamily="66" charset="0"/>
              </a:rPr>
              <a:t>IS AN</a:t>
            </a:r>
            <a:r>
              <a:rPr sz="3600" spc="-95" dirty="0">
                <a:latin typeface="Comic Sans MS" panose="030F0702030302020204" pitchFamily="66" charset="0"/>
              </a:rPr>
              <a:t> </a:t>
            </a:r>
            <a:r>
              <a:rPr sz="3600" spc="-5" dirty="0">
                <a:latin typeface="Comic Sans MS" panose="030F0702030302020204" pitchFamily="66" charset="0"/>
              </a:rPr>
              <a:t>OPERATING  SYSTEM?</a:t>
            </a:r>
            <a:endParaRPr sz="3600"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86316" y="1792223"/>
            <a:ext cx="2333244" cy="3954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2133600"/>
            <a:ext cx="7766050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3086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that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hardware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resources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common services for computer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>
              <a:lnSpc>
                <a:spcPct val="100000"/>
              </a:lnSpc>
              <a:spcBef>
                <a:spcPts val="575"/>
              </a:spcBef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component of the  system software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computer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require an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to  function.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2106" y="211584"/>
            <a:ext cx="289509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omic Sans MS"/>
                <a:cs typeface="Comic Sans MS"/>
              </a:rPr>
              <a:t>History</a:t>
            </a:r>
            <a:endParaRPr sz="3200" dirty="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664" y="743648"/>
            <a:ext cx="5224780" cy="2894330"/>
            <a:chOff x="109664" y="743648"/>
            <a:chExt cx="5224780" cy="2894330"/>
          </a:xfrm>
        </p:grpSpPr>
        <p:sp>
          <p:nvSpPr>
            <p:cNvPr id="4" name="object 4"/>
            <p:cNvSpPr/>
            <p:nvPr/>
          </p:nvSpPr>
          <p:spPr>
            <a:xfrm>
              <a:off x="592074" y="2288286"/>
              <a:ext cx="4347210" cy="457834"/>
            </a:xfrm>
            <a:custGeom>
              <a:avLst/>
              <a:gdLst/>
              <a:ahLst/>
              <a:cxnLst/>
              <a:rect l="l" t="t" r="r" b="b"/>
              <a:pathLst>
                <a:path w="4347210" h="457835">
                  <a:moveTo>
                    <a:pt x="2104644" y="0"/>
                  </a:moveTo>
                  <a:lnTo>
                    <a:pt x="2104644" y="247014"/>
                  </a:lnTo>
                  <a:lnTo>
                    <a:pt x="4346702" y="247014"/>
                  </a:lnTo>
                  <a:lnTo>
                    <a:pt x="4346702" y="366522"/>
                  </a:lnTo>
                </a:path>
                <a:path w="4347210" h="457835">
                  <a:moveTo>
                    <a:pt x="2104644" y="0"/>
                  </a:moveTo>
                  <a:lnTo>
                    <a:pt x="2104644" y="337819"/>
                  </a:lnTo>
                  <a:lnTo>
                    <a:pt x="2104644" y="457326"/>
                  </a:lnTo>
                </a:path>
                <a:path w="4347210" h="457835">
                  <a:moveTo>
                    <a:pt x="2104517" y="0"/>
                  </a:moveTo>
                  <a:lnTo>
                    <a:pt x="2104517" y="245110"/>
                  </a:lnTo>
                  <a:lnTo>
                    <a:pt x="0" y="245110"/>
                  </a:lnTo>
                  <a:lnTo>
                    <a:pt x="0" y="364616"/>
                  </a:lnTo>
                </a:path>
              </a:pathLst>
            </a:custGeom>
            <a:ln w="25908">
              <a:solidFill>
                <a:srgbClr val="93B1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6974" y="756666"/>
              <a:ext cx="1999488" cy="1531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6974" y="756666"/>
              <a:ext cx="1999614" cy="1531620"/>
            </a:xfrm>
            <a:custGeom>
              <a:avLst/>
              <a:gdLst/>
              <a:ahLst/>
              <a:cxnLst/>
              <a:rect l="l" t="t" r="r" b="b"/>
              <a:pathLst>
                <a:path w="1999614" h="1531620">
                  <a:moveTo>
                    <a:pt x="0" y="765810"/>
                  </a:moveTo>
                  <a:lnTo>
                    <a:pt x="1479" y="723795"/>
                  </a:lnTo>
                  <a:lnTo>
                    <a:pt x="5865" y="682372"/>
                  </a:lnTo>
                  <a:lnTo>
                    <a:pt x="13083" y="641600"/>
                  </a:lnTo>
                  <a:lnTo>
                    <a:pt x="23056" y="601536"/>
                  </a:lnTo>
                  <a:lnTo>
                    <a:pt x="35708" y="562239"/>
                  </a:lnTo>
                  <a:lnTo>
                    <a:pt x="50962" y="523768"/>
                  </a:lnTo>
                  <a:lnTo>
                    <a:pt x="68743" y="486180"/>
                  </a:lnTo>
                  <a:lnTo>
                    <a:pt x="88974" y="449535"/>
                  </a:lnTo>
                  <a:lnTo>
                    <a:pt x="111579" y="413891"/>
                  </a:lnTo>
                  <a:lnTo>
                    <a:pt x="136482" y="379306"/>
                  </a:lnTo>
                  <a:lnTo>
                    <a:pt x="163607" y="345839"/>
                  </a:lnTo>
                  <a:lnTo>
                    <a:pt x="192877" y="313547"/>
                  </a:lnTo>
                  <a:lnTo>
                    <a:pt x="224216" y="282490"/>
                  </a:lnTo>
                  <a:lnTo>
                    <a:pt x="257549" y="252726"/>
                  </a:lnTo>
                  <a:lnTo>
                    <a:pt x="292798" y="224313"/>
                  </a:lnTo>
                  <a:lnTo>
                    <a:pt x="329888" y="197310"/>
                  </a:lnTo>
                  <a:lnTo>
                    <a:pt x="368742" y="171775"/>
                  </a:lnTo>
                  <a:lnTo>
                    <a:pt x="409285" y="147767"/>
                  </a:lnTo>
                  <a:lnTo>
                    <a:pt x="451440" y="125343"/>
                  </a:lnTo>
                  <a:lnTo>
                    <a:pt x="495130" y="104563"/>
                  </a:lnTo>
                  <a:lnTo>
                    <a:pt x="540280" y="85484"/>
                  </a:lnTo>
                  <a:lnTo>
                    <a:pt x="586814" y="68166"/>
                  </a:lnTo>
                  <a:lnTo>
                    <a:pt x="634655" y="52667"/>
                  </a:lnTo>
                  <a:lnTo>
                    <a:pt x="683727" y="39044"/>
                  </a:lnTo>
                  <a:lnTo>
                    <a:pt x="733954" y="27357"/>
                  </a:lnTo>
                  <a:lnTo>
                    <a:pt x="785259" y="17664"/>
                  </a:lnTo>
                  <a:lnTo>
                    <a:pt x="837567" y="10024"/>
                  </a:lnTo>
                  <a:lnTo>
                    <a:pt x="890801" y="4494"/>
                  </a:lnTo>
                  <a:lnTo>
                    <a:pt x="944885" y="1133"/>
                  </a:lnTo>
                  <a:lnTo>
                    <a:pt x="999744" y="0"/>
                  </a:lnTo>
                  <a:lnTo>
                    <a:pt x="1054602" y="1133"/>
                  </a:lnTo>
                  <a:lnTo>
                    <a:pt x="1108686" y="4494"/>
                  </a:lnTo>
                  <a:lnTo>
                    <a:pt x="1161920" y="10024"/>
                  </a:lnTo>
                  <a:lnTo>
                    <a:pt x="1214228" y="17664"/>
                  </a:lnTo>
                  <a:lnTo>
                    <a:pt x="1265533" y="27357"/>
                  </a:lnTo>
                  <a:lnTo>
                    <a:pt x="1315760" y="39044"/>
                  </a:lnTo>
                  <a:lnTo>
                    <a:pt x="1364832" y="52667"/>
                  </a:lnTo>
                  <a:lnTo>
                    <a:pt x="1412673" y="68166"/>
                  </a:lnTo>
                  <a:lnTo>
                    <a:pt x="1459207" y="85484"/>
                  </a:lnTo>
                  <a:lnTo>
                    <a:pt x="1504357" y="104563"/>
                  </a:lnTo>
                  <a:lnTo>
                    <a:pt x="1548047" y="125343"/>
                  </a:lnTo>
                  <a:lnTo>
                    <a:pt x="1590202" y="147767"/>
                  </a:lnTo>
                  <a:lnTo>
                    <a:pt x="1630745" y="171775"/>
                  </a:lnTo>
                  <a:lnTo>
                    <a:pt x="1669599" y="197310"/>
                  </a:lnTo>
                  <a:lnTo>
                    <a:pt x="1706689" y="224313"/>
                  </a:lnTo>
                  <a:lnTo>
                    <a:pt x="1741938" y="252726"/>
                  </a:lnTo>
                  <a:lnTo>
                    <a:pt x="1775271" y="282490"/>
                  </a:lnTo>
                  <a:lnTo>
                    <a:pt x="1806610" y="313547"/>
                  </a:lnTo>
                  <a:lnTo>
                    <a:pt x="1835880" y="345839"/>
                  </a:lnTo>
                  <a:lnTo>
                    <a:pt x="1863005" y="379306"/>
                  </a:lnTo>
                  <a:lnTo>
                    <a:pt x="1887908" y="413891"/>
                  </a:lnTo>
                  <a:lnTo>
                    <a:pt x="1910513" y="449535"/>
                  </a:lnTo>
                  <a:lnTo>
                    <a:pt x="1930744" y="486180"/>
                  </a:lnTo>
                  <a:lnTo>
                    <a:pt x="1948525" y="523768"/>
                  </a:lnTo>
                  <a:lnTo>
                    <a:pt x="1963779" y="562239"/>
                  </a:lnTo>
                  <a:lnTo>
                    <a:pt x="1976431" y="601536"/>
                  </a:lnTo>
                  <a:lnTo>
                    <a:pt x="1986404" y="641600"/>
                  </a:lnTo>
                  <a:lnTo>
                    <a:pt x="1993622" y="682372"/>
                  </a:lnTo>
                  <a:lnTo>
                    <a:pt x="1998008" y="723795"/>
                  </a:lnTo>
                  <a:lnTo>
                    <a:pt x="1999488" y="765810"/>
                  </a:lnTo>
                  <a:lnTo>
                    <a:pt x="1998008" y="807824"/>
                  </a:lnTo>
                  <a:lnTo>
                    <a:pt x="1993622" y="849247"/>
                  </a:lnTo>
                  <a:lnTo>
                    <a:pt x="1986404" y="890019"/>
                  </a:lnTo>
                  <a:lnTo>
                    <a:pt x="1976431" y="930083"/>
                  </a:lnTo>
                  <a:lnTo>
                    <a:pt x="1963779" y="969380"/>
                  </a:lnTo>
                  <a:lnTo>
                    <a:pt x="1948525" y="1007851"/>
                  </a:lnTo>
                  <a:lnTo>
                    <a:pt x="1930744" y="1045439"/>
                  </a:lnTo>
                  <a:lnTo>
                    <a:pt x="1910513" y="1082084"/>
                  </a:lnTo>
                  <a:lnTo>
                    <a:pt x="1887908" y="1117728"/>
                  </a:lnTo>
                  <a:lnTo>
                    <a:pt x="1863005" y="1152313"/>
                  </a:lnTo>
                  <a:lnTo>
                    <a:pt x="1835880" y="1185780"/>
                  </a:lnTo>
                  <a:lnTo>
                    <a:pt x="1806610" y="1218072"/>
                  </a:lnTo>
                  <a:lnTo>
                    <a:pt x="1775271" y="1249129"/>
                  </a:lnTo>
                  <a:lnTo>
                    <a:pt x="1741938" y="1278893"/>
                  </a:lnTo>
                  <a:lnTo>
                    <a:pt x="1706689" y="1307306"/>
                  </a:lnTo>
                  <a:lnTo>
                    <a:pt x="1669599" y="1334309"/>
                  </a:lnTo>
                  <a:lnTo>
                    <a:pt x="1630745" y="1359844"/>
                  </a:lnTo>
                  <a:lnTo>
                    <a:pt x="1590202" y="1383852"/>
                  </a:lnTo>
                  <a:lnTo>
                    <a:pt x="1548047" y="1406276"/>
                  </a:lnTo>
                  <a:lnTo>
                    <a:pt x="1504357" y="1427056"/>
                  </a:lnTo>
                  <a:lnTo>
                    <a:pt x="1459207" y="1446135"/>
                  </a:lnTo>
                  <a:lnTo>
                    <a:pt x="1412673" y="1463453"/>
                  </a:lnTo>
                  <a:lnTo>
                    <a:pt x="1364832" y="1478952"/>
                  </a:lnTo>
                  <a:lnTo>
                    <a:pt x="1315760" y="1492575"/>
                  </a:lnTo>
                  <a:lnTo>
                    <a:pt x="1265533" y="1504262"/>
                  </a:lnTo>
                  <a:lnTo>
                    <a:pt x="1214228" y="1513955"/>
                  </a:lnTo>
                  <a:lnTo>
                    <a:pt x="1161920" y="1521595"/>
                  </a:lnTo>
                  <a:lnTo>
                    <a:pt x="1108686" y="1527125"/>
                  </a:lnTo>
                  <a:lnTo>
                    <a:pt x="1054602" y="1530486"/>
                  </a:lnTo>
                  <a:lnTo>
                    <a:pt x="999744" y="1531620"/>
                  </a:lnTo>
                  <a:lnTo>
                    <a:pt x="944885" y="1530486"/>
                  </a:lnTo>
                  <a:lnTo>
                    <a:pt x="890801" y="1527125"/>
                  </a:lnTo>
                  <a:lnTo>
                    <a:pt x="837567" y="1521595"/>
                  </a:lnTo>
                  <a:lnTo>
                    <a:pt x="785259" y="1513955"/>
                  </a:lnTo>
                  <a:lnTo>
                    <a:pt x="733954" y="1504262"/>
                  </a:lnTo>
                  <a:lnTo>
                    <a:pt x="683727" y="1492575"/>
                  </a:lnTo>
                  <a:lnTo>
                    <a:pt x="634655" y="1478952"/>
                  </a:lnTo>
                  <a:lnTo>
                    <a:pt x="586814" y="1463453"/>
                  </a:lnTo>
                  <a:lnTo>
                    <a:pt x="540280" y="1446135"/>
                  </a:lnTo>
                  <a:lnTo>
                    <a:pt x="495130" y="1427056"/>
                  </a:lnTo>
                  <a:lnTo>
                    <a:pt x="451440" y="1406276"/>
                  </a:lnTo>
                  <a:lnTo>
                    <a:pt x="409285" y="1383852"/>
                  </a:lnTo>
                  <a:lnTo>
                    <a:pt x="368742" y="1359844"/>
                  </a:lnTo>
                  <a:lnTo>
                    <a:pt x="329888" y="1334309"/>
                  </a:lnTo>
                  <a:lnTo>
                    <a:pt x="292798" y="1307306"/>
                  </a:lnTo>
                  <a:lnTo>
                    <a:pt x="257549" y="1278893"/>
                  </a:lnTo>
                  <a:lnTo>
                    <a:pt x="224216" y="1249129"/>
                  </a:lnTo>
                  <a:lnTo>
                    <a:pt x="192877" y="1218072"/>
                  </a:lnTo>
                  <a:lnTo>
                    <a:pt x="163607" y="1185780"/>
                  </a:lnTo>
                  <a:lnTo>
                    <a:pt x="136482" y="1152313"/>
                  </a:lnTo>
                  <a:lnTo>
                    <a:pt x="111579" y="1117728"/>
                  </a:lnTo>
                  <a:lnTo>
                    <a:pt x="88974" y="1082084"/>
                  </a:lnTo>
                  <a:lnTo>
                    <a:pt x="68743" y="1045439"/>
                  </a:lnTo>
                  <a:lnTo>
                    <a:pt x="50962" y="1007851"/>
                  </a:lnTo>
                  <a:lnTo>
                    <a:pt x="35708" y="969380"/>
                  </a:lnTo>
                  <a:lnTo>
                    <a:pt x="23056" y="930083"/>
                  </a:lnTo>
                  <a:lnTo>
                    <a:pt x="13083" y="890019"/>
                  </a:lnTo>
                  <a:lnTo>
                    <a:pt x="5865" y="849247"/>
                  </a:lnTo>
                  <a:lnTo>
                    <a:pt x="1479" y="807824"/>
                  </a:lnTo>
                  <a:lnTo>
                    <a:pt x="0" y="76581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682" y="2652521"/>
              <a:ext cx="938784" cy="861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682" y="2652521"/>
              <a:ext cx="939165" cy="861060"/>
            </a:xfrm>
            <a:custGeom>
              <a:avLst/>
              <a:gdLst/>
              <a:ahLst/>
              <a:cxnLst/>
              <a:rect l="l" t="t" r="r" b="b"/>
              <a:pathLst>
                <a:path w="939165" h="861060">
                  <a:moveTo>
                    <a:pt x="0" y="430529"/>
                  </a:moveTo>
                  <a:lnTo>
                    <a:pt x="2754" y="383624"/>
                  </a:lnTo>
                  <a:lnTo>
                    <a:pt x="10826" y="338180"/>
                  </a:lnTo>
                  <a:lnTo>
                    <a:pt x="23930" y="294461"/>
                  </a:lnTo>
                  <a:lnTo>
                    <a:pt x="41779" y="252729"/>
                  </a:lnTo>
                  <a:lnTo>
                    <a:pt x="64087" y="213247"/>
                  </a:lnTo>
                  <a:lnTo>
                    <a:pt x="90567" y="176278"/>
                  </a:lnTo>
                  <a:lnTo>
                    <a:pt x="120933" y="142084"/>
                  </a:lnTo>
                  <a:lnTo>
                    <a:pt x="154898" y="110929"/>
                  </a:lnTo>
                  <a:lnTo>
                    <a:pt x="192177" y="83076"/>
                  </a:lnTo>
                  <a:lnTo>
                    <a:pt x="232483" y="58786"/>
                  </a:lnTo>
                  <a:lnTo>
                    <a:pt x="275529" y="38324"/>
                  </a:lnTo>
                  <a:lnTo>
                    <a:pt x="321029" y="21951"/>
                  </a:lnTo>
                  <a:lnTo>
                    <a:pt x="368698" y="9931"/>
                  </a:lnTo>
                  <a:lnTo>
                    <a:pt x="418247" y="2526"/>
                  </a:lnTo>
                  <a:lnTo>
                    <a:pt x="469391" y="0"/>
                  </a:lnTo>
                  <a:lnTo>
                    <a:pt x="520536" y="2526"/>
                  </a:lnTo>
                  <a:lnTo>
                    <a:pt x="570085" y="9931"/>
                  </a:lnTo>
                  <a:lnTo>
                    <a:pt x="617754" y="21951"/>
                  </a:lnTo>
                  <a:lnTo>
                    <a:pt x="663254" y="38324"/>
                  </a:lnTo>
                  <a:lnTo>
                    <a:pt x="706300" y="58786"/>
                  </a:lnTo>
                  <a:lnTo>
                    <a:pt x="746606" y="83076"/>
                  </a:lnTo>
                  <a:lnTo>
                    <a:pt x="783885" y="110929"/>
                  </a:lnTo>
                  <a:lnTo>
                    <a:pt x="817850" y="142084"/>
                  </a:lnTo>
                  <a:lnTo>
                    <a:pt x="848216" y="176278"/>
                  </a:lnTo>
                  <a:lnTo>
                    <a:pt x="874696" y="213247"/>
                  </a:lnTo>
                  <a:lnTo>
                    <a:pt x="897004" y="252729"/>
                  </a:lnTo>
                  <a:lnTo>
                    <a:pt x="914853" y="294461"/>
                  </a:lnTo>
                  <a:lnTo>
                    <a:pt x="927957" y="338180"/>
                  </a:lnTo>
                  <a:lnTo>
                    <a:pt x="936029" y="383624"/>
                  </a:lnTo>
                  <a:lnTo>
                    <a:pt x="938784" y="430529"/>
                  </a:lnTo>
                  <a:lnTo>
                    <a:pt x="936029" y="477435"/>
                  </a:lnTo>
                  <a:lnTo>
                    <a:pt x="927957" y="522879"/>
                  </a:lnTo>
                  <a:lnTo>
                    <a:pt x="914853" y="566598"/>
                  </a:lnTo>
                  <a:lnTo>
                    <a:pt x="897004" y="608330"/>
                  </a:lnTo>
                  <a:lnTo>
                    <a:pt x="874696" y="647812"/>
                  </a:lnTo>
                  <a:lnTo>
                    <a:pt x="848216" y="684781"/>
                  </a:lnTo>
                  <a:lnTo>
                    <a:pt x="817850" y="718975"/>
                  </a:lnTo>
                  <a:lnTo>
                    <a:pt x="783885" y="750130"/>
                  </a:lnTo>
                  <a:lnTo>
                    <a:pt x="746606" y="777983"/>
                  </a:lnTo>
                  <a:lnTo>
                    <a:pt x="706300" y="802273"/>
                  </a:lnTo>
                  <a:lnTo>
                    <a:pt x="663254" y="822735"/>
                  </a:lnTo>
                  <a:lnTo>
                    <a:pt x="617754" y="839108"/>
                  </a:lnTo>
                  <a:lnTo>
                    <a:pt x="570085" y="851128"/>
                  </a:lnTo>
                  <a:lnTo>
                    <a:pt x="520536" y="858533"/>
                  </a:lnTo>
                  <a:lnTo>
                    <a:pt x="469391" y="861060"/>
                  </a:lnTo>
                  <a:lnTo>
                    <a:pt x="418247" y="858533"/>
                  </a:lnTo>
                  <a:lnTo>
                    <a:pt x="368698" y="851128"/>
                  </a:lnTo>
                  <a:lnTo>
                    <a:pt x="321029" y="839108"/>
                  </a:lnTo>
                  <a:lnTo>
                    <a:pt x="275529" y="822735"/>
                  </a:lnTo>
                  <a:lnTo>
                    <a:pt x="232483" y="802273"/>
                  </a:lnTo>
                  <a:lnTo>
                    <a:pt x="192177" y="777983"/>
                  </a:lnTo>
                  <a:lnTo>
                    <a:pt x="154898" y="750130"/>
                  </a:lnTo>
                  <a:lnTo>
                    <a:pt x="120933" y="718975"/>
                  </a:lnTo>
                  <a:lnTo>
                    <a:pt x="90567" y="684781"/>
                  </a:lnTo>
                  <a:lnTo>
                    <a:pt x="64087" y="647812"/>
                  </a:lnTo>
                  <a:lnTo>
                    <a:pt x="41779" y="608330"/>
                  </a:lnTo>
                  <a:lnTo>
                    <a:pt x="23930" y="566598"/>
                  </a:lnTo>
                  <a:lnTo>
                    <a:pt x="10826" y="522879"/>
                  </a:lnTo>
                  <a:lnTo>
                    <a:pt x="2754" y="477435"/>
                  </a:lnTo>
                  <a:lnTo>
                    <a:pt x="0" y="43052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5509" y="2745486"/>
              <a:ext cx="1042415" cy="8793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75509" y="2745486"/>
              <a:ext cx="1042669" cy="879475"/>
            </a:xfrm>
            <a:custGeom>
              <a:avLst/>
              <a:gdLst/>
              <a:ahLst/>
              <a:cxnLst/>
              <a:rect l="l" t="t" r="r" b="b"/>
              <a:pathLst>
                <a:path w="1042669" h="879475">
                  <a:moveTo>
                    <a:pt x="0" y="439674"/>
                  </a:moveTo>
                  <a:lnTo>
                    <a:pt x="2690" y="394720"/>
                  </a:lnTo>
                  <a:lnTo>
                    <a:pt x="10586" y="351064"/>
                  </a:lnTo>
                  <a:lnTo>
                    <a:pt x="23427" y="308928"/>
                  </a:lnTo>
                  <a:lnTo>
                    <a:pt x="40951" y="268533"/>
                  </a:lnTo>
                  <a:lnTo>
                    <a:pt x="62896" y="230099"/>
                  </a:lnTo>
                  <a:lnTo>
                    <a:pt x="88999" y="193848"/>
                  </a:lnTo>
                  <a:lnTo>
                    <a:pt x="119001" y="160001"/>
                  </a:lnTo>
                  <a:lnTo>
                    <a:pt x="152638" y="128778"/>
                  </a:lnTo>
                  <a:lnTo>
                    <a:pt x="189648" y="100400"/>
                  </a:lnTo>
                  <a:lnTo>
                    <a:pt x="229772" y="75089"/>
                  </a:lnTo>
                  <a:lnTo>
                    <a:pt x="272745" y="53066"/>
                  </a:lnTo>
                  <a:lnTo>
                    <a:pt x="318307" y="34551"/>
                  </a:lnTo>
                  <a:lnTo>
                    <a:pt x="366196" y="19766"/>
                  </a:lnTo>
                  <a:lnTo>
                    <a:pt x="416150" y="8932"/>
                  </a:lnTo>
                  <a:lnTo>
                    <a:pt x="467908" y="2270"/>
                  </a:lnTo>
                  <a:lnTo>
                    <a:pt x="521207" y="0"/>
                  </a:lnTo>
                  <a:lnTo>
                    <a:pt x="574507" y="2270"/>
                  </a:lnTo>
                  <a:lnTo>
                    <a:pt x="626265" y="8932"/>
                  </a:lnTo>
                  <a:lnTo>
                    <a:pt x="676219" y="19766"/>
                  </a:lnTo>
                  <a:lnTo>
                    <a:pt x="724108" y="34551"/>
                  </a:lnTo>
                  <a:lnTo>
                    <a:pt x="769670" y="53066"/>
                  </a:lnTo>
                  <a:lnTo>
                    <a:pt x="812643" y="75089"/>
                  </a:lnTo>
                  <a:lnTo>
                    <a:pt x="852767" y="100400"/>
                  </a:lnTo>
                  <a:lnTo>
                    <a:pt x="889777" y="128778"/>
                  </a:lnTo>
                  <a:lnTo>
                    <a:pt x="923414" y="160001"/>
                  </a:lnTo>
                  <a:lnTo>
                    <a:pt x="953416" y="193848"/>
                  </a:lnTo>
                  <a:lnTo>
                    <a:pt x="979519" y="230099"/>
                  </a:lnTo>
                  <a:lnTo>
                    <a:pt x="1001464" y="268533"/>
                  </a:lnTo>
                  <a:lnTo>
                    <a:pt x="1018988" y="308928"/>
                  </a:lnTo>
                  <a:lnTo>
                    <a:pt x="1031829" y="351064"/>
                  </a:lnTo>
                  <a:lnTo>
                    <a:pt x="1039725" y="394720"/>
                  </a:lnTo>
                  <a:lnTo>
                    <a:pt x="1042415" y="439674"/>
                  </a:lnTo>
                  <a:lnTo>
                    <a:pt x="1039725" y="484627"/>
                  </a:lnTo>
                  <a:lnTo>
                    <a:pt x="1031829" y="528283"/>
                  </a:lnTo>
                  <a:lnTo>
                    <a:pt x="1018988" y="570419"/>
                  </a:lnTo>
                  <a:lnTo>
                    <a:pt x="1001464" y="610814"/>
                  </a:lnTo>
                  <a:lnTo>
                    <a:pt x="979519" y="649248"/>
                  </a:lnTo>
                  <a:lnTo>
                    <a:pt x="953416" y="685499"/>
                  </a:lnTo>
                  <a:lnTo>
                    <a:pt x="923414" y="719346"/>
                  </a:lnTo>
                  <a:lnTo>
                    <a:pt x="889777" y="750569"/>
                  </a:lnTo>
                  <a:lnTo>
                    <a:pt x="852767" y="778947"/>
                  </a:lnTo>
                  <a:lnTo>
                    <a:pt x="812643" y="804258"/>
                  </a:lnTo>
                  <a:lnTo>
                    <a:pt x="769670" y="826281"/>
                  </a:lnTo>
                  <a:lnTo>
                    <a:pt x="724108" y="844796"/>
                  </a:lnTo>
                  <a:lnTo>
                    <a:pt x="676219" y="859581"/>
                  </a:lnTo>
                  <a:lnTo>
                    <a:pt x="626265" y="870415"/>
                  </a:lnTo>
                  <a:lnTo>
                    <a:pt x="574507" y="877077"/>
                  </a:lnTo>
                  <a:lnTo>
                    <a:pt x="521207" y="879347"/>
                  </a:lnTo>
                  <a:lnTo>
                    <a:pt x="467908" y="877077"/>
                  </a:lnTo>
                  <a:lnTo>
                    <a:pt x="416150" y="870415"/>
                  </a:lnTo>
                  <a:lnTo>
                    <a:pt x="366196" y="859581"/>
                  </a:lnTo>
                  <a:lnTo>
                    <a:pt x="318307" y="844796"/>
                  </a:lnTo>
                  <a:lnTo>
                    <a:pt x="272745" y="826281"/>
                  </a:lnTo>
                  <a:lnTo>
                    <a:pt x="229772" y="804258"/>
                  </a:lnTo>
                  <a:lnTo>
                    <a:pt x="189648" y="778947"/>
                  </a:lnTo>
                  <a:lnTo>
                    <a:pt x="152638" y="750570"/>
                  </a:lnTo>
                  <a:lnTo>
                    <a:pt x="119001" y="719346"/>
                  </a:lnTo>
                  <a:lnTo>
                    <a:pt x="88999" y="685499"/>
                  </a:lnTo>
                  <a:lnTo>
                    <a:pt x="62896" y="649248"/>
                  </a:lnTo>
                  <a:lnTo>
                    <a:pt x="40951" y="610814"/>
                  </a:lnTo>
                  <a:lnTo>
                    <a:pt x="23427" y="570419"/>
                  </a:lnTo>
                  <a:lnTo>
                    <a:pt x="10586" y="528283"/>
                  </a:lnTo>
                  <a:lnTo>
                    <a:pt x="2690" y="484627"/>
                  </a:lnTo>
                  <a:lnTo>
                    <a:pt x="0" y="43967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5998" y="2654046"/>
              <a:ext cx="765048" cy="7650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5998" y="2654046"/>
              <a:ext cx="765175" cy="765175"/>
            </a:xfrm>
            <a:custGeom>
              <a:avLst/>
              <a:gdLst/>
              <a:ahLst/>
              <a:cxnLst/>
              <a:rect l="l" t="t" r="r" b="b"/>
              <a:pathLst>
                <a:path w="765175" h="765175">
                  <a:moveTo>
                    <a:pt x="0" y="382524"/>
                  </a:moveTo>
                  <a:lnTo>
                    <a:pt x="2981" y="334553"/>
                  </a:lnTo>
                  <a:lnTo>
                    <a:pt x="11686" y="288356"/>
                  </a:lnTo>
                  <a:lnTo>
                    <a:pt x="25755" y="244294"/>
                  </a:lnTo>
                  <a:lnTo>
                    <a:pt x="44830" y="202724"/>
                  </a:lnTo>
                  <a:lnTo>
                    <a:pt x="68552" y="164006"/>
                  </a:lnTo>
                  <a:lnTo>
                    <a:pt x="96561" y="128499"/>
                  </a:lnTo>
                  <a:lnTo>
                    <a:pt x="128499" y="96561"/>
                  </a:lnTo>
                  <a:lnTo>
                    <a:pt x="164006" y="68552"/>
                  </a:lnTo>
                  <a:lnTo>
                    <a:pt x="202724" y="44830"/>
                  </a:lnTo>
                  <a:lnTo>
                    <a:pt x="244294" y="25755"/>
                  </a:lnTo>
                  <a:lnTo>
                    <a:pt x="288356" y="11686"/>
                  </a:lnTo>
                  <a:lnTo>
                    <a:pt x="334553" y="2981"/>
                  </a:lnTo>
                  <a:lnTo>
                    <a:pt x="382524" y="0"/>
                  </a:lnTo>
                  <a:lnTo>
                    <a:pt x="430494" y="2981"/>
                  </a:lnTo>
                  <a:lnTo>
                    <a:pt x="476691" y="11686"/>
                  </a:lnTo>
                  <a:lnTo>
                    <a:pt x="520753" y="25755"/>
                  </a:lnTo>
                  <a:lnTo>
                    <a:pt x="562323" y="44830"/>
                  </a:lnTo>
                  <a:lnTo>
                    <a:pt x="601041" y="68552"/>
                  </a:lnTo>
                  <a:lnTo>
                    <a:pt x="636548" y="96561"/>
                  </a:lnTo>
                  <a:lnTo>
                    <a:pt x="668486" y="128499"/>
                  </a:lnTo>
                  <a:lnTo>
                    <a:pt x="696495" y="164006"/>
                  </a:lnTo>
                  <a:lnTo>
                    <a:pt x="720217" y="202724"/>
                  </a:lnTo>
                  <a:lnTo>
                    <a:pt x="739292" y="244294"/>
                  </a:lnTo>
                  <a:lnTo>
                    <a:pt x="753361" y="288356"/>
                  </a:lnTo>
                  <a:lnTo>
                    <a:pt x="762066" y="334553"/>
                  </a:lnTo>
                  <a:lnTo>
                    <a:pt x="765048" y="382524"/>
                  </a:lnTo>
                  <a:lnTo>
                    <a:pt x="762066" y="430494"/>
                  </a:lnTo>
                  <a:lnTo>
                    <a:pt x="753361" y="476691"/>
                  </a:lnTo>
                  <a:lnTo>
                    <a:pt x="739292" y="520753"/>
                  </a:lnTo>
                  <a:lnTo>
                    <a:pt x="720217" y="562323"/>
                  </a:lnTo>
                  <a:lnTo>
                    <a:pt x="696495" y="601041"/>
                  </a:lnTo>
                  <a:lnTo>
                    <a:pt x="668486" y="636548"/>
                  </a:lnTo>
                  <a:lnTo>
                    <a:pt x="636548" y="668486"/>
                  </a:lnTo>
                  <a:lnTo>
                    <a:pt x="601041" y="696495"/>
                  </a:lnTo>
                  <a:lnTo>
                    <a:pt x="562323" y="720217"/>
                  </a:lnTo>
                  <a:lnTo>
                    <a:pt x="520753" y="739292"/>
                  </a:lnTo>
                  <a:lnTo>
                    <a:pt x="476691" y="753361"/>
                  </a:lnTo>
                  <a:lnTo>
                    <a:pt x="430494" y="762066"/>
                  </a:lnTo>
                  <a:lnTo>
                    <a:pt x="382524" y="765048"/>
                  </a:lnTo>
                  <a:lnTo>
                    <a:pt x="334553" y="762066"/>
                  </a:lnTo>
                  <a:lnTo>
                    <a:pt x="288356" y="753361"/>
                  </a:lnTo>
                  <a:lnTo>
                    <a:pt x="244294" y="739292"/>
                  </a:lnTo>
                  <a:lnTo>
                    <a:pt x="202724" y="720217"/>
                  </a:lnTo>
                  <a:lnTo>
                    <a:pt x="164006" y="696495"/>
                  </a:lnTo>
                  <a:lnTo>
                    <a:pt x="128499" y="668486"/>
                  </a:lnTo>
                  <a:lnTo>
                    <a:pt x="96561" y="636548"/>
                  </a:lnTo>
                  <a:lnTo>
                    <a:pt x="68552" y="601041"/>
                  </a:lnTo>
                  <a:lnTo>
                    <a:pt x="44830" y="562323"/>
                  </a:lnTo>
                  <a:lnTo>
                    <a:pt x="25755" y="520753"/>
                  </a:lnTo>
                  <a:lnTo>
                    <a:pt x="11686" y="476691"/>
                  </a:lnTo>
                  <a:lnTo>
                    <a:pt x="2981" y="430494"/>
                  </a:lnTo>
                  <a:lnTo>
                    <a:pt x="0" y="3825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59173" y="1345184"/>
            <a:ext cx="583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8382" y="2874644"/>
            <a:ext cx="5524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1314" y="2880486"/>
            <a:ext cx="692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2292" y="2828924"/>
            <a:ext cx="879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Solar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9066" y="3799332"/>
            <a:ext cx="334010" cy="326390"/>
            <a:chOff x="759066" y="3799332"/>
            <a:chExt cx="334010" cy="326390"/>
          </a:xfrm>
        </p:grpSpPr>
        <p:sp>
          <p:nvSpPr>
            <p:cNvPr id="18" name="object 18"/>
            <p:cNvSpPr/>
            <p:nvPr/>
          </p:nvSpPr>
          <p:spPr>
            <a:xfrm>
              <a:off x="766572" y="3799332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90" h="326389">
                  <a:moveTo>
                    <a:pt x="163068" y="0"/>
                  </a:moveTo>
                  <a:lnTo>
                    <a:pt x="119719" y="5826"/>
                  </a:lnTo>
                  <a:lnTo>
                    <a:pt x="80766" y="22267"/>
                  </a:lnTo>
                  <a:lnTo>
                    <a:pt x="47763" y="47767"/>
                  </a:lnTo>
                  <a:lnTo>
                    <a:pt x="22264" y="80772"/>
                  </a:lnTo>
                  <a:lnTo>
                    <a:pt x="5825" y="119723"/>
                  </a:lnTo>
                  <a:lnTo>
                    <a:pt x="0" y="163068"/>
                  </a:lnTo>
                  <a:lnTo>
                    <a:pt x="5825" y="206412"/>
                  </a:lnTo>
                  <a:lnTo>
                    <a:pt x="22264" y="245364"/>
                  </a:lnTo>
                  <a:lnTo>
                    <a:pt x="47763" y="278368"/>
                  </a:lnTo>
                  <a:lnTo>
                    <a:pt x="80766" y="303868"/>
                  </a:lnTo>
                  <a:lnTo>
                    <a:pt x="119719" y="320309"/>
                  </a:lnTo>
                  <a:lnTo>
                    <a:pt x="163068" y="326136"/>
                  </a:lnTo>
                  <a:lnTo>
                    <a:pt x="206416" y="320309"/>
                  </a:lnTo>
                  <a:lnTo>
                    <a:pt x="245369" y="303868"/>
                  </a:lnTo>
                  <a:lnTo>
                    <a:pt x="278372" y="278368"/>
                  </a:lnTo>
                  <a:lnTo>
                    <a:pt x="303871" y="245364"/>
                  </a:lnTo>
                  <a:lnTo>
                    <a:pt x="320310" y="206412"/>
                  </a:lnTo>
                  <a:lnTo>
                    <a:pt x="326136" y="163068"/>
                  </a:lnTo>
                  <a:lnTo>
                    <a:pt x="320310" y="119723"/>
                  </a:lnTo>
                  <a:lnTo>
                    <a:pt x="303871" y="80772"/>
                  </a:lnTo>
                  <a:lnTo>
                    <a:pt x="278372" y="47767"/>
                  </a:lnTo>
                  <a:lnTo>
                    <a:pt x="245369" y="22267"/>
                  </a:lnTo>
                  <a:lnTo>
                    <a:pt x="206416" y="582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E7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2020" y="3938651"/>
              <a:ext cx="111125" cy="18415"/>
            </a:xfrm>
            <a:custGeom>
              <a:avLst/>
              <a:gdLst/>
              <a:ahLst/>
              <a:cxnLst/>
              <a:rect l="l" t="t" r="r" b="b"/>
              <a:pathLst>
                <a:path w="111125" h="18414">
                  <a:moveTo>
                    <a:pt x="111023" y="0"/>
                  </a:moveTo>
                  <a:lnTo>
                    <a:pt x="0" y="0"/>
                  </a:lnTo>
                  <a:lnTo>
                    <a:pt x="4485" y="3827"/>
                  </a:lnTo>
                  <a:lnTo>
                    <a:pt x="9712" y="7286"/>
                  </a:lnTo>
                  <a:lnTo>
                    <a:pt x="15619" y="10340"/>
                  </a:lnTo>
                  <a:lnTo>
                    <a:pt x="22148" y="12954"/>
                  </a:lnTo>
                  <a:lnTo>
                    <a:pt x="46377" y="18020"/>
                  </a:lnTo>
                  <a:lnTo>
                    <a:pt x="71172" y="17287"/>
                  </a:lnTo>
                  <a:lnTo>
                    <a:pt x="93673" y="11150"/>
                  </a:lnTo>
                  <a:lnTo>
                    <a:pt x="11102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2020" y="3938651"/>
              <a:ext cx="111125" cy="18415"/>
            </a:xfrm>
            <a:custGeom>
              <a:avLst/>
              <a:gdLst/>
              <a:ahLst/>
              <a:cxnLst/>
              <a:rect l="l" t="t" r="r" b="b"/>
              <a:pathLst>
                <a:path w="111125" h="18414">
                  <a:moveTo>
                    <a:pt x="111023" y="0"/>
                  </a:moveTo>
                  <a:lnTo>
                    <a:pt x="93673" y="11150"/>
                  </a:lnTo>
                  <a:lnTo>
                    <a:pt x="71172" y="17287"/>
                  </a:lnTo>
                  <a:lnTo>
                    <a:pt x="46377" y="18020"/>
                  </a:lnTo>
                  <a:lnTo>
                    <a:pt x="22148" y="12954"/>
                  </a:lnTo>
                  <a:lnTo>
                    <a:pt x="15619" y="10340"/>
                  </a:lnTo>
                  <a:lnTo>
                    <a:pt x="9712" y="7286"/>
                  </a:lnTo>
                  <a:lnTo>
                    <a:pt x="4485" y="3827"/>
                  </a:lnTo>
                  <a:lnTo>
                    <a:pt x="0" y="0"/>
                  </a:lnTo>
                  <a:lnTo>
                    <a:pt x="111023" y="0"/>
                  </a:lnTo>
                  <a:close/>
                </a:path>
              </a:pathLst>
            </a:custGeom>
            <a:ln w="25908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46759" y="3790264"/>
            <a:ext cx="810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Debium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79320" y="3799332"/>
            <a:ext cx="326390" cy="326390"/>
            <a:chOff x="2179320" y="3799332"/>
            <a:chExt cx="326390" cy="326390"/>
          </a:xfrm>
        </p:grpSpPr>
        <p:sp>
          <p:nvSpPr>
            <p:cNvPr id="23" name="object 23"/>
            <p:cNvSpPr/>
            <p:nvPr/>
          </p:nvSpPr>
          <p:spPr>
            <a:xfrm>
              <a:off x="2179320" y="3799332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163068" y="0"/>
                  </a:moveTo>
                  <a:lnTo>
                    <a:pt x="119723" y="5826"/>
                  </a:lnTo>
                  <a:lnTo>
                    <a:pt x="80771" y="22267"/>
                  </a:lnTo>
                  <a:lnTo>
                    <a:pt x="47767" y="47767"/>
                  </a:lnTo>
                  <a:lnTo>
                    <a:pt x="22267" y="80772"/>
                  </a:lnTo>
                  <a:lnTo>
                    <a:pt x="5826" y="119723"/>
                  </a:lnTo>
                  <a:lnTo>
                    <a:pt x="0" y="163068"/>
                  </a:lnTo>
                  <a:lnTo>
                    <a:pt x="5826" y="206412"/>
                  </a:lnTo>
                  <a:lnTo>
                    <a:pt x="22267" y="245364"/>
                  </a:lnTo>
                  <a:lnTo>
                    <a:pt x="47767" y="278368"/>
                  </a:lnTo>
                  <a:lnTo>
                    <a:pt x="80772" y="303868"/>
                  </a:lnTo>
                  <a:lnTo>
                    <a:pt x="119723" y="320309"/>
                  </a:lnTo>
                  <a:lnTo>
                    <a:pt x="163068" y="326136"/>
                  </a:lnTo>
                  <a:lnTo>
                    <a:pt x="206412" y="320309"/>
                  </a:lnTo>
                  <a:lnTo>
                    <a:pt x="245364" y="303868"/>
                  </a:lnTo>
                  <a:lnTo>
                    <a:pt x="278368" y="278368"/>
                  </a:lnTo>
                  <a:lnTo>
                    <a:pt x="303868" y="245364"/>
                  </a:lnTo>
                  <a:lnTo>
                    <a:pt x="320309" y="206412"/>
                  </a:lnTo>
                  <a:lnTo>
                    <a:pt x="326136" y="163068"/>
                  </a:lnTo>
                  <a:lnTo>
                    <a:pt x="320309" y="119723"/>
                  </a:lnTo>
                  <a:lnTo>
                    <a:pt x="303868" y="80772"/>
                  </a:lnTo>
                  <a:lnTo>
                    <a:pt x="278368" y="47767"/>
                  </a:lnTo>
                  <a:lnTo>
                    <a:pt x="245363" y="22267"/>
                  </a:lnTo>
                  <a:lnTo>
                    <a:pt x="206412" y="582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E7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80869" y="3922649"/>
              <a:ext cx="46355" cy="34925"/>
            </a:xfrm>
            <a:custGeom>
              <a:avLst/>
              <a:gdLst/>
              <a:ahLst/>
              <a:cxnLst/>
              <a:rect l="l" t="t" r="r" b="b"/>
              <a:pathLst>
                <a:path w="46355" h="34925">
                  <a:moveTo>
                    <a:pt x="45085" y="0"/>
                  </a:moveTo>
                  <a:lnTo>
                    <a:pt x="1397" y="0"/>
                  </a:lnTo>
                  <a:lnTo>
                    <a:pt x="0" y="5080"/>
                  </a:lnTo>
                  <a:lnTo>
                    <a:pt x="0" y="10413"/>
                  </a:lnTo>
                  <a:lnTo>
                    <a:pt x="1397" y="15493"/>
                  </a:lnTo>
                  <a:lnTo>
                    <a:pt x="5699" y="24826"/>
                  </a:lnTo>
                  <a:lnTo>
                    <a:pt x="12477" y="31289"/>
                  </a:lnTo>
                  <a:lnTo>
                    <a:pt x="20828" y="34299"/>
                  </a:lnTo>
                  <a:lnTo>
                    <a:pt x="29844" y="33274"/>
                  </a:lnTo>
                  <a:lnTo>
                    <a:pt x="37834" y="28235"/>
                  </a:lnTo>
                  <a:lnTo>
                    <a:pt x="43370" y="20304"/>
                  </a:lnTo>
                  <a:lnTo>
                    <a:pt x="45954" y="10539"/>
                  </a:lnTo>
                  <a:lnTo>
                    <a:pt x="45085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80869" y="3922649"/>
              <a:ext cx="46355" cy="34925"/>
            </a:xfrm>
            <a:custGeom>
              <a:avLst/>
              <a:gdLst/>
              <a:ahLst/>
              <a:cxnLst/>
              <a:rect l="l" t="t" r="r" b="b"/>
              <a:pathLst>
                <a:path w="46355" h="34925">
                  <a:moveTo>
                    <a:pt x="45085" y="0"/>
                  </a:moveTo>
                  <a:lnTo>
                    <a:pt x="20828" y="34299"/>
                  </a:lnTo>
                  <a:lnTo>
                    <a:pt x="12477" y="31289"/>
                  </a:lnTo>
                  <a:lnTo>
                    <a:pt x="5699" y="24826"/>
                  </a:lnTo>
                  <a:lnTo>
                    <a:pt x="1397" y="15493"/>
                  </a:lnTo>
                  <a:lnTo>
                    <a:pt x="0" y="10413"/>
                  </a:lnTo>
                  <a:lnTo>
                    <a:pt x="0" y="5080"/>
                  </a:lnTo>
                  <a:lnTo>
                    <a:pt x="1397" y="0"/>
                  </a:lnTo>
                  <a:lnTo>
                    <a:pt x="45085" y="0"/>
                  </a:lnTo>
                  <a:close/>
                </a:path>
              </a:pathLst>
            </a:custGeom>
            <a:ln w="25908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93975" y="3790264"/>
            <a:ext cx="759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Redhat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76828" y="3799332"/>
            <a:ext cx="326390" cy="326390"/>
            <a:chOff x="3576828" y="3799332"/>
            <a:chExt cx="326390" cy="326390"/>
          </a:xfrm>
        </p:grpSpPr>
        <p:sp>
          <p:nvSpPr>
            <p:cNvPr id="28" name="object 28"/>
            <p:cNvSpPr/>
            <p:nvPr/>
          </p:nvSpPr>
          <p:spPr>
            <a:xfrm>
              <a:off x="3576828" y="3799332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163068" y="0"/>
                  </a:moveTo>
                  <a:lnTo>
                    <a:pt x="119723" y="5826"/>
                  </a:lnTo>
                  <a:lnTo>
                    <a:pt x="80772" y="22267"/>
                  </a:lnTo>
                  <a:lnTo>
                    <a:pt x="47767" y="47767"/>
                  </a:lnTo>
                  <a:lnTo>
                    <a:pt x="22267" y="80772"/>
                  </a:lnTo>
                  <a:lnTo>
                    <a:pt x="5826" y="119723"/>
                  </a:lnTo>
                  <a:lnTo>
                    <a:pt x="0" y="163068"/>
                  </a:lnTo>
                  <a:lnTo>
                    <a:pt x="5826" y="206412"/>
                  </a:lnTo>
                  <a:lnTo>
                    <a:pt x="22267" y="245364"/>
                  </a:lnTo>
                  <a:lnTo>
                    <a:pt x="47767" y="278368"/>
                  </a:lnTo>
                  <a:lnTo>
                    <a:pt x="80772" y="303868"/>
                  </a:lnTo>
                  <a:lnTo>
                    <a:pt x="119723" y="320309"/>
                  </a:lnTo>
                  <a:lnTo>
                    <a:pt x="163068" y="326136"/>
                  </a:lnTo>
                  <a:lnTo>
                    <a:pt x="206412" y="320309"/>
                  </a:lnTo>
                  <a:lnTo>
                    <a:pt x="245363" y="303868"/>
                  </a:lnTo>
                  <a:lnTo>
                    <a:pt x="278368" y="278368"/>
                  </a:lnTo>
                  <a:lnTo>
                    <a:pt x="303868" y="245364"/>
                  </a:lnTo>
                  <a:lnTo>
                    <a:pt x="320309" y="206412"/>
                  </a:lnTo>
                  <a:lnTo>
                    <a:pt x="326136" y="163068"/>
                  </a:lnTo>
                  <a:lnTo>
                    <a:pt x="320309" y="119723"/>
                  </a:lnTo>
                  <a:lnTo>
                    <a:pt x="303868" y="80772"/>
                  </a:lnTo>
                  <a:lnTo>
                    <a:pt x="278368" y="47767"/>
                  </a:lnTo>
                  <a:lnTo>
                    <a:pt x="245363" y="22267"/>
                  </a:lnTo>
                  <a:lnTo>
                    <a:pt x="206412" y="582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E7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81984" y="3877056"/>
              <a:ext cx="117347" cy="1722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69460" y="3790264"/>
            <a:ext cx="1073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Slackware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09116" y="3447160"/>
            <a:ext cx="3168650" cy="384175"/>
            <a:chOff x="1309116" y="3447160"/>
            <a:chExt cx="3168650" cy="384175"/>
          </a:xfrm>
        </p:grpSpPr>
        <p:sp>
          <p:nvSpPr>
            <p:cNvPr id="32" name="object 32"/>
            <p:cNvSpPr/>
            <p:nvPr/>
          </p:nvSpPr>
          <p:spPr>
            <a:xfrm>
              <a:off x="2691511" y="3610355"/>
              <a:ext cx="103377" cy="22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09116" y="3447160"/>
              <a:ext cx="3168650" cy="292735"/>
            </a:xfrm>
            <a:custGeom>
              <a:avLst/>
              <a:gdLst/>
              <a:ahLst/>
              <a:cxnLst/>
              <a:rect l="l" t="t" r="r" b="b"/>
              <a:pathLst>
                <a:path w="3168650" h="292735">
                  <a:moveTo>
                    <a:pt x="1199388" y="27686"/>
                  </a:moveTo>
                  <a:lnTo>
                    <a:pt x="1196975" y="15240"/>
                  </a:lnTo>
                  <a:lnTo>
                    <a:pt x="34315" y="229425"/>
                  </a:lnTo>
                  <a:lnTo>
                    <a:pt x="24765" y="237642"/>
                  </a:lnTo>
                  <a:lnTo>
                    <a:pt x="29057" y="233934"/>
                  </a:lnTo>
                  <a:lnTo>
                    <a:pt x="86106" y="184912"/>
                  </a:lnTo>
                  <a:lnTo>
                    <a:pt x="77724" y="175260"/>
                  </a:lnTo>
                  <a:lnTo>
                    <a:pt x="0" y="242189"/>
                  </a:lnTo>
                  <a:lnTo>
                    <a:pt x="93218" y="275844"/>
                  </a:lnTo>
                  <a:lnTo>
                    <a:pt x="96520" y="276987"/>
                  </a:lnTo>
                  <a:lnTo>
                    <a:pt x="100203" y="275209"/>
                  </a:lnTo>
                  <a:lnTo>
                    <a:pt x="102489" y="268605"/>
                  </a:lnTo>
                  <a:lnTo>
                    <a:pt x="100838" y="265049"/>
                  </a:lnTo>
                  <a:lnTo>
                    <a:pt x="97536" y="263779"/>
                  </a:lnTo>
                  <a:lnTo>
                    <a:pt x="48399" y="246126"/>
                  </a:lnTo>
                  <a:lnTo>
                    <a:pt x="36563" y="241871"/>
                  </a:lnTo>
                  <a:lnTo>
                    <a:pt x="1199388" y="27686"/>
                  </a:lnTo>
                  <a:close/>
                </a:path>
                <a:path w="3168650" h="292735">
                  <a:moveTo>
                    <a:pt x="3168396" y="258445"/>
                  </a:moveTo>
                  <a:lnTo>
                    <a:pt x="3093593" y="193421"/>
                  </a:lnTo>
                  <a:lnTo>
                    <a:pt x="3090926" y="191135"/>
                  </a:lnTo>
                  <a:lnTo>
                    <a:pt x="3086989" y="191389"/>
                  </a:lnTo>
                  <a:lnTo>
                    <a:pt x="3082417" y="196723"/>
                  </a:lnTo>
                  <a:lnTo>
                    <a:pt x="3082671" y="200660"/>
                  </a:lnTo>
                  <a:lnTo>
                    <a:pt x="3085338" y="202946"/>
                  </a:lnTo>
                  <a:lnTo>
                    <a:pt x="3134195" y="245554"/>
                  </a:lnTo>
                  <a:lnTo>
                    <a:pt x="1845183" y="0"/>
                  </a:lnTo>
                  <a:lnTo>
                    <a:pt x="1842897" y="12446"/>
                  </a:lnTo>
                  <a:lnTo>
                    <a:pt x="3131782" y="258000"/>
                  </a:lnTo>
                  <a:lnTo>
                    <a:pt x="3067431" y="280670"/>
                  </a:lnTo>
                  <a:lnTo>
                    <a:pt x="3065653" y="284353"/>
                  </a:lnTo>
                  <a:lnTo>
                    <a:pt x="3067939" y="290957"/>
                  </a:lnTo>
                  <a:lnTo>
                    <a:pt x="3071622" y="292735"/>
                  </a:lnTo>
                  <a:lnTo>
                    <a:pt x="3074924" y="291465"/>
                  </a:lnTo>
                  <a:lnTo>
                    <a:pt x="3157245" y="262382"/>
                  </a:lnTo>
                  <a:lnTo>
                    <a:pt x="3168396" y="258445"/>
                  </a:lnTo>
                  <a:close/>
                </a:path>
              </a:pathLst>
            </a:custGeom>
            <a:solidFill>
              <a:srgbClr val="B6D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526535" y="4312920"/>
            <a:ext cx="6304915" cy="1088390"/>
            <a:chOff x="3526535" y="4312920"/>
            <a:chExt cx="6304915" cy="1088390"/>
          </a:xfrm>
        </p:grpSpPr>
        <p:sp>
          <p:nvSpPr>
            <p:cNvPr id="35" name="object 35"/>
            <p:cNvSpPr/>
            <p:nvPr/>
          </p:nvSpPr>
          <p:spPr>
            <a:xfrm>
              <a:off x="3539489" y="4394454"/>
              <a:ext cx="957072" cy="9555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39489" y="4394454"/>
              <a:ext cx="957580" cy="955675"/>
            </a:xfrm>
            <a:custGeom>
              <a:avLst/>
              <a:gdLst/>
              <a:ahLst/>
              <a:cxnLst/>
              <a:rect l="l" t="t" r="r" b="b"/>
              <a:pathLst>
                <a:path w="957579" h="955675">
                  <a:moveTo>
                    <a:pt x="0" y="477774"/>
                  </a:moveTo>
                  <a:lnTo>
                    <a:pt x="2470" y="428918"/>
                  </a:lnTo>
                  <a:lnTo>
                    <a:pt x="9722" y="381474"/>
                  </a:lnTo>
                  <a:lnTo>
                    <a:pt x="21514" y="335684"/>
                  </a:lnTo>
                  <a:lnTo>
                    <a:pt x="37605" y="291786"/>
                  </a:lnTo>
                  <a:lnTo>
                    <a:pt x="57756" y="250021"/>
                  </a:lnTo>
                  <a:lnTo>
                    <a:pt x="81726" y="210629"/>
                  </a:lnTo>
                  <a:lnTo>
                    <a:pt x="109274" y="173849"/>
                  </a:lnTo>
                  <a:lnTo>
                    <a:pt x="140160" y="139922"/>
                  </a:lnTo>
                  <a:lnTo>
                    <a:pt x="174143" y="109087"/>
                  </a:lnTo>
                  <a:lnTo>
                    <a:pt x="210982" y="81586"/>
                  </a:lnTo>
                  <a:lnTo>
                    <a:pt x="250437" y="57656"/>
                  </a:lnTo>
                  <a:lnTo>
                    <a:pt x="292268" y="37540"/>
                  </a:lnTo>
                  <a:lnTo>
                    <a:pt x="336234" y="21476"/>
                  </a:lnTo>
                  <a:lnTo>
                    <a:pt x="382094" y="9705"/>
                  </a:lnTo>
                  <a:lnTo>
                    <a:pt x="429608" y="2466"/>
                  </a:lnTo>
                  <a:lnTo>
                    <a:pt x="478536" y="0"/>
                  </a:lnTo>
                  <a:lnTo>
                    <a:pt x="527463" y="2466"/>
                  </a:lnTo>
                  <a:lnTo>
                    <a:pt x="574977" y="9705"/>
                  </a:lnTo>
                  <a:lnTo>
                    <a:pt x="620837" y="21476"/>
                  </a:lnTo>
                  <a:lnTo>
                    <a:pt x="664803" y="37540"/>
                  </a:lnTo>
                  <a:lnTo>
                    <a:pt x="706634" y="57656"/>
                  </a:lnTo>
                  <a:lnTo>
                    <a:pt x="746089" y="81586"/>
                  </a:lnTo>
                  <a:lnTo>
                    <a:pt x="782928" y="109087"/>
                  </a:lnTo>
                  <a:lnTo>
                    <a:pt x="816911" y="139922"/>
                  </a:lnTo>
                  <a:lnTo>
                    <a:pt x="847797" y="173849"/>
                  </a:lnTo>
                  <a:lnTo>
                    <a:pt x="875345" y="210629"/>
                  </a:lnTo>
                  <a:lnTo>
                    <a:pt x="899315" y="250021"/>
                  </a:lnTo>
                  <a:lnTo>
                    <a:pt x="919466" y="291786"/>
                  </a:lnTo>
                  <a:lnTo>
                    <a:pt x="935557" y="335684"/>
                  </a:lnTo>
                  <a:lnTo>
                    <a:pt x="947349" y="381474"/>
                  </a:lnTo>
                  <a:lnTo>
                    <a:pt x="954601" y="428918"/>
                  </a:lnTo>
                  <a:lnTo>
                    <a:pt x="957072" y="477774"/>
                  </a:lnTo>
                  <a:lnTo>
                    <a:pt x="954601" y="526629"/>
                  </a:lnTo>
                  <a:lnTo>
                    <a:pt x="947349" y="574073"/>
                  </a:lnTo>
                  <a:lnTo>
                    <a:pt x="935557" y="619863"/>
                  </a:lnTo>
                  <a:lnTo>
                    <a:pt x="919466" y="663761"/>
                  </a:lnTo>
                  <a:lnTo>
                    <a:pt x="899315" y="705526"/>
                  </a:lnTo>
                  <a:lnTo>
                    <a:pt x="875345" y="744918"/>
                  </a:lnTo>
                  <a:lnTo>
                    <a:pt x="847797" y="781698"/>
                  </a:lnTo>
                  <a:lnTo>
                    <a:pt x="816911" y="815625"/>
                  </a:lnTo>
                  <a:lnTo>
                    <a:pt x="782928" y="846460"/>
                  </a:lnTo>
                  <a:lnTo>
                    <a:pt x="746089" y="873961"/>
                  </a:lnTo>
                  <a:lnTo>
                    <a:pt x="706634" y="897891"/>
                  </a:lnTo>
                  <a:lnTo>
                    <a:pt x="664803" y="918007"/>
                  </a:lnTo>
                  <a:lnTo>
                    <a:pt x="620837" y="934071"/>
                  </a:lnTo>
                  <a:lnTo>
                    <a:pt x="574977" y="945842"/>
                  </a:lnTo>
                  <a:lnTo>
                    <a:pt x="527463" y="953081"/>
                  </a:lnTo>
                  <a:lnTo>
                    <a:pt x="478536" y="955548"/>
                  </a:lnTo>
                  <a:lnTo>
                    <a:pt x="429608" y="953081"/>
                  </a:lnTo>
                  <a:lnTo>
                    <a:pt x="382094" y="945842"/>
                  </a:lnTo>
                  <a:lnTo>
                    <a:pt x="336234" y="934071"/>
                  </a:lnTo>
                  <a:lnTo>
                    <a:pt x="292268" y="918007"/>
                  </a:lnTo>
                  <a:lnTo>
                    <a:pt x="250437" y="897891"/>
                  </a:lnTo>
                  <a:lnTo>
                    <a:pt x="210982" y="873961"/>
                  </a:lnTo>
                  <a:lnTo>
                    <a:pt x="174143" y="846460"/>
                  </a:lnTo>
                  <a:lnTo>
                    <a:pt x="140160" y="815625"/>
                  </a:lnTo>
                  <a:lnTo>
                    <a:pt x="109274" y="781698"/>
                  </a:lnTo>
                  <a:lnTo>
                    <a:pt x="81726" y="744918"/>
                  </a:lnTo>
                  <a:lnTo>
                    <a:pt x="57756" y="705526"/>
                  </a:lnTo>
                  <a:lnTo>
                    <a:pt x="37605" y="663761"/>
                  </a:lnTo>
                  <a:lnTo>
                    <a:pt x="21514" y="619863"/>
                  </a:lnTo>
                  <a:lnTo>
                    <a:pt x="9722" y="574073"/>
                  </a:lnTo>
                  <a:lnTo>
                    <a:pt x="2470" y="526629"/>
                  </a:lnTo>
                  <a:lnTo>
                    <a:pt x="0" y="47777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12585" y="4325874"/>
              <a:ext cx="957071" cy="10622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12585" y="4325874"/>
              <a:ext cx="957580" cy="1062355"/>
            </a:xfrm>
            <a:custGeom>
              <a:avLst/>
              <a:gdLst/>
              <a:ahLst/>
              <a:cxnLst/>
              <a:rect l="l" t="t" r="r" b="b"/>
              <a:pathLst>
                <a:path w="957579" h="1062354">
                  <a:moveTo>
                    <a:pt x="0" y="531113"/>
                  </a:moveTo>
                  <a:lnTo>
                    <a:pt x="2190" y="479957"/>
                  </a:lnTo>
                  <a:lnTo>
                    <a:pt x="8628" y="430177"/>
                  </a:lnTo>
                  <a:lnTo>
                    <a:pt x="19113" y="381998"/>
                  </a:lnTo>
                  <a:lnTo>
                    <a:pt x="33445" y="335640"/>
                  </a:lnTo>
                  <a:lnTo>
                    <a:pt x="51422" y="291327"/>
                  </a:lnTo>
                  <a:lnTo>
                    <a:pt x="72845" y="249281"/>
                  </a:lnTo>
                  <a:lnTo>
                    <a:pt x="97513" y="209724"/>
                  </a:lnTo>
                  <a:lnTo>
                    <a:pt x="125225" y="172879"/>
                  </a:lnTo>
                  <a:lnTo>
                    <a:pt x="155781" y="138968"/>
                  </a:lnTo>
                  <a:lnTo>
                    <a:pt x="188980" y="108214"/>
                  </a:lnTo>
                  <a:lnTo>
                    <a:pt x="224621" y="80838"/>
                  </a:lnTo>
                  <a:lnTo>
                    <a:pt x="262505" y="57064"/>
                  </a:lnTo>
                  <a:lnTo>
                    <a:pt x="302430" y="37114"/>
                  </a:lnTo>
                  <a:lnTo>
                    <a:pt x="344196" y="21210"/>
                  </a:lnTo>
                  <a:lnTo>
                    <a:pt x="387603" y="9575"/>
                  </a:lnTo>
                  <a:lnTo>
                    <a:pt x="432449" y="2430"/>
                  </a:lnTo>
                  <a:lnTo>
                    <a:pt x="478536" y="0"/>
                  </a:lnTo>
                  <a:lnTo>
                    <a:pt x="524622" y="2430"/>
                  </a:lnTo>
                  <a:lnTo>
                    <a:pt x="569468" y="9575"/>
                  </a:lnTo>
                  <a:lnTo>
                    <a:pt x="612875" y="21210"/>
                  </a:lnTo>
                  <a:lnTo>
                    <a:pt x="654641" y="37114"/>
                  </a:lnTo>
                  <a:lnTo>
                    <a:pt x="694566" y="57064"/>
                  </a:lnTo>
                  <a:lnTo>
                    <a:pt x="732450" y="80838"/>
                  </a:lnTo>
                  <a:lnTo>
                    <a:pt x="768091" y="108214"/>
                  </a:lnTo>
                  <a:lnTo>
                    <a:pt x="801290" y="138968"/>
                  </a:lnTo>
                  <a:lnTo>
                    <a:pt x="831846" y="172879"/>
                  </a:lnTo>
                  <a:lnTo>
                    <a:pt x="859558" y="209724"/>
                  </a:lnTo>
                  <a:lnTo>
                    <a:pt x="884226" y="249281"/>
                  </a:lnTo>
                  <a:lnTo>
                    <a:pt x="905649" y="291327"/>
                  </a:lnTo>
                  <a:lnTo>
                    <a:pt x="923626" y="335640"/>
                  </a:lnTo>
                  <a:lnTo>
                    <a:pt x="937958" y="381998"/>
                  </a:lnTo>
                  <a:lnTo>
                    <a:pt x="948443" y="430177"/>
                  </a:lnTo>
                  <a:lnTo>
                    <a:pt x="954881" y="479957"/>
                  </a:lnTo>
                  <a:lnTo>
                    <a:pt x="957071" y="531113"/>
                  </a:lnTo>
                  <a:lnTo>
                    <a:pt x="954881" y="582270"/>
                  </a:lnTo>
                  <a:lnTo>
                    <a:pt x="948443" y="632050"/>
                  </a:lnTo>
                  <a:lnTo>
                    <a:pt x="937958" y="680229"/>
                  </a:lnTo>
                  <a:lnTo>
                    <a:pt x="923626" y="726587"/>
                  </a:lnTo>
                  <a:lnTo>
                    <a:pt x="905649" y="770900"/>
                  </a:lnTo>
                  <a:lnTo>
                    <a:pt x="884226" y="812946"/>
                  </a:lnTo>
                  <a:lnTo>
                    <a:pt x="859558" y="852503"/>
                  </a:lnTo>
                  <a:lnTo>
                    <a:pt x="831846" y="889348"/>
                  </a:lnTo>
                  <a:lnTo>
                    <a:pt x="801290" y="923259"/>
                  </a:lnTo>
                  <a:lnTo>
                    <a:pt x="768091" y="954013"/>
                  </a:lnTo>
                  <a:lnTo>
                    <a:pt x="732450" y="981389"/>
                  </a:lnTo>
                  <a:lnTo>
                    <a:pt x="694566" y="1005163"/>
                  </a:lnTo>
                  <a:lnTo>
                    <a:pt x="654641" y="1025113"/>
                  </a:lnTo>
                  <a:lnTo>
                    <a:pt x="612875" y="1041017"/>
                  </a:lnTo>
                  <a:lnTo>
                    <a:pt x="569468" y="1052652"/>
                  </a:lnTo>
                  <a:lnTo>
                    <a:pt x="524622" y="1059797"/>
                  </a:lnTo>
                  <a:lnTo>
                    <a:pt x="478536" y="1062228"/>
                  </a:lnTo>
                  <a:lnTo>
                    <a:pt x="432449" y="1059797"/>
                  </a:lnTo>
                  <a:lnTo>
                    <a:pt x="387603" y="1052652"/>
                  </a:lnTo>
                  <a:lnTo>
                    <a:pt x="344196" y="1041017"/>
                  </a:lnTo>
                  <a:lnTo>
                    <a:pt x="302430" y="1025113"/>
                  </a:lnTo>
                  <a:lnTo>
                    <a:pt x="262505" y="1005163"/>
                  </a:lnTo>
                  <a:lnTo>
                    <a:pt x="224621" y="981389"/>
                  </a:lnTo>
                  <a:lnTo>
                    <a:pt x="188980" y="954013"/>
                  </a:lnTo>
                  <a:lnTo>
                    <a:pt x="155781" y="923259"/>
                  </a:lnTo>
                  <a:lnTo>
                    <a:pt x="125225" y="889348"/>
                  </a:lnTo>
                  <a:lnTo>
                    <a:pt x="97513" y="852503"/>
                  </a:lnTo>
                  <a:lnTo>
                    <a:pt x="72845" y="812946"/>
                  </a:lnTo>
                  <a:lnTo>
                    <a:pt x="51422" y="770900"/>
                  </a:lnTo>
                  <a:lnTo>
                    <a:pt x="33445" y="726587"/>
                  </a:lnTo>
                  <a:lnTo>
                    <a:pt x="19113" y="680229"/>
                  </a:lnTo>
                  <a:lnTo>
                    <a:pt x="8628" y="632050"/>
                  </a:lnTo>
                  <a:lnTo>
                    <a:pt x="2190" y="582270"/>
                  </a:lnTo>
                  <a:lnTo>
                    <a:pt x="0" y="5311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77511" y="4789297"/>
              <a:ext cx="1734185" cy="103505"/>
            </a:xfrm>
            <a:custGeom>
              <a:avLst/>
              <a:gdLst/>
              <a:ahLst/>
              <a:cxnLst/>
              <a:rect l="l" t="t" r="r" b="b"/>
              <a:pathLst>
                <a:path w="1734185" h="103504">
                  <a:moveTo>
                    <a:pt x="1723298" y="44703"/>
                  </a:moveTo>
                  <a:lnTo>
                    <a:pt x="1721612" y="44703"/>
                  </a:lnTo>
                  <a:lnTo>
                    <a:pt x="1721739" y="57403"/>
                  </a:lnTo>
                  <a:lnTo>
                    <a:pt x="1698215" y="57617"/>
                  </a:lnTo>
                  <a:lnTo>
                    <a:pt x="1642617" y="90677"/>
                  </a:lnTo>
                  <a:lnTo>
                    <a:pt x="1639570" y="92582"/>
                  </a:lnTo>
                  <a:lnTo>
                    <a:pt x="1638553" y="96392"/>
                  </a:lnTo>
                  <a:lnTo>
                    <a:pt x="1640332" y="99440"/>
                  </a:lnTo>
                  <a:lnTo>
                    <a:pt x="1642237" y="102488"/>
                  </a:lnTo>
                  <a:lnTo>
                    <a:pt x="1646047" y="103377"/>
                  </a:lnTo>
                  <a:lnTo>
                    <a:pt x="1649095" y="101600"/>
                  </a:lnTo>
                  <a:lnTo>
                    <a:pt x="1734185" y="50926"/>
                  </a:lnTo>
                  <a:lnTo>
                    <a:pt x="1723298" y="44703"/>
                  </a:lnTo>
                  <a:close/>
                </a:path>
                <a:path w="1734185" h="103504">
                  <a:moveTo>
                    <a:pt x="1698107" y="44917"/>
                  </a:moveTo>
                  <a:lnTo>
                    <a:pt x="0" y="60325"/>
                  </a:lnTo>
                  <a:lnTo>
                    <a:pt x="0" y="73025"/>
                  </a:lnTo>
                  <a:lnTo>
                    <a:pt x="1698215" y="57617"/>
                  </a:lnTo>
                  <a:lnTo>
                    <a:pt x="1709062" y="51167"/>
                  </a:lnTo>
                  <a:lnTo>
                    <a:pt x="1698107" y="44917"/>
                  </a:lnTo>
                  <a:close/>
                </a:path>
                <a:path w="1734185" h="103504">
                  <a:moveTo>
                    <a:pt x="1709062" y="51167"/>
                  </a:moveTo>
                  <a:lnTo>
                    <a:pt x="1698215" y="57617"/>
                  </a:lnTo>
                  <a:lnTo>
                    <a:pt x="1721739" y="57403"/>
                  </a:lnTo>
                  <a:lnTo>
                    <a:pt x="1721730" y="56514"/>
                  </a:lnTo>
                  <a:lnTo>
                    <a:pt x="1718437" y="56514"/>
                  </a:lnTo>
                  <a:lnTo>
                    <a:pt x="1709062" y="51167"/>
                  </a:lnTo>
                  <a:close/>
                </a:path>
                <a:path w="1734185" h="103504">
                  <a:moveTo>
                    <a:pt x="1718437" y="45592"/>
                  </a:moveTo>
                  <a:lnTo>
                    <a:pt x="1709062" y="51167"/>
                  </a:lnTo>
                  <a:lnTo>
                    <a:pt x="1718437" y="56514"/>
                  </a:lnTo>
                  <a:lnTo>
                    <a:pt x="1718437" y="45592"/>
                  </a:lnTo>
                  <a:close/>
                </a:path>
                <a:path w="1734185" h="103504">
                  <a:moveTo>
                    <a:pt x="1721620" y="45592"/>
                  </a:moveTo>
                  <a:lnTo>
                    <a:pt x="1718437" y="45592"/>
                  </a:lnTo>
                  <a:lnTo>
                    <a:pt x="1718437" y="56514"/>
                  </a:lnTo>
                  <a:lnTo>
                    <a:pt x="1721730" y="56514"/>
                  </a:lnTo>
                  <a:lnTo>
                    <a:pt x="1721620" y="45592"/>
                  </a:lnTo>
                  <a:close/>
                </a:path>
                <a:path w="1734185" h="103504">
                  <a:moveTo>
                    <a:pt x="1721612" y="44703"/>
                  </a:moveTo>
                  <a:lnTo>
                    <a:pt x="1698107" y="44917"/>
                  </a:lnTo>
                  <a:lnTo>
                    <a:pt x="1709062" y="51167"/>
                  </a:lnTo>
                  <a:lnTo>
                    <a:pt x="1718437" y="45592"/>
                  </a:lnTo>
                  <a:lnTo>
                    <a:pt x="1721620" y="45592"/>
                  </a:lnTo>
                  <a:lnTo>
                    <a:pt x="1721612" y="44703"/>
                  </a:lnTo>
                  <a:close/>
                </a:path>
                <a:path w="1734185" h="103504">
                  <a:moveTo>
                    <a:pt x="1645158" y="0"/>
                  </a:moveTo>
                  <a:lnTo>
                    <a:pt x="1641221" y="1142"/>
                  </a:lnTo>
                  <a:lnTo>
                    <a:pt x="1639570" y="4190"/>
                  </a:lnTo>
                  <a:lnTo>
                    <a:pt x="1637791" y="7238"/>
                  </a:lnTo>
                  <a:lnTo>
                    <a:pt x="1638808" y="11048"/>
                  </a:lnTo>
                  <a:lnTo>
                    <a:pt x="1641855" y="12826"/>
                  </a:lnTo>
                  <a:lnTo>
                    <a:pt x="1698107" y="44917"/>
                  </a:lnTo>
                  <a:lnTo>
                    <a:pt x="1723298" y="44703"/>
                  </a:lnTo>
                  <a:lnTo>
                    <a:pt x="1648205" y="1777"/>
                  </a:lnTo>
                  <a:lnTo>
                    <a:pt x="1645158" y="0"/>
                  </a:lnTo>
                  <a:close/>
                </a:path>
              </a:pathLst>
            </a:custGeom>
            <a:solidFill>
              <a:srgbClr val="B6D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61297" y="4370070"/>
              <a:ext cx="957072" cy="9570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61297" y="4370070"/>
              <a:ext cx="957580" cy="957580"/>
            </a:xfrm>
            <a:custGeom>
              <a:avLst/>
              <a:gdLst/>
              <a:ahLst/>
              <a:cxnLst/>
              <a:rect l="l" t="t" r="r" b="b"/>
              <a:pathLst>
                <a:path w="957579" h="957579">
                  <a:moveTo>
                    <a:pt x="0" y="478535"/>
                  </a:moveTo>
                  <a:lnTo>
                    <a:pt x="2470" y="429608"/>
                  </a:lnTo>
                  <a:lnTo>
                    <a:pt x="9722" y="382094"/>
                  </a:lnTo>
                  <a:lnTo>
                    <a:pt x="21514" y="336234"/>
                  </a:lnTo>
                  <a:lnTo>
                    <a:pt x="37605" y="292268"/>
                  </a:lnTo>
                  <a:lnTo>
                    <a:pt x="57756" y="250437"/>
                  </a:lnTo>
                  <a:lnTo>
                    <a:pt x="81726" y="210982"/>
                  </a:lnTo>
                  <a:lnTo>
                    <a:pt x="109274" y="174143"/>
                  </a:lnTo>
                  <a:lnTo>
                    <a:pt x="140160" y="140160"/>
                  </a:lnTo>
                  <a:lnTo>
                    <a:pt x="174143" y="109274"/>
                  </a:lnTo>
                  <a:lnTo>
                    <a:pt x="210982" y="81726"/>
                  </a:lnTo>
                  <a:lnTo>
                    <a:pt x="250437" y="57756"/>
                  </a:lnTo>
                  <a:lnTo>
                    <a:pt x="292268" y="37605"/>
                  </a:lnTo>
                  <a:lnTo>
                    <a:pt x="336234" y="21514"/>
                  </a:lnTo>
                  <a:lnTo>
                    <a:pt x="382094" y="9722"/>
                  </a:lnTo>
                  <a:lnTo>
                    <a:pt x="429608" y="2470"/>
                  </a:lnTo>
                  <a:lnTo>
                    <a:pt x="478535" y="0"/>
                  </a:lnTo>
                  <a:lnTo>
                    <a:pt x="527463" y="2470"/>
                  </a:lnTo>
                  <a:lnTo>
                    <a:pt x="574977" y="9722"/>
                  </a:lnTo>
                  <a:lnTo>
                    <a:pt x="620837" y="21514"/>
                  </a:lnTo>
                  <a:lnTo>
                    <a:pt x="664803" y="37605"/>
                  </a:lnTo>
                  <a:lnTo>
                    <a:pt x="706634" y="57756"/>
                  </a:lnTo>
                  <a:lnTo>
                    <a:pt x="746089" y="81726"/>
                  </a:lnTo>
                  <a:lnTo>
                    <a:pt x="782928" y="109274"/>
                  </a:lnTo>
                  <a:lnTo>
                    <a:pt x="816911" y="140160"/>
                  </a:lnTo>
                  <a:lnTo>
                    <a:pt x="847797" y="174143"/>
                  </a:lnTo>
                  <a:lnTo>
                    <a:pt x="875345" y="210982"/>
                  </a:lnTo>
                  <a:lnTo>
                    <a:pt x="899315" y="250437"/>
                  </a:lnTo>
                  <a:lnTo>
                    <a:pt x="919466" y="292268"/>
                  </a:lnTo>
                  <a:lnTo>
                    <a:pt x="935557" y="336234"/>
                  </a:lnTo>
                  <a:lnTo>
                    <a:pt x="947349" y="382094"/>
                  </a:lnTo>
                  <a:lnTo>
                    <a:pt x="954601" y="429608"/>
                  </a:lnTo>
                  <a:lnTo>
                    <a:pt x="957072" y="478535"/>
                  </a:lnTo>
                  <a:lnTo>
                    <a:pt x="954601" y="527463"/>
                  </a:lnTo>
                  <a:lnTo>
                    <a:pt x="947349" y="574977"/>
                  </a:lnTo>
                  <a:lnTo>
                    <a:pt x="935557" y="620837"/>
                  </a:lnTo>
                  <a:lnTo>
                    <a:pt x="919466" y="664803"/>
                  </a:lnTo>
                  <a:lnTo>
                    <a:pt x="899315" y="706634"/>
                  </a:lnTo>
                  <a:lnTo>
                    <a:pt x="875345" y="746089"/>
                  </a:lnTo>
                  <a:lnTo>
                    <a:pt x="847797" y="782928"/>
                  </a:lnTo>
                  <a:lnTo>
                    <a:pt x="816911" y="816911"/>
                  </a:lnTo>
                  <a:lnTo>
                    <a:pt x="782928" y="847797"/>
                  </a:lnTo>
                  <a:lnTo>
                    <a:pt x="746089" y="875345"/>
                  </a:lnTo>
                  <a:lnTo>
                    <a:pt x="706634" y="899315"/>
                  </a:lnTo>
                  <a:lnTo>
                    <a:pt x="664803" y="919466"/>
                  </a:lnTo>
                  <a:lnTo>
                    <a:pt x="620837" y="935557"/>
                  </a:lnTo>
                  <a:lnTo>
                    <a:pt x="574977" y="947349"/>
                  </a:lnTo>
                  <a:lnTo>
                    <a:pt x="527463" y="954601"/>
                  </a:lnTo>
                  <a:lnTo>
                    <a:pt x="478535" y="957071"/>
                  </a:lnTo>
                  <a:lnTo>
                    <a:pt x="429608" y="954601"/>
                  </a:lnTo>
                  <a:lnTo>
                    <a:pt x="382094" y="947349"/>
                  </a:lnTo>
                  <a:lnTo>
                    <a:pt x="336234" y="935557"/>
                  </a:lnTo>
                  <a:lnTo>
                    <a:pt x="292268" y="919466"/>
                  </a:lnTo>
                  <a:lnTo>
                    <a:pt x="250437" y="899315"/>
                  </a:lnTo>
                  <a:lnTo>
                    <a:pt x="210982" y="875345"/>
                  </a:lnTo>
                  <a:lnTo>
                    <a:pt x="174143" y="847797"/>
                  </a:lnTo>
                  <a:lnTo>
                    <a:pt x="140160" y="816911"/>
                  </a:lnTo>
                  <a:lnTo>
                    <a:pt x="109274" y="782928"/>
                  </a:lnTo>
                  <a:lnTo>
                    <a:pt x="81726" y="746089"/>
                  </a:lnTo>
                  <a:lnTo>
                    <a:pt x="57756" y="706634"/>
                  </a:lnTo>
                  <a:lnTo>
                    <a:pt x="37605" y="664803"/>
                  </a:lnTo>
                  <a:lnTo>
                    <a:pt x="21514" y="620837"/>
                  </a:lnTo>
                  <a:lnTo>
                    <a:pt x="9722" y="574977"/>
                  </a:lnTo>
                  <a:lnTo>
                    <a:pt x="2470" y="527463"/>
                  </a:lnTo>
                  <a:lnTo>
                    <a:pt x="0" y="47853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41464" y="4820539"/>
              <a:ext cx="1718945" cy="103505"/>
            </a:xfrm>
            <a:custGeom>
              <a:avLst/>
              <a:gdLst/>
              <a:ahLst/>
              <a:cxnLst/>
              <a:rect l="l" t="t" r="r" b="b"/>
              <a:pathLst>
                <a:path w="1718945" h="103504">
                  <a:moveTo>
                    <a:pt x="1693327" y="51689"/>
                  </a:moveTo>
                  <a:lnTo>
                    <a:pt x="1623440" y="92456"/>
                  </a:lnTo>
                  <a:lnTo>
                    <a:pt x="1622425" y="96266"/>
                  </a:lnTo>
                  <a:lnTo>
                    <a:pt x="1625980" y="102362"/>
                  </a:lnTo>
                  <a:lnTo>
                    <a:pt x="1629790" y="103378"/>
                  </a:lnTo>
                  <a:lnTo>
                    <a:pt x="1707546" y="58038"/>
                  </a:lnTo>
                  <a:lnTo>
                    <a:pt x="1705863" y="58038"/>
                  </a:lnTo>
                  <a:lnTo>
                    <a:pt x="1705863" y="57150"/>
                  </a:lnTo>
                  <a:lnTo>
                    <a:pt x="1702688" y="57150"/>
                  </a:lnTo>
                  <a:lnTo>
                    <a:pt x="1693327" y="51689"/>
                  </a:lnTo>
                  <a:close/>
                </a:path>
                <a:path w="1718945" h="103504">
                  <a:moveTo>
                    <a:pt x="1682441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1682441" y="58038"/>
                  </a:lnTo>
                  <a:lnTo>
                    <a:pt x="1693327" y="51689"/>
                  </a:lnTo>
                  <a:lnTo>
                    <a:pt x="1682441" y="45338"/>
                  </a:lnTo>
                  <a:close/>
                </a:path>
                <a:path w="1718945" h="103504">
                  <a:moveTo>
                    <a:pt x="1707546" y="45338"/>
                  </a:moveTo>
                  <a:lnTo>
                    <a:pt x="1705863" y="45338"/>
                  </a:lnTo>
                  <a:lnTo>
                    <a:pt x="1705863" y="58038"/>
                  </a:lnTo>
                  <a:lnTo>
                    <a:pt x="1707546" y="58038"/>
                  </a:lnTo>
                  <a:lnTo>
                    <a:pt x="1718436" y="51689"/>
                  </a:lnTo>
                  <a:lnTo>
                    <a:pt x="1707546" y="45338"/>
                  </a:lnTo>
                  <a:close/>
                </a:path>
                <a:path w="1718945" h="103504">
                  <a:moveTo>
                    <a:pt x="1702688" y="46228"/>
                  </a:moveTo>
                  <a:lnTo>
                    <a:pt x="1693327" y="51689"/>
                  </a:lnTo>
                  <a:lnTo>
                    <a:pt x="1702688" y="57150"/>
                  </a:lnTo>
                  <a:lnTo>
                    <a:pt x="1702688" y="46228"/>
                  </a:lnTo>
                  <a:close/>
                </a:path>
                <a:path w="1718945" h="103504">
                  <a:moveTo>
                    <a:pt x="1705863" y="46228"/>
                  </a:moveTo>
                  <a:lnTo>
                    <a:pt x="1702688" y="46228"/>
                  </a:lnTo>
                  <a:lnTo>
                    <a:pt x="1702688" y="57150"/>
                  </a:lnTo>
                  <a:lnTo>
                    <a:pt x="1705863" y="57150"/>
                  </a:lnTo>
                  <a:lnTo>
                    <a:pt x="1705863" y="46228"/>
                  </a:lnTo>
                  <a:close/>
                </a:path>
                <a:path w="1718945" h="103504">
                  <a:moveTo>
                    <a:pt x="1629790" y="0"/>
                  </a:moveTo>
                  <a:lnTo>
                    <a:pt x="1625980" y="1016"/>
                  </a:lnTo>
                  <a:lnTo>
                    <a:pt x="1622425" y="7112"/>
                  </a:lnTo>
                  <a:lnTo>
                    <a:pt x="1623440" y="10922"/>
                  </a:lnTo>
                  <a:lnTo>
                    <a:pt x="1693327" y="51689"/>
                  </a:lnTo>
                  <a:lnTo>
                    <a:pt x="1702688" y="46228"/>
                  </a:lnTo>
                  <a:lnTo>
                    <a:pt x="1705863" y="46228"/>
                  </a:lnTo>
                  <a:lnTo>
                    <a:pt x="1705863" y="45338"/>
                  </a:lnTo>
                  <a:lnTo>
                    <a:pt x="1707546" y="45338"/>
                  </a:lnTo>
                  <a:lnTo>
                    <a:pt x="1629790" y="0"/>
                  </a:lnTo>
                  <a:close/>
                </a:path>
              </a:pathLst>
            </a:custGeom>
            <a:solidFill>
              <a:srgbClr val="B6D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696080" y="5471261"/>
            <a:ext cx="5473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DOS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89396" y="5558738"/>
            <a:ext cx="9753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MS</a:t>
            </a:r>
            <a:r>
              <a:rPr sz="1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DOS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765540" y="5449011"/>
            <a:ext cx="12433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WIND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WS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46141"/>
            <a:ext cx="449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4660" algn="l"/>
              </a:tabLst>
            </a:pPr>
            <a:r>
              <a:rPr sz="3600" dirty="0">
                <a:latin typeface="Comic Sans MS" panose="030F0702030302020204" pitchFamily="66" charset="0"/>
              </a:rPr>
              <a:t>WINDOW</a:t>
            </a:r>
            <a:r>
              <a:rPr lang="en-US" sz="3600" dirty="0">
                <a:latin typeface="Comic Sans MS" panose="030F0702030302020204" pitchFamily="66" charset="0"/>
              </a:rPr>
              <a:t>S </a:t>
            </a:r>
            <a:r>
              <a:rPr sz="3600" spc="-5" dirty="0">
                <a:latin typeface="Comic Sans MS" panose="030F0702030302020204" pitchFamily="66" charset="0"/>
              </a:rPr>
              <a:t>OS</a:t>
            </a:r>
            <a:endParaRPr sz="3600"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24144" y="1533142"/>
            <a:ext cx="6309359" cy="532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80" y="1940786"/>
            <a:ext cx="5536339" cy="45095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65735" indent="-28702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Wingdings" panose="05000000000000000000" pitchFamily="2" charset="2"/>
              <a:buChar char="Ø"/>
              <a:tabLst>
                <a:tab pos="368935" algn="l"/>
                <a:tab pos="36957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 operating system  was developed by Microsoft to  overcome the limitation of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sz="2400" spc="-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MS-  DOS operating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successful version were</a:t>
            </a:r>
            <a:r>
              <a:rPr sz="240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3.0, released in</a:t>
            </a:r>
            <a:r>
              <a:rPr sz="24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1990.Subsequently released version were  “Windows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95,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98,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 2000,	Windows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XP,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XP  Professional , Windows Vista,</a:t>
            </a:r>
            <a:r>
              <a:rPr sz="24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 7, Windows 8, Windows 8.1 and 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nowadays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launches it’s latest 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Windows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10.”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8388" y="0"/>
            <a:ext cx="4033012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omic Sans MS" panose="030F0702030302020204" pitchFamily="66" charset="0"/>
              </a:rPr>
              <a:t>Linux</a:t>
            </a:r>
            <a:r>
              <a:rPr lang="en-US" spc="-10" dirty="0">
                <a:latin typeface="Comic Sans MS" panose="030F0702030302020204" pitchFamily="66" charset="0"/>
              </a:rPr>
              <a:t> OS</a:t>
            </a:r>
            <a:endParaRPr spc="-10" dirty="0">
              <a:latin typeface="Comic Sans MS" panose="030F0702030302020204" pitchFamily="66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93820" y="1129283"/>
            <a:ext cx="7633970" cy="5728970"/>
            <a:chOff x="3893820" y="1129283"/>
            <a:chExt cx="7633970" cy="5728970"/>
          </a:xfrm>
        </p:grpSpPr>
        <p:sp>
          <p:nvSpPr>
            <p:cNvPr id="4" name="object 4"/>
            <p:cNvSpPr/>
            <p:nvPr/>
          </p:nvSpPr>
          <p:spPr>
            <a:xfrm>
              <a:off x="5422392" y="1129283"/>
              <a:ext cx="6105144" cy="57287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3820" y="4567427"/>
              <a:ext cx="1839468" cy="16245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0959" y="1301242"/>
            <a:ext cx="3785235" cy="52597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is a free Unix-type  operating system originally  created by Linus Torvalds  developed under the  General Public License and  the source code of which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lang="en-US"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freely available to every  one.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4930" indent="-342900">
              <a:lnSpc>
                <a:spcPct val="100000"/>
              </a:lnSpc>
              <a:spcBef>
                <a:spcPts val="49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kernel created by  Finnish college student,</a:t>
            </a:r>
            <a:r>
              <a:rPr lang="en-US" sz="24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Linus  Torvalds in</a:t>
            </a:r>
            <a:r>
              <a:rPr lang="en-US" sz="24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LINUS </a:t>
            </a:r>
            <a:r>
              <a:rPr sz="2400" b="1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TORVALDS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902" y="503047"/>
            <a:ext cx="385889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latin typeface="Comic Sans MS"/>
                <a:cs typeface="Comic Sans MS"/>
              </a:rPr>
              <a:t>COMPARISION</a:t>
            </a:r>
          </a:p>
        </p:txBody>
      </p:sp>
      <p:sp>
        <p:nvSpPr>
          <p:cNvPr id="3" name="object 3"/>
          <p:cNvSpPr/>
          <p:nvPr/>
        </p:nvSpPr>
        <p:spPr>
          <a:xfrm>
            <a:off x="86868" y="2151888"/>
            <a:ext cx="5169408" cy="452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87565" y="1743583"/>
            <a:ext cx="1360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9047" y="1060703"/>
            <a:ext cx="5541263" cy="575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3322" y="1701463"/>
            <a:ext cx="2343785" cy="427681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24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1458" y="455803"/>
            <a:ext cx="388556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Comic Sans MS" panose="030F0702030302020204" pitchFamily="66" charset="0"/>
              </a:rPr>
              <a:t>COMPARISION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658872"/>
            <a:ext cx="3180715" cy="2518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5715" indent="-342900">
              <a:lnSpc>
                <a:spcPct val="99500"/>
              </a:lnSpc>
              <a:spcBef>
                <a:spcPts val="114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 TYPES OF VIRUSES IN  WINDOWS OS  BECAUSE OF A</a:t>
            </a:r>
            <a:r>
              <a:rPr lang="en-US" sz="20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 AMOUNT OF MARKET  SHARE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222375" indent="-342900">
              <a:lnSpc>
                <a:spcPts val="2340"/>
              </a:lnSpc>
              <a:spcBef>
                <a:spcPts val="66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20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lang="en-US"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4781" y="2036953"/>
            <a:ext cx="1279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4749" y="2743200"/>
            <a:ext cx="3079115" cy="28232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3535">
              <a:lnSpc>
                <a:spcPct val="99600"/>
              </a:lnSpc>
              <a:spcBef>
                <a:spcPts val="110"/>
              </a:spcBef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ARE LESSER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AMOUNT OF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VIRUSES  IN LINUX AS  COMPARED TO  WINDOWS BECAUSE  LINUX IS AN OPEN  SOURCE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 dirty="0">
              <a:latin typeface="Arial"/>
              <a:cs typeface="Arial"/>
            </a:endParaRPr>
          </a:p>
          <a:p>
            <a:pPr marL="355600" marR="144780" indent="-343535">
              <a:lnSpc>
                <a:spcPts val="234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LINUX SOFTWARE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  TOTALLY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400" y="1128903"/>
            <a:ext cx="8660906" cy="1106713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110"/>
              </a:spcBef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                            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Security &amp;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445" y="587705"/>
            <a:ext cx="388747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Comic Sans MS" panose="030F0702030302020204" pitchFamily="66" charset="0"/>
              </a:rPr>
              <a:t>COMPARISION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737866"/>
            <a:ext cx="3247390" cy="3128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9695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ANYONE CAN</a:t>
            </a:r>
            <a:r>
              <a:rPr sz="2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 ANY TYPE OF GAME  INTO WINDOWS PC  WINDOWS PC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 OF ALL 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SOFTWARES  AND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98700"/>
              </a:lnSpc>
              <a:spcBef>
                <a:spcPts val="50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IS</a:t>
            </a:r>
            <a:r>
              <a:rPr sz="20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DUE TO VIRUSES  IT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STRUCKS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2916557"/>
            <a:ext cx="3152775" cy="34328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188595" indent="-342900">
              <a:lnSpc>
                <a:spcPct val="99500"/>
              </a:lnSpc>
              <a:spcBef>
                <a:spcPts val="114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IS A OPEN  SOURCE</a:t>
            </a:r>
            <a:r>
              <a:rPr sz="20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 SO YOU CAN  PROGRAM THE  SOFTWARES THAT  YOU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99400"/>
              </a:lnSpc>
              <a:spcBef>
                <a:spcPts val="55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IS NOT A  COMPLETE OS YOU  CAN MODIFY IT FOR  THAT TYPE OF</a:t>
            </a:r>
            <a:r>
              <a:rPr sz="20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 THAT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1254480"/>
            <a:ext cx="6520180" cy="1106713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110"/>
              </a:spcBef>
            </a:pPr>
            <a:r>
              <a:rPr lang="en-US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805554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AAEAA32-40AD-43FD-897A-4F308F78722C}"/>
              </a:ext>
            </a:extLst>
          </p:cNvPr>
          <p:cNvSpPr txBox="1"/>
          <p:nvPr/>
        </p:nvSpPr>
        <p:spPr>
          <a:xfrm>
            <a:off x="7914781" y="2036953"/>
            <a:ext cx="1279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6815" y="625601"/>
            <a:ext cx="3121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chemeClr val="tx1"/>
                </a:solidFill>
                <a:latin typeface="Comic Sans MS"/>
                <a:cs typeface="Comic Sans MS"/>
              </a:rPr>
              <a:t>Comparision</a:t>
            </a:r>
            <a:endParaRPr sz="44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688340" y="2128008"/>
            <a:ext cx="5066030" cy="407675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Full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Licensing</a:t>
            </a:r>
            <a:r>
              <a:rPr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Restrictions</a:t>
            </a: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Command</a:t>
            </a:r>
            <a:r>
              <a:rPr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 we need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Install</a:t>
            </a:r>
            <a:r>
              <a:rPr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slow &amp;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fixing</a:t>
            </a:r>
          </a:p>
          <a:p>
            <a:pPr marL="3556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patches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 help desk</a:t>
            </a:r>
            <a:r>
              <a:rPr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Software's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Eg.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xfrm>
            <a:off x="6272910" y="2128008"/>
            <a:ext cx="5029834" cy="407675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Access on</a:t>
            </a:r>
            <a:r>
              <a:rPr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Licensing</a:t>
            </a:r>
            <a:r>
              <a:rPr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Freedom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Inbuilt</a:t>
            </a:r>
            <a:r>
              <a:rPr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Hierarchal file</a:t>
            </a:r>
            <a:r>
              <a:rPr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 detection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clearing</a:t>
            </a:r>
            <a:r>
              <a:rPr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</a:p>
          <a:p>
            <a:pPr marL="354965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fast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peer</a:t>
            </a:r>
            <a:r>
              <a:rPr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Software's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Eg. Libre</a:t>
            </a:r>
            <a:r>
              <a:rPr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66164"/>
            <a:ext cx="1884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8301" y="1566164"/>
            <a:ext cx="1360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402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Century Gothic</vt:lpstr>
      <vt:lpstr>Comic Sans MS</vt:lpstr>
      <vt:lpstr>Tahoma</vt:lpstr>
      <vt:lpstr>Times New Roman</vt:lpstr>
      <vt:lpstr>Wingdings</vt:lpstr>
      <vt:lpstr>Wingdings 3</vt:lpstr>
      <vt:lpstr>Ion</vt:lpstr>
      <vt:lpstr>WINDOWS VS LINUX</vt:lpstr>
      <vt:lpstr>WHAT IS AN OPERATING  SYSTEM?</vt:lpstr>
      <vt:lpstr>History</vt:lpstr>
      <vt:lpstr>WINDOWS OS</vt:lpstr>
      <vt:lpstr>Linux OS</vt:lpstr>
      <vt:lpstr>COMPARISION</vt:lpstr>
      <vt:lpstr>COMPARISION</vt:lpstr>
      <vt:lpstr>COMPARISION</vt:lpstr>
      <vt:lpstr>Comparision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VS LINUX</dc:title>
  <dc:creator>User</dc:creator>
  <cp:lastModifiedBy>User</cp:lastModifiedBy>
  <cp:revision>5</cp:revision>
  <dcterms:created xsi:type="dcterms:W3CDTF">2019-12-10T18:08:43Z</dcterms:created>
  <dcterms:modified xsi:type="dcterms:W3CDTF">2019-12-10T18:35:12Z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2019-12-10T00:00:00Z</vt:filetime>
  </property>
</Properties>
</file>