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6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6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4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7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4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7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4B44E-2A91-4ACF-BE82-048BD77E046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54DF0-3109-480F-8779-409C653C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B02B-51D3-2D9A-CA24-A9850AFEE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1662" y="-36195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French Script MT" panose="03020402040607040605" pitchFamily="66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303C9-5246-8F37-5D33-8591603B6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19" y="2422525"/>
            <a:ext cx="6148388" cy="81280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French Script MT" panose="03020402040607040605" pitchFamily="66" charset="0"/>
              </a:rPr>
              <a:t>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9DDCD-5193-05EF-1766-BB0518B163D9}"/>
              </a:ext>
            </a:extLst>
          </p:cNvPr>
          <p:cNvSpPr txBox="1"/>
          <p:nvPr/>
        </p:nvSpPr>
        <p:spPr>
          <a:xfrm>
            <a:off x="5529263" y="4000500"/>
            <a:ext cx="4171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rench Script MT" panose="03020402040607040605" pitchFamily="66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9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B0FEF-213B-27AA-7BF5-B7B99D19F603}"/>
              </a:ext>
            </a:extLst>
          </p:cNvPr>
          <p:cNvSpPr txBox="1"/>
          <p:nvPr/>
        </p:nvSpPr>
        <p:spPr>
          <a:xfrm>
            <a:off x="1134608" y="789669"/>
            <a:ext cx="381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Freestyle Script" panose="030804020302050B0404" pitchFamily="66" charset="0"/>
              </a:rPr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3DD6B-1AAB-2C52-E764-C7672A74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712999"/>
            <a:ext cx="9471480" cy="4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3253F-7EAE-CAD6-FE4D-CC89F39998AC}"/>
              </a:ext>
            </a:extLst>
          </p:cNvPr>
          <p:cNvSpPr txBox="1"/>
          <p:nvPr/>
        </p:nvSpPr>
        <p:spPr>
          <a:xfrm>
            <a:off x="1543050" y="648295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Freestyle Script" panose="030804020302050B0404" pitchFamily="66" charset="0"/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4AE65-853E-90DD-FE54-CF48309E8DCA}"/>
              </a:ext>
            </a:extLst>
          </p:cNvPr>
          <p:cNvSpPr txBox="1"/>
          <p:nvPr/>
        </p:nvSpPr>
        <p:spPr>
          <a:xfrm>
            <a:off x="1543050" y="1571625"/>
            <a:ext cx="30003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High Initial Costs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Complexity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Dependence on Technology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Resistance to Change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Limited Customization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Data Management Challenges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User Limitations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Maintenance and Updates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Inadequate Support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Freestyle Script" panose="030804020302050B0404" pitchFamily="66" charset="0"/>
              </a:rPr>
              <a:t>Data Privacy Concerns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EEC46-13DF-C903-97DD-FB005B47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971550"/>
            <a:ext cx="5129213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B0976B-2127-4DF2-FA8A-9BEB6A9E364F}"/>
              </a:ext>
            </a:extLst>
          </p:cNvPr>
          <p:cNvSpPr txBox="1"/>
          <p:nvPr/>
        </p:nvSpPr>
        <p:spPr>
          <a:xfrm>
            <a:off x="1485900" y="629722"/>
            <a:ext cx="5514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Freestyle Script" panose="030804020302050B0404" pitchFamily="66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0EA9D-8F25-425E-E6E8-3675203662E9}"/>
              </a:ext>
            </a:extLst>
          </p:cNvPr>
          <p:cNvSpPr txBox="1"/>
          <p:nvPr/>
        </p:nvSpPr>
        <p:spPr>
          <a:xfrm>
            <a:off x="2738437" y="1555740"/>
            <a:ext cx="631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eestyle Script" panose="030804020302050B0404" pitchFamily="66" charset="0"/>
              </a:rPr>
              <a:t>School Management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67901-B092-8ADA-8B09-4C9DDD6E8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11" y="2429223"/>
            <a:ext cx="4460695" cy="38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FE9DA-A3DA-4BAA-FF46-587E61A783AF}"/>
              </a:ext>
            </a:extLst>
          </p:cNvPr>
          <p:cNvSpPr txBox="1"/>
          <p:nvPr/>
        </p:nvSpPr>
        <p:spPr>
          <a:xfrm>
            <a:off x="2243138" y="946845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Freestyle Script" panose="030804020302050B0404" pitchFamily="66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B155E-746F-14CC-39BA-3B0F76BA89A1}"/>
              </a:ext>
            </a:extLst>
          </p:cNvPr>
          <p:cNvSpPr txBox="1"/>
          <p:nvPr/>
        </p:nvSpPr>
        <p:spPr>
          <a:xfrm>
            <a:off x="2243138" y="2371725"/>
            <a:ext cx="4100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1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Introduction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2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Project Organization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3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Hardware and Software Requirements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4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System Architecture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5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Class Diagram of your System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6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Project Demonstration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7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Testing</a:t>
            </a:r>
            <a:br>
              <a:rPr lang="en-US" sz="2800" dirty="0">
                <a:latin typeface="Freestyle Script" panose="030804020302050B0404" pitchFamily="66" charset="0"/>
              </a:rPr>
            </a:br>
            <a:r>
              <a:rPr lang="en-US" sz="28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8</a:t>
            </a:r>
            <a:r>
              <a:rPr lang="en-US" sz="2800" b="0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. Limitations</a:t>
            </a:r>
            <a:endParaRPr lang="en-US" sz="2800" dirty="0">
              <a:latin typeface="Freestyle Script" panose="030804020302050B04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7BB4-DB6D-B12A-0B22-FA3D1AFC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1399892"/>
            <a:ext cx="410051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3A2D6-9B2D-3CF1-E571-11D6FBFF9E7A}"/>
              </a:ext>
            </a:extLst>
          </p:cNvPr>
          <p:cNvSpPr txBox="1"/>
          <p:nvPr/>
        </p:nvSpPr>
        <p:spPr>
          <a:xfrm>
            <a:off x="1416509" y="1105249"/>
            <a:ext cx="344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eestyle Script" panose="030804020302050B0404" pitchFamily="66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93E9-4913-E67B-9884-845B5DABB90B}"/>
              </a:ext>
            </a:extLst>
          </p:cNvPr>
          <p:cNvSpPr txBox="1"/>
          <p:nvPr/>
        </p:nvSpPr>
        <p:spPr>
          <a:xfrm>
            <a:off x="1416509" y="2644208"/>
            <a:ext cx="4943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eestyle Script" panose="030804020302050B0404" pitchFamily="66" charset="0"/>
              </a:rPr>
              <a:t>A Student Management System is an integrated software application designed to streamline the administration, management, and reporting of student data in educational institutions. It serves as a centralized platform for managing student information, academic records, and administrative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81878-09CA-8AF5-4DA2-CD5FD6F9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84" y="2028578"/>
            <a:ext cx="5216280" cy="36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8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A4FA4-E47B-BBEC-492A-854FB3030237}"/>
              </a:ext>
            </a:extLst>
          </p:cNvPr>
          <p:cNvSpPr txBox="1"/>
          <p:nvPr/>
        </p:nvSpPr>
        <p:spPr>
          <a:xfrm>
            <a:off x="1400175" y="684192"/>
            <a:ext cx="575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eestyle Script" panose="030804020302050B0404" pitchFamily="66" charset="0"/>
              </a:rPr>
              <a:t>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1C7BF-F550-E782-1BDC-C030FCD3A4AF}"/>
              </a:ext>
            </a:extLst>
          </p:cNvPr>
          <p:cNvSpPr txBox="1"/>
          <p:nvPr/>
        </p:nvSpPr>
        <p:spPr>
          <a:xfrm>
            <a:off x="1400175" y="1957388"/>
            <a:ext cx="3414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800" b="1" dirty="0"/>
              <a:t>. </a:t>
            </a:r>
            <a:r>
              <a:rPr lang="en-US" sz="2800" b="1" dirty="0">
                <a:latin typeface="Freestyle Script" panose="030804020302050B0404" pitchFamily="66" charset="0"/>
              </a:rPr>
              <a:t>Md. Ariful Islam</a:t>
            </a:r>
            <a:r>
              <a:rPr lang="en-US" sz="2800" dirty="0">
                <a:latin typeface="Freestyle Script" panose="030804020302050B0404" pitchFamily="66" charset="0"/>
              </a:rPr>
              <a:t>: Focus on developing the </a:t>
            </a:r>
            <a:r>
              <a:rPr lang="en-US" sz="2800" b="1" dirty="0">
                <a:latin typeface="Freestyle Script" panose="030804020302050B0404" pitchFamily="66" charset="0"/>
              </a:rPr>
              <a:t>Admin</a:t>
            </a:r>
            <a:r>
              <a:rPr lang="en-US" sz="2800" dirty="0">
                <a:latin typeface="Freestyle Script" panose="030804020302050B0404" pitchFamily="66" charset="0"/>
              </a:rPr>
              <a:t>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3F224-EDDB-2822-AECB-438B8D7F4385}"/>
              </a:ext>
            </a:extLst>
          </p:cNvPr>
          <p:cNvSpPr txBox="1"/>
          <p:nvPr/>
        </p:nvSpPr>
        <p:spPr>
          <a:xfrm>
            <a:off x="1400175" y="346945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2. Tinni Banik:</a:t>
            </a:r>
            <a:r>
              <a:rPr lang="en-US" sz="2800" dirty="0">
                <a:latin typeface="Freestyle Script" panose="030804020302050B0404" pitchFamily="66" charset="0"/>
              </a:rPr>
              <a:t> Focus on developing the </a:t>
            </a:r>
            <a:r>
              <a:rPr lang="en-US" sz="2800" b="1" dirty="0">
                <a:latin typeface="Freestyle Script" panose="030804020302050B0404" pitchFamily="66" charset="0"/>
              </a:rPr>
              <a:t>Teacher</a:t>
            </a:r>
            <a:r>
              <a:rPr lang="en-US" sz="2800" dirty="0">
                <a:latin typeface="Freestyle Script" panose="030804020302050B0404" pitchFamily="66" charset="0"/>
              </a:rPr>
              <a:t> and </a:t>
            </a:r>
            <a:r>
              <a:rPr lang="en-US" sz="2800" b="1" dirty="0">
                <a:latin typeface="Freestyle Script" panose="030804020302050B0404" pitchFamily="66" charset="0"/>
              </a:rPr>
              <a:t>Parent</a:t>
            </a:r>
            <a:r>
              <a:rPr lang="en-US" sz="2800" dirty="0">
                <a:latin typeface="Freestyle Script" panose="030804020302050B0404" pitchFamily="66" charset="0"/>
              </a:rPr>
              <a:t>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4E907-A279-D679-5CB8-933CD6D92F72}"/>
              </a:ext>
            </a:extLst>
          </p:cNvPr>
          <p:cNvSpPr txBox="1"/>
          <p:nvPr/>
        </p:nvSpPr>
        <p:spPr>
          <a:xfrm>
            <a:off x="6834188" y="1957388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3. Saira Jahan:</a:t>
            </a:r>
            <a:r>
              <a:rPr lang="en-US" sz="2800" dirty="0"/>
              <a:t> </a:t>
            </a:r>
            <a:r>
              <a:rPr lang="en-US" sz="2800" dirty="0">
                <a:latin typeface="Freestyle Script" panose="030804020302050B0404" pitchFamily="66" charset="0"/>
              </a:rPr>
              <a:t>Focus on </a:t>
            </a:r>
            <a:r>
              <a:rPr lang="en-US" sz="2800" b="1" dirty="0">
                <a:latin typeface="Freestyle Script" panose="030804020302050B0404" pitchFamily="66" charset="0"/>
              </a:rPr>
              <a:t>designing</a:t>
            </a:r>
            <a:r>
              <a:rPr lang="en-US" sz="2800" dirty="0">
                <a:latin typeface="Freestyle Script" panose="030804020302050B0404" pitchFamily="66" charset="0"/>
              </a:rPr>
              <a:t> and implementing the </a:t>
            </a:r>
            <a:r>
              <a:rPr lang="en-US" sz="2800" b="1" dirty="0">
                <a:latin typeface="Freestyle Script" panose="030804020302050B0404" pitchFamily="66" charset="0"/>
              </a:rPr>
              <a:t>Student</a:t>
            </a:r>
            <a:r>
              <a:rPr lang="en-US" sz="2800" dirty="0">
                <a:latin typeface="Freestyle Script" panose="030804020302050B0404" pitchFamily="66" charset="0"/>
              </a:rPr>
              <a:t> 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03A8A-26F9-5E30-E644-EACC69E6C2A6}"/>
              </a:ext>
            </a:extLst>
          </p:cNvPr>
          <p:cNvSpPr txBox="1"/>
          <p:nvPr/>
        </p:nvSpPr>
        <p:spPr>
          <a:xfrm>
            <a:off x="6834188" y="3407896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4. Zarin Tasnima Azad:</a:t>
            </a:r>
            <a:r>
              <a:rPr lang="en-US" dirty="0"/>
              <a:t> </a:t>
            </a:r>
            <a:r>
              <a:rPr lang="en-US" sz="2800" dirty="0">
                <a:latin typeface="Freestyle Script" panose="030804020302050B0404" pitchFamily="66" charset="0"/>
              </a:rPr>
              <a:t>Focus on designing and implementing the Admin and Parent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4385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BC1C4-B7C9-35FC-D5BC-9283DBB89CC8}"/>
              </a:ext>
            </a:extLst>
          </p:cNvPr>
          <p:cNvSpPr txBox="1"/>
          <p:nvPr/>
        </p:nvSpPr>
        <p:spPr>
          <a:xfrm>
            <a:off x="1443037" y="958304"/>
            <a:ext cx="5743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reestyle Script" panose="030804020302050B0404" pitchFamily="66" charset="0"/>
              </a:rPr>
              <a:t>Hardware and software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6962F-1BBF-4AE3-BFC1-A25AE0A869D7}"/>
              </a:ext>
            </a:extLst>
          </p:cNvPr>
          <p:cNvSpPr txBox="1"/>
          <p:nvPr/>
        </p:nvSpPr>
        <p:spPr>
          <a:xfrm>
            <a:off x="1443037" y="1843089"/>
            <a:ext cx="225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Server-side Software </a:t>
            </a:r>
            <a:r>
              <a:rPr lang="en-US" sz="2800" dirty="0">
                <a:latin typeface="Freestyle Script" panose="030804020302050B0404" pitchFamily="66" charset="0"/>
              </a:rPr>
              <a:t>Web Server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Database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Programming Language</a:t>
            </a:r>
            <a:r>
              <a:rPr lang="en-US" dirty="0"/>
              <a:t> </a:t>
            </a:r>
            <a:r>
              <a:rPr lang="en-US" sz="2800" dirty="0">
                <a:latin typeface="Freestyle Script" panose="030804020302050B0404" pitchFamily="66" charset="0"/>
              </a:rPr>
              <a:t>Framework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Backup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0C5C3-0343-3777-F879-7895A5EC6E11}"/>
              </a:ext>
            </a:extLst>
          </p:cNvPr>
          <p:cNvSpPr txBox="1"/>
          <p:nvPr/>
        </p:nvSpPr>
        <p:spPr>
          <a:xfrm>
            <a:off x="4450555" y="1843089"/>
            <a:ext cx="3290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Client-side Software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Web Browser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PDF Reader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Antivirus 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FA68-77C1-9B43-4C13-46E9B443CC56}"/>
              </a:ext>
            </a:extLst>
          </p:cNvPr>
          <p:cNvSpPr txBox="1"/>
          <p:nvPr/>
        </p:nvSpPr>
        <p:spPr>
          <a:xfrm>
            <a:off x="7367588" y="1843089"/>
            <a:ext cx="2943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Development Environment</a:t>
            </a:r>
            <a:r>
              <a:rPr lang="en-US" sz="2800" dirty="0">
                <a:latin typeface="Freestyle Script" panose="030804020302050B0404" pitchFamily="66" charset="0"/>
              </a:rPr>
              <a:t> XAMPP 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Vs Code</a:t>
            </a:r>
          </a:p>
          <a:p>
            <a:r>
              <a:rPr lang="en-US" sz="2800" dirty="0">
                <a:latin typeface="Freestyle Script" panose="030804020302050B0404" pitchFamily="66" charset="0"/>
              </a:rPr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2908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A9BDD-3041-3252-99E0-59D25492D40E}"/>
              </a:ext>
            </a:extLst>
          </p:cNvPr>
          <p:cNvSpPr txBox="1"/>
          <p:nvPr/>
        </p:nvSpPr>
        <p:spPr>
          <a:xfrm>
            <a:off x="1123950" y="642938"/>
            <a:ext cx="440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Freestyle Script" panose="030804020302050B0404" pitchFamily="66" charset="0"/>
              </a:rPr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3B1F8-A5DD-FA32-7E38-A131F9D7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01" y="2014000"/>
            <a:ext cx="3372321" cy="3858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EA87D-DB5F-A2BC-A671-3E3EB0E64522}"/>
              </a:ext>
            </a:extLst>
          </p:cNvPr>
          <p:cNvSpPr txBox="1"/>
          <p:nvPr/>
        </p:nvSpPr>
        <p:spPr>
          <a:xfrm>
            <a:off x="1814513" y="1566268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eestyle Script" panose="030804020302050B0404" pitchFamily="66" charset="0"/>
              </a:rPr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860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D9229-1B11-6FC9-67AE-48D6DD51EEE6}"/>
              </a:ext>
            </a:extLst>
          </p:cNvPr>
          <p:cNvSpPr txBox="1"/>
          <p:nvPr/>
        </p:nvSpPr>
        <p:spPr>
          <a:xfrm>
            <a:off x="966787" y="691017"/>
            <a:ext cx="512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Freestyle Script" panose="030804020302050B0404" pitchFamily="66" charset="0"/>
              </a:rPr>
              <a:t>Class Dia of our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34816-96D4-50D0-685D-9AFE09FC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04" y="1614347"/>
            <a:ext cx="4619991" cy="44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DC784-2C05-0EF1-2349-BC451FC82BCA}"/>
              </a:ext>
            </a:extLst>
          </p:cNvPr>
          <p:cNvSpPr txBox="1"/>
          <p:nvPr/>
        </p:nvSpPr>
        <p:spPr>
          <a:xfrm>
            <a:off x="1538514" y="1039883"/>
            <a:ext cx="455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rgbClr val="3C4043"/>
                </a:solidFill>
                <a:effectLst/>
                <a:latin typeface="Freestyle Script" panose="030804020302050B0404" pitchFamily="66" charset="0"/>
              </a:rPr>
              <a:t>Project Demonstration</a:t>
            </a:r>
            <a:endParaRPr lang="en-US" sz="5400" b="1" dirty="0">
              <a:latin typeface="Freestyle Script" panose="030804020302050B04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FFE41-5976-6247-ED2D-BCC012D47272}"/>
              </a:ext>
            </a:extLst>
          </p:cNvPr>
          <p:cNvSpPr txBox="1"/>
          <p:nvPr/>
        </p:nvSpPr>
        <p:spPr>
          <a:xfrm>
            <a:off x="1538514" y="2714626"/>
            <a:ext cx="26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estyle Script" panose="030804020302050B0404" pitchFamily="66" charset="0"/>
              </a:rPr>
              <a:t>1. </a:t>
            </a:r>
            <a:r>
              <a:rPr lang="en-US" sz="2800" dirty="0">
                <a:latin typeface="Freestyle Script" panose="030804020302050B0404" pitchFamily="66" charset="0"/>
              </a:rPr>
              <a:t>Admin Management</a:t>
            </a:r>
          </a:p>
          <a:p>
            <a:r>
              <a:rPr lang="en-US" sz="2800" b="1" dirty="0">
                <a:latin typeface="Freestyle Script" panose="030804020302050B0404" pitchFamily="66" charset="0"/>
              </a:rPr>
              <a:t>2. </a:t>
            </a:r>
            <a:r>
              <a:rPr lang="en-US" sz="2800" dirty="0">
                <a:latin typeface="Freestyle Script" panose="030804020302050B0404" pitchFamily="66" charset="0"/>
              </a:rPr>
              <a:t>Teacher Functionality</a:t>
            </a:r>
          </a:p>
          <a:p>
            <a:r>
              <a:rPr lang="en-US" sz="2800" b="1" dirty="0">
                <a:latin typeface="Freestyle Script" panose="030804020302050B0404" pitchFamily="66" charset="0"/>
              </a:rPr>
              <a:t>3. </a:t>
            </a:r>
            <a:r>
              <a:rPr lang="en-US" sz="2800" dirty="0">
                <a:latin typeface="Freestyle Script" panose="030804020302050B0404" pitchFamily="66" charset="0"/>
              </a:rPr>
              <a:t>Student Enrollment</a:t>
            </a:r>
          </a:p>
          <a:p>
            <a:r>
              <a:rPr lang="en-US" sz="2800" b="1" dirty="0">
                <a:latin typeface="Freestyle Script" panose="030804020302050B0404" pitchFamily="66" charset="0"/>
              </a:rPr>
              <a:t>4. </a:t>
            </a:r>
            <a:r>
              <a:rPr lang="en-US" sz="2800" dirty="0">
                <a:latin typeface="Freestyle Script" panose="030804020302050B0404" pitchFamily="66" charset="0"/>
              </a:rPr>
              <a:t>Parent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066E9-1366-0FB1-3B75-D893D622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63" y="1963214"/>
            <a:ext cx="5258604" cy="3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9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237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Freestyle Script</vt:lpstr>
      <vt:lpstr>French Script MT</vt:lpstr>
      <vt:lpstr>Garamond</vt:lpstr>
      <vt:lpstr>Organic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Tinni Banik</dc:creator>
  <cp:lastModifiedBy>Tinni Banik</cp:lastModifiedBy>
  <cp:revision>4</cp:revision>
  <dcterms:created xsi:type="dcterms:W3CDTF">2024-10-18T12:20:41Z</dcterms:created>
  <dcterms:modified xsi:type="dcterms:W3CDTF">2024-10-23T08:00:23Z</dcterms:modified>
</cp:coreProperties>
</file>