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2E95E5-39A2-4891-AA61-00119153D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2D9808A-95C6-4A2C-8C84-679B32B29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47199D2-06E4-4889-BE4D-B0ABE327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DE51-4DA5-4A89-9B41-BE6D80600EFF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7CB2CF2-2140-49E3-92F2-7CABCD32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E403B38-88BC-4167-96D5-F5BC6A14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811E-D98B-4EEA-B9B9-EDA664AD38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354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E215FB-D6F9-486C-8A99-F20CAE61A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165A23E-D18F-4F90-A10B-28F027DB7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63850E4-4E81-4845-82FD-DFA94295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DE51-4DA5-4A89-9B41-BE6D80600EFF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1D5E544-6659-4D75-B5E2-7C3B21AD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404707B-EB7D-4BB9-B392-B23737D2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811E-D98B-4EEA-B9B9-EDA664AD38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101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6781059-D5EA-4ECE-BF17-04FBAC2DB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8B083BC-E084-496A-91AB-913FE9C09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F8CF8C-EB7F-4117-B982-5A7BA7198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DE51-4DA5-4A89-9B41-BE6D80600EFF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10B2B19-8402-4B7E-A8A0-7C22DA09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914585D-A398-43AC-BF79-D9A385DF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811E-D98B-4EEA-B9B9-EDA664AD38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011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3DF9CD-F9E9-43AA-BBCF-E4E5FD9F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6839DD-75FB-464D-BF56-7BC0B3DD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822DFBE-B737-41A6-BFCA-7C126BCF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DE51-4DA5-4A89-9B41-BE6D80600EFF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B6F8093-F694-4E94-AE1D-C1B1437F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D026D4A-552C-43E7-A4DA-2513EEEB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811E-D98B-4EEA-B9B9-EDA664AD38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622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2E1EEB-654E-4110-BC64-EDB0312E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34D0BCE-A71D-4839-9703-E46807F4C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93A9290-E48F-4072-BB09-B4F30727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DE51-4DA5-4A89-9B41-BE6D80600EFF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24EAFB8-8B98-4C03-A639-2E5230A3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58D956B-DB18-49D7-BE35-325043CA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811E-D98B-4EEA-B9B9-EDA664AD38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464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04F2D9-F6B1-4EC0-9A54-A5F2930B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988A10-DF8F-4959-9E74-000652E01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0FC7573-89E7-47B5-951B-FD86CCA28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FB01404-294F-401C-A8E3-2AE47CB4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DE51-4DA5-4A89-9B41-BE6D80600EFF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ED90E18-275A-489F-91A2-07BAB1C3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A4427B5-50A6-42A6-8CBB-AB4EDDCC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811E-D98B-4EEA-B9B9-EDA664AD38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692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A95026-D8E1-4C97-96A3-DD87F76F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06F522B-54A7-475B-84E9-EF1E64186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B93D832-5378-4ED0-99F3-1648B3F29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3345598-9021-4942-9373-A5504C187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C2CCEA3-A664-4ACF-AD21-EEABCC057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938C5DA-D8B8-438B-86EE-867E4FA0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DE51-4DA5-4A89-9B41-BE6D80600EFF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99F34D6-8039-48E1-A36D-76D80915F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9DB6D38-A5EC-4511-A1B4-C4C126BA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811E-D98B-4EEA-B9B9-EDA664AD38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230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6E457D-0FE7-4859-B4DC-5DAC83BF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19AE6D4-2732-4707-98D6-13E42F6F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DE51-4DA5-4A89-9B41-BE6D80600EFF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91A3548-FF79-429D-B4CD-A6BE4187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6442945-7673-40CD-B5BD-D88B546E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811E-D98B-4EEA-B9B9-EDA664AD38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109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F95B22D-C0EA-4494-AC42-2815EC7E2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DE51-4DA5-4A89-9B41-BE6D80600EFF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6B77077-76A0-46F8-A15D-036111A8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F9400C5-4B5D-43F9-A691-B3AC849A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811E-D98B-4EEA-B9B9-EDA664AD38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794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56C1B7-0255-46CB-8FDA-84BBD727C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DFD458-5985-4D5A-A6DD-18EBDDCB1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CE7515B-AE14-4ED7-AE23-715F435DF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E8C406F-3729-49DF-A682-E58B9D08E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DE51-4DA5-4A89-9B41-BE6D80600EFF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FF9C1A1-C072-4187-9F8E-497871A2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3098FB0-6186-466E-98CA-A83502DC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811E-D98B-4EEA-B9B9-EDA664AD38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484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A43694-AB0B-4519-841F-48EDE26A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618513F-1D81-45DF-B53B-98423A659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E37F403-E53A-4015-9D63-C59D3797F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592FA9B-7F26-4B91-9F2A-5A052FA6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DE51-4DA5-4A89-9B41-BE6D80600EFF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D92E6C1-D9FC-4DC5-85CD-F136E985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AA1F4F9-BFE7-47F3-87A6-CEBE5341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811E-D98B-4EEA-B9B9-EDA664AD38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549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610D4F6-7120-482E-97F9-BB359AE4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C2B23DB-3C36-44D8-9440-CF5E4394A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0819A86-98B9-4C5F-9C13-BB43C3157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BDE51-4DA5-4A89-9B41-BE6D80600EFF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E57C275-F86A-4A4C-B3BA-92B713BA0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1E3EC8D-9C73-4C9C-9766-AE3C40A44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8811E-D98B-4EEA-B9B9-EDA664AD38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42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689A37-495F-4E82-9FB4-500B09A3C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37202"/>
          </a:xfrm>
        </p:spPr>
        <p:txBody>
          <a:bodyPr>
            <a:normAutofit fontScale="90000"/>
          </a:bodyPr>
          <a:lstStyle/>
          <a:p>
            <a:r>
              <a:rPr lang="tr-TR" sz="7300" b="1" dirty="0"/>
              <a:t>Programlama Dilleri I</a:t>
            </a:r>
            <a:br>
              <a:rPr lang="tr-TR" sz="7300" b="1" dirty="0"/>
            </a:br>
            <a:br>
              <a:rPr lang="tr-TR" sz="7300" b="1" dirty="0"/>
            </a:br>
            <a:r>
              <a:rPr lang="tr-TR" i="1" dirty="0"/>
              <a:t>İkinci Dereceden Denklemin </a:t>
            </a:r>
            <a:br>
              <a:rPr lang="tr-TR" i="1" dirty="0"/>
            </a:br>
            <a:r>
              <a:rPr lang="tr-TR" i="1" dirty="0"/>
              <a:t>Köklerini Bulan C++ Programı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A0DAA0-8C4E-4559-B851-0727748F3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7056"/>
            <a:ext cx="9144000" cy="1655762"/>
          </a:xfrm>
        </p:spPr>
        <p:txBody>
          <a:bodyPr>
            <a:normAutofit lnSpcReduction="10000"/>
          </a:bodyPr>
          <a:lstStyle/>
          <a:p>
            <a:endParaRPr lang="tr-TR" dirty="0"/>
          </a:p>
          <a:p>
            <a:endParaRPr lang="tr-TR" dirty="0"/>
          </a:p>
          <a:p>
            <a:r>
              <a:rPr lang="tr-TR" dirty="0"/>
              <a:t>Arif Ünver</a:t>
            </a:r>
          </a:p>
          <a:p>
            <a:r>
              <a:rPr lang="tr-TR" dirty="0"/>
              <a:t> Ozan Kavak  </a:t>
            </a:r>
          </a:p>
        </p:txBody>
      </p:sp>
    </p:spTree>
    <p:extLst>
      <p:ext uri="{BB962C8B-B14F-4D97-AF65-F5344CB8AC3E}">
        <p14:creationId xmlns:p14="http://schemas.microsoft.com/office/powerpoint/2010/main" val="419477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4C3EA8-EE6D-49BA-A3D4-4CDB2419D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Programın çalıştığına dair ekran görüntüleri ;</a:t>
            </a:r>
            <a:br>
              <a:rPr lang="tr-TR" b="1" dirty="0"/>
            </a:br>
            <a:br>
              <a:rPr lang="tr-TR" b="1" dirty="0"/>
            </a:br>
            <a:r>
              <a:rPr lang="tr-TR" dirty="0"/>
              <a:t>Kod Ekranı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1DAA774-5D6B-47A1-AB9E-08644ADA5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470" y="2141537"/>
            <a:ext cx="4691060" cy="4351338"/>
          </a:xfrm>
        </p:spPr>
      </p:pic>
    </p:spTree>
    <p:extLst>
      <p:ext uri="{BB962C8B-B14F-4D97-AF65-F5344CB8AC3E}">
        <p14:creationId xmlns:p14="http://schemas.microsoft.com/office/powerpoint/2010/main" val="293604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DAB88B-5C35-4ED4-A63D-5165312E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d&gt;0 iken;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996E936-F0BF-4410-95F1-BFAC41318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96" y="1825625"/>
            <a:ext cx="7832408" cy="4351338"/>
          </a:xfrm>
        </p:spPr>
      </p:pic>
    </p:spTree>
    <p:extLst>
      <p:ext uri="{BB962C8B-B14F-4D97-AF65-F5344CB8AC3E}">
        <p14:creationId xmlns:p14="http://schemas.microsoft.com/office/powerpoint/2010/main" val="169913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09E603-B1E7-405B-B2E0-F4E51280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d&lt;0 iken;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91725E9-E212-47B6-8A6D-46B362B29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291" y="1825625"/>
            <a:ext cx="7861417" cy="4351338"/>
          </a:xfrm>
        </p:spPr>
      </p:pic>
    </p:spTree>
    <p:extLst>
      <p:ext uri="{BB962C8B-B14F-4D97-AF65-F5344CB8AC3E}">
        <p14:creationId xmlns:p14="http://schemas.microsoft.com/office/powerpoint/2010/main" val="345226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8347AA-3E4E-4276-B0A3-AAFACE0A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d=0 iken;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0C386EE-CBD1-467C-A0AF-5DE6D11CD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692" y="1825625"/>
            <a:ext cx="7826616" cy="4351338"/>
          </a:xfrm>
        </p:spPr>
      </p:pic>
    </p:spTree>
    <p:extLst>
      <p:ext uri="{BB962C8B-B14F-4D97-AF65-F5344CB8AC3E}">
        <p14:creationId xmlns:p14="http://schemas.microsoft.com/office/powerpoint/2010/main" val="257552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44</Words>
  <Application>Microsoft Office PowerPoint</Application>
  <PresentationFormat>Geniş ekran</PresentationFormat>
  <Paragraphs>9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Programlama Dilleri I  İkinci Dereceden Denklemin  Köklerini Bulan C++ Programı</vt:lpstr>
      <vt:lpstr>Programın çalıştığına dair ekran görüntüleri ;  Kod Ekranı</vt:lpstr>
      <vt:lpstr>d&gt;0 iken;</vt:lpstr>
      <vt:lpstr>d&lt;0 iken;</vt:lpstr>
      <vt:lpstr>d=0 iken;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Dilleri I İkinci Dereceden Denklemin köklerini Bulan C++ Programı</dc:title>
  <dc:creator>Arif Ünver</dc:creator>
  <cp:lastModifiedBy>Arif Ünver</cp:lastModifiedBy>
  <cp:revision>6</cp:revision>
  <dcterms:created xsi:type="dcterms:W3CDTF">2019-12-17T19:08:41Z</dcterms:created>
  <dcterms:modified xsi:type="dcterms:W3CDTF">2019-12-17T22:24:03Z</dcterms:modified>
</cp:coreProperties>
</file>