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5" r:id="rId3"/>
    <p:sldId id="262" r:id="rId4"/>
    <p:sldId id="261" r:id="rId5"/>
    <p:sldId id="272" r:id="rId6"/>
    <p:sldId id="286" r:id="rId7"/>
    <p:sldId id="277" r:id="rId8"/>
    <p:sldId id="283" r:id="rId9"/>
    <p:sldId id="278" r:id="rId10"/>
  </p:sldIdLst>
  <p:sldSz cx="9144000" cy="5143500" type="screen16x9"/>
  <p:notesSz cx="6858000" cy="9144000"/>
  <p:embeddedFontLst>
    <p:embeddedFont>
      <p:font typeface="Poppins" panose="020B0502040204020203" pitchFamily="2" charset="0"/>
      <p:regular r:id="rId12"/>
      <p:bold r:id="rId13"/>
      <p:italic r:id="rId14"/>
      <p:boldItalic r:id="rId15"/>
    </p:embeddedFont>
    <p:embeddedFont>
      <p:font typeface="Poppins Light" panose="000004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CFBA2D-6816-427C-B70C-7C713BCC47BB}">
  <a:tblStyle styleId="{FCCFBA2D-6816-427C-B70C-7C713BCC47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58604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7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53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37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90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11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29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637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76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47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 + 1 column + big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69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Platformer Game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ctrTitle" idx="4294967295"/>
          </p:nvPr>
        </p:nvSpPr>
        <p:spPr>
          <a:xfrm>
            <a:off x="2990223" y="655686"/>
            <a:ext cx="46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en"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Hello!</a:t>
            </a:r>
            <a:endParaRPr sz="96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4294967295"/>
          </p:nvPr>
        </p:nvSpPr>
        <p:spPr>
          <a:xfrm>
            <a:off x="2990225" y="1660925"/>
            <a:ext cx="1938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Md. Enzamam Ibne Bashar </a:t>
            </a:r>
            <a:endParaRPr sz="16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Roll: 22012</a:t>
            </a:r>
            <a:r>
              <a:rPr lang="en"/>
              <a:t>19</a:t>
            </a:r>
            <a:r>
              <a:rPr lang="en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solidFill>
            <a:srgbClr val="F2F2F2"/>
          </a:solidFill>
          <a:ln w="12175" cap="rnd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5191691" y="1660930"/>
            <a:ext cx="1655424" cy="11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Tasfia Jannat</a:t>
            </a:r>
            <a:b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Bushra</a:t>
            </a:r>
            <a:endParaRPr sz="16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 Light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Roll: 2201229</a:t>
            </a:r>
            <a:endParaRPr sz="16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990225" y="2851775"/>
            <a:ext cx="1938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Md. 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Ashraful Islam</a:t>
            </a:r>
            <a:endParaRPr sz="16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 Light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Roll: 2201234 </a:t>
            </a:r>
            <a:endParaRPr sz="16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5191691" y="2851779"/>
            <a:ext cx="1655424" cy="119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Md. Arifur Rahman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 Light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Roll: 2201204</a:t>
            </a:r>
            <a:endParaRPr sz="16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 Light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0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Concept</a:t>
            </a:r>
            <a:endParaRPr sz="60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171944" y="104916"/>
            <a:ext cx="5164058" cy="1927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2D Platformer Game</a:t>
            </a:r>
            <a:br>
              <a:rPr lang="en" dirty="0"/>
            </a:b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E550238B-352E-3CC8-F45E-AD4EA6E3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15000" y="1117842"/>
            <a:ext cx="2276475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7FEEB-2E2A-4355-F708-5A0733BA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342464" y="1417503"/>
            <a:ext cx="4737118" cy="2905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FA345311-C7BB-6ED4-871C-F554D013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4260"/>
            <a:ext cx="9144000" cy="1967023"/>
          </a:xfrm>
          <a:prstGeom prst="rect">
            <a:avLst/>
          </a:prstGeom>
        </p:spPr>
      </p:pic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728380" y="1968861"/>
            <a:ext cx="3358452" cy="1197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Features</a:t>
            </a:r>
            <a:endParaRPr sz="5400"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337" name="Google Shape;337;p30"/>
          <p:cNvGrpSpPr/>
          <p:nvPr/>
        </p:nvGrpSpPr>
        <p:grpSpPr>
          <a:xfrm rot="2740569">
            <a:off x="4332912" y="1182831"/>
            <a:ext cx="3040276" cy="1338140"/>
            <a:chOff x="1047099" y="2241353"/>
            <a:chExt cx="3040276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 rot="19037148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Story Telling Game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" name="Google Shape;337;p30"/>
          <p:cNvGrpSpPr/>
          <p:nvPr/>
        </p:nvGrpSpPr>
        <p:grpSpPr>
          <a:xfrm rot="2740569">
            <a:off x="4368827" y="2530430"/>
            <a:ext cx="3040276" cy="1338141"/>
            <a:chOff x="1047099" y="2241352"/>
            <a:chExt cx="3040276" cy="1338141"/>
          </a:xfrm>
        </p:grpSpPr>
        <p:sp>
          <p:nvSpPr>
            <p:cNvPr id="40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1" name="Google Shape;339;p30"/>
            <p:cNvSpPr/>
            <p:nvPr/>
          </p:nvSpPr>
          <p:spPr>
            <a:xfrm rot="19037148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" name="Google Shape;340;p30"/>
            <p:cNvSpPr txBox="1"/>
            <p:nvPr/>
          </p:nvSpPr>
          <p:spPr>
            <a:xfrm rot="18900000">
              <a:off x="1501399" y="2241352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Score System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3" name="Google Shape;337;p30"/>
          <p:cNvGrpSpPr/>
          <p:nvPr/>
        </p:nvGrpSpPr>
        <p:grpSpPr>
          <a:xfrm rot="2740569">
            <a:off x="4368827" y="3240156"/>
            <a:ext cx="3040276" cy="1338141"/>
            <a:chOff x="1047098" y="2241352"/>
            <a:chExt cx="3040276" cy="1338141"/>
          </a:xfrm>
        </p:grpSpPr>
        <p:sp>
          <p:nvSpPr>
            <p:cNvPr id="44" name="Google Shape;338;p30"/>
            <p:cNvSpPr/>
            <p:nvPr/>
          </p:nvSpPr>
          <p:spPr>
            <a:xfrm rot="2700000">
              <a:off x="228637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5" name="Google Shape;339;p30"/>
            <p:cNvSpPr/>
            <p:nvPr/>
          </p:nvSpPr>
          <p:spPr>
            <a:xfrm rot="19037148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6" name="Google Shape;340;p30"/>
            <p:cNvSpPr txBox="1"/>
            <p:nvPr/>
          </p:nvSpPr>
          <p:spPr>
            <a:xfrm rot="18900000">
              <a:off x="1501398" y="2241352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Audio and video effects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7" name="Google Shape;337;p30"/>
          <p:cNvGrpSpPr/>
          <p:nvPr/>
        </p:nvGrpSpPr>
        <p:grpSpPr>
          <a:xfrm rot="2740569">
            <a:off x="4368827" y="1861504"/>
            <a:ext cx="3040276" cy="1338140"/>
            <a:chOff x="1047099" y="2241353"/>
            <a:chExt cx="3040276" cy="1338140"/>
          </a:xfrm>
        </p:grpSpPr>
        <p:sp>
          <p:nvSpPr>
            <p:cNvPr id="4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9" name="Google Shape;339;p30"/>
            <p:cNvSpPr/>
            <p:nvPr/>
          </p:nvSpPr>
          <p:spPr>
            <a:xfrm rot="19037148"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Single Player Mode</a:t>
              </a:r>
              <a:endParaRPr sz="11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0CD1808-18B4-2934-E1F5-942704AC0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704" y="4413259"/>
            <a:ext cx="936205" cy="730241"/>
          </a:xfrm>
          <a:prstGeom prst="rect">
            <a:avLst/>
          </a:prstGeom>
        </p:spPr>
      </p:pic>
      <p:pic>
        <p:nvPicPr>
          <p:cNvPr id="7" name="Picture 6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30D8F6B9-1F4B-F2A8-53D8-0E4EC1E8B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20" y="3743820"/>
            <a:ext cx="1048719" cy="13388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ky with clouds&#10;&#10;Description automatically generated with low confidence">
            <a:extLst>
              <a:ext uri="{FF2B5EF4-FFF2-40B4-BE49-F238E27FC236}">
                <a16:creationId xmlns:a16="http://schemas.microsoft.com/office/drawing/2014/main" id="{BB15DCFC-578C-507C-98B5-CDBC1666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5581"/>
            <a:ext cx="9144000" cy="1687919"/>
          </a:xfrm>
          <a:prstGeom prst="rect">
            <a:avLst/>
          </a:prstGeom>
        </p:spPr>
      </p:pic>
      <p:pic>
        <p:nvPicPr>
          <p:cNvPr id="255" name="Google Shape;255;p2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75" y="585478"/>
            <a:ext cx="3958500" cy="399097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/>
              <a:t>The Story</a:t>
            </a: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45ACB5-9E8C-1D41-77AC-A9C410CA5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75768"/>
            <a:ext cx="4187019" cy="867732"/>
          </a:xfrm>
          <a:prstGeom prst="rect">
            <a:avLst/>
          </a:prstGeom>
        </p:spPr>
      </p:pic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B06606B-EAE8-0709-15CE-98A28314F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516" y="479047"/>
            <a:ext cx="4187018" cy="4078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1605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805750" y="1071112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 dirty="0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 dirty="0"/>
          </a:p>
        </p:txBody>
      </p: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94982DB-E63B-191F-D7B9-C4A5C31A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902" y="1230488"/>
            <a:ext cx="3532500" cy="2255700"/>
          </a:xfrm>
          <a:prstGeom prst="rect">
            <a:avLst/>
          </a:prstGeom>
        </p:spPr>
      </p:pic>
      <p:pic>
        <p:nvPicPr>
          <p:cNvPr id="5" name="Picture 4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955464EF-A8C9-85FB-1FB6-E2C442565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420" y="2564848"/>
            <a:ext cx="721669" cy="921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358908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See a Demo</a:t>
            </a:r>
            <a:endParaRPr dirty="0"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2D Platformer Game</a:t>
              </a:r>
              <a:endParaRPr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Python</a:t>
              </a:r>
              <a:endParaRPr sz="1200" b="1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Other Library</a:t>
              </a:r>
              <a:endParaRPr sz="1100" b="1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Pygame</a:t>
              </a:r>
              <a:endParaRPr sz="1100" b="1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39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85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Poppins Light</vt:lpstr>
      <vt:lpstr>Poppins</vt:lpstr>
      <vt:lpstr>Arial</vt:lpstr>
      <vt:lpstr>Cymbeline template</vt:lpstr>
      <vt:lpstr>Platformer Game</vt:lpstr>
      <vt:lpstr>Hello!</vt:lpstr>
      <vt:lpstr>Concept</vt:lpstr>
      <vt:lpstr>2D Platformer Game </vt:lpstr>
      <vt:lpstr>Features</vt:lpstr>
      <vt:lpstr>The Story</vt:lpstr>
      <vt:lpstr>PowerPoint Presentation</vt:lpstr>
      <vt:lpstr>Let’s See a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 Game</dc:title>
  <cp:lastModifiedBy>Enzamam Bashar</cp:lastModifiedBy>
  <cp:revision>19</cp:revision>
  <dcterms:modified xsi:type="dcterms:W3CDTF">2023-01-12T09:42:30Z</dcterms:modified>
</cp:coreProperties>
</file>