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9893-4888-44A6-AB84-0F175F7D33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4E2E30-6FFE-4496-9F14-D2DEC7EE84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225176-3C4D-4A5A-9B70-5698CCD4DFC8}"/>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5" name="Footer Placeholder 4">
            <a:extLst>
              <a:ext uri="{FF2B5EF4-FFF2-40B4-BE49-F238E27FC236}">
                <a16:creationId xmlns:a16="http://schemas.microsoft.com/office/drawing/2014/main" id="{4777D6A0-7B26-434F-B604-34A07AF64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FF93F-2388-4F80-A0E8-5A1157DCCE73}"/>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60151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E635-9D55-432D-9589-6E4E31F9FB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9F9B40-722E-40EA-A1C4-06B9F5017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A5271-E8D3-438B-89B8-FB65960E3CA5}"/>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5" name="Footer Placeholder 4">
            <a:extLst>
              <a:ext uri="{FF2B5EF4-FFF2-40B4-BE49-F238E27FC236}">
                <a16:creationId xmlns:a16="http://schemas.microsoft.com/office/drawing/2014/main" id="{0E80A5C5-7C87-4004-BBDE-252A7194E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DE667-74CB-4C42-ABBA-070FAC74BF62}"/>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356429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8AB7F-8E0C-4368-8E16-FEC8A0858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92178-AC1C-4436-8487-ECC6CDBC3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8F3AF-0AFA-4052-97F4-3E7D6F9A8797}"/>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5" name="Footer Placeholder 4">
            <a:extLst>
              <a:ext uri="{FF2B5EF4-FFF2-40B4-BE49-F238E27FC236}">
                <a16:creationId xmlns:a16="http://schemas.microsoft.com/office/drawing/2014/main" id="{08C8FE70-DDCD-4CA3-B224-0B5EB8DC8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1D7D5-8939-4196-A840-3C57E100DF8E}"/>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347654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35FE-2AEE-4223-8838-181234C6A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9BA5B-60FF-473E-B49D-3516FD8C7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28EB5-4E85-461B-A87D-9C8AEE94FFF6}"/>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5" name="Footer Placeholder 4">
            <a:extLst>
              <a:ext uri="{FF2B5EF4-FFF2-40B4-BE49-F238E27FC236}">
                <a16:creationId xmlns:a16="http://schemas.microsoft.com/office/drawing/2014/main" id="{F089BBD5-9136-41EB-9B72-5E0305B86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FADC0-A67C-4609-8465-930ACDE3A0AD}"/>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62836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8AAC-8ADE-4B3A-82EE-1E9574546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506B06-13EC-4652-8750-C15C08858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9F466-4CC4-4B4F-BEF0-16748DFCD7F7}"/>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5" name="Footer Placeholder 4">
            <a:extLst>
              <a:ext uri="{FF2B5EF4-FFF2-40B4-BE49-F238E27FC236}">
                <a16:creationId xmlns:a16="http://schemas.microsoft.com/office/drawing/2014/main" id="{5C5B699A-36F7-4D19-990F-1689539FF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C762B-B60A-402D-B22C-E1146AFD60D5}"/>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174033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205F-0865-4307-87C3-073C34698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0D1F6-19A2-4F5C-BFA0-BC958AE339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7C533-C4D6-44EF-88CC-6C8D5492E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C7283-DB21-46A8-8D1D-EC029111FF81}"/>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6" name="Footer Placeholder 5">
            <a:extLst>
              <a:ext uri="{FF2B5EF4-FFF2-40B4-BE49-F238E27FC236}">
                <a16:creationId xmlns:a16="http://schemas.microsoft.com/office/drawing/2014/main" id="{5686933B-95AA-4119-BAE2-6E0C28472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79233-0D94-4756-809B-4668E30A5747}"/>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244291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0D5C-BE46-48AF-9A2C-84DBEDEABA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5A661B-92F7-41BE-A867-D6F1CD242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8D83A6-F130-40F2-AEE4-290D1267A5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A7EED-0F69-43EC-A1C7-99D42D456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8360-B2F9-45B9-8B93-44BA0B5D5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ECC335-1DAF-45E5-8F57-18AE784DBA6B}"/>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8" name="Footer Placeholder 7">
            <a:extLst>
              <a:ext uri="{FF2B5EF4-FFF2-40B4-BE49-F238E27FC236}">
                <a16:creationId xmlns:a16="http://schemas.microsoft.com/office/drawing/2014/main" id="{8796358E-9C93-4C29-9A6C-97B0897046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AFC6-AA0A-44AE-AB8C-84379BECE5AA}"/>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131988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7090-5480-4812-8840-AD80DBCF6E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7CC599-E332-423B-831E-A380B8463AA3}"/>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4" name="Footer Placeholder 3">
            <a:extLst>
              <a:ext uri="{FF2B5EF4-FFF2-40B4-BE49-F238E27FC236}">
                <a16:creationId xmlns:a16="http://schemas.microsoft.com/office/drawing/2014/main" id="{682096DF-0740-487B-9C05-4346153924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8895F-D6FB-47C0-AE0C-430B1308C21A}"/>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399468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EBFA1-4C4F-42B4-AD4F-264EC053620C}"/>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3" name="Footer Placeholder 2">
            <a:extLst>
              <a:ext uri="{FF2B5EF4-FFF2-40B4-BE49-F238E27FC236}">
                <a16:creationId xmlns:a16="http://schemas.microsoft.com/office/drawing/2014/main" id="{AF2FADC8-759F-4536-B1A0-E5EB36D5BF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E73D82-82EF-4A42-B6E1-50E8A087839E}"/>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354662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13C0-3417-45B2-ACAF-DAC546170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3AAC1D-33A4-49DC-BC85-0E6888153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5C7EF2-74E0-4281-95C1-D3EA66A8F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74A3B-3508-4AED-8D77-78BB067BB1CE}"/>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6" name="Footer Placeholder 5">
            <a:extLst>
              <a:ext uri="{FF2B5EF4-FFF2-40B4-BE49-F238E27FC236}">
                <a16:creationId xmlns:a16="http://schemas.microsoft.com/office/drawing/2014/main" id="{218E7F62-2C79-415B-ADA4-1FDF2FAF9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6BF19-C2A0-4E4A-9032-2DFBF387650B}"/>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181559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5432-E639-49E8-BBD7-E5EA1041A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BAC051-8540-4F23-8171-D50C656B0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CF5DF5-57E4-49A6-83E0-346F3D97B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F71E0-4AFC-4958-BE73-59243B2D14AF}"/>
              </a:ext>
            </a:extLst>
          </p:cNvPr>
          <p:cNvSpPr>
            <a:spLocks noGrp="1"/>
          </p:cNvSpPr>
          <p:nvPr>
            <p:ph type="dt" sz="half" idx="10"/>
          </p:nvPr>
        </p:nvSpPr>
        <p:spPr/>
        <p:txBody>
          <a:bodyPr/>
          <a:lstStyle/>
          <a:p>
            <a:fld id="{40957DE7-7F7B-47DF-9CA3-36F9550509FC}" type="datetimeFigureOut">
              <a:rPr lang="en-US" smtClean="0"/>
              <a:t>1/18/2023</a:t>
            </a:fld>
            <a:endParaRPr lang="en-US"/>
          </a:p>
        </p:txBody>
      </p:sp>
      <p:sp>
        <p:nvSpPr>
          <p:cNvPr id="6" name="Footer Placeholder 5">
            <a:extLst>
              <a:ext uri="{FF2B5EF4-FFF2-40B4-BE49-F238E27FC236}">
                <a16:creationId xmlns:a16="http://schemas.microsoft.com/office/drawing/2014/main" id="{D9F4979F-11C1-4951-819F-766F3DA0C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FF23-257D-4AB1-BAA4-B07225A2E631}"/>
              </a:ext>
            </a:extLst>
          </p:cNvPr>
          <p:cNvSpPr>
            <a:spLocks noGrp="1"/>
          </p:cNvSpPr>
          <p:nvPr>
            <p:ph type="sldNum" sz="quarter" idx="12"/>
          </p:nvPr>
        </p:nvSpPr>
        <p:spPr/>
        <p:txBody>
          <a:bodyPr/>
          <a:lstStyle/>
          <a:p>
            <a:fld id="{E2D37EE3-AA8C-47DA-A1B6-E9E99181946F}" type="slidenum">
              <a:rPr lang="en-US" smtClean="0"/>
              <a:t>‹#›</a:t>
            </a:fld>
            <a:endParaRPr lang="en-US"/>
          </a:p>
        </p:txBody>
      </p:sp>
    </p:spTree>
    <p:extLst>
      <p:ext uri="{BB962C8B-B14F-4D97-AF65-F5344CB8AC3E}">
        <p14:creationId xmlns:p14="http://schemas.microsoft.com/office/powerpoint/2010/main" val="2778850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39000" r="-50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241609-F93D-4042-9444-B97A3B6C6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5645B-7A5F-4782-98F2-0B7FE2EC9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A946B-A69B-4C2A-A800-21EA094F48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57DE7-7F7B-47DF-9CA3-36F9550509FC}" type="datetimeFigureOut">
              <a:rPr lang="en-US" smtClean="0"/>
              <a:t>1/18/2023</a:t>
            </a:fld>
            <a:endParaRPr lang="en-US"/>
          </a:p>
        </p:txBody>
      </p:sp>
      <p:sp>
        <p:nvSpPr>
          <p:cNvPr id="5" name="Footer Placeholder 4">
            <a:extLst>
              <a:ext uri="{FF2B5EF4-FFF2-40B4-BE49-F238E27FC236}">
                <a16:creationId xmlns:a16="http://schemas.microsoft.com/office/drawing/2014/main" id="{5F89B3BF-6051-4DAF-BC1A-D0A1A04AF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4E080F-0D32-45AD-A849-11F9244A5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37EE3-AA8C-47DA-A1B6-E9E99181946F}" type="slidenum">
              <a:rPr lang="en-US" smtClean="0"/>
              <a:t>‹#›</a:t>
            </a:fld>
            <a:endParaRPr lang="en-US"/>
          </a:p>
        </p:txBody>
      </p:sp>
    </p:spTree>
    <p:extLst>
      <p:ext uri="{BB962C8B-B14F-4D97-AF65-F5344CB8AC3E}">
        <p14:creationId xmlns:p14="http://schemas.microsoft.com/office/powerpoint/2010/main" val="174613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4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E067-A7D1-40F6-B2A3-E173B722F0C0}"/>
              </a:ext>
            </a:extLst>
          </p:cNvPr>
          <p:cNvSpPr>
            <a:spLocks noGrp="1"/>
          </p:cNvSpPr>
          <p:nvPr>
            <p:ph type="ctrTitle"/>
          </p:nvPr>
        </p:nvSpPr>
        <p:spPr>
          <a:xfrm>
            <a:off x="701964" y="3429000"/>
            <a:ext cx="5975927" cy="775998"/>
          </a:xfrm>
        </p:spPr>
        <p:txBody>
          <a:bodyPr>
            <a:normAutofit fontScale="90000"/>
          </a:bodyPr>
          <a:lstStyle/>
          <a:p>
            <a:pPr algn="l"/>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ARIFUR RAHMAN</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1AEE34-0F2C-48F6-9BE6-90BD802D0D0A}"/>
              </a:ext>
            </a:extLst>
          </p:cNvPr>
          <p:cNvSpPr txBox="1"/>
          <p:nvPr/>
        </p:nvSpPr>
        <p:spPr>
          <a:xfrm>
            <a:off x="701964" y="4204998"/>
            <a:ext cx="7324436" cy="646331"/>
          </a:xfrm>
          <a:prstGeom prst="rect">
            <a:avLst/>
          </a:prstGeom>
          <a:noFill/>
        </p:spPr>
        <p:txBody>
          <a:bodyPr wrap="square" rtlCol="0">
            <a:spAutoFit/>
          </a:bodyPr>
          <a:lstStyle/>
          <a:p>
            <a:r>
              <a:rPr lang="en-GB" sz="1800" dirty="0">
                <a:latin typeface="Times New Roman" panose="02020603050405020304" pitchFamily="18" charset="0"/>
                <a:ea typeface="Calibri" panose="020F0502020204030204" pitchFamily="34" charset="0"/>
                <a:cs typeface="Times New Roman" panose="02020603050405020304" pitchFamily="18" charset="0"/>
              </a:rPr>
              <a:t>Leading the way to success with hard work, dedication, and innovation.</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F7780D-D075-4ED8-AFB6-A1FAB80B094F}"/>
              </a:ext>
            </a:extLst>
          </p:cNvPr>
          <p:cNvSpPr txBox="1"/>
          <p:nvPr/>
        </p:nvSpPr>
        <p:spPr>
          <a:xfrm>
            <a:off x="701964" y="6226422"/>
            <a:ext cx="2965620" cy="307777"/>
          </a:xfrm>
          <a:prstGeom prst="rect">
            <a:avLst/>
          </a:prstGeom>
          <a:noFill/>
        </p:spPr>
        <p:txBody>
          <a:bodyPr wrap="none" rtlCol="0">
            <a:spAutoFit/>
          </a:bodyPr>
          <a:lstStyle/>
          <a:p>
            <a:r>
              <a:rPr lang="en-GB" sz="1400" dirty="0">
                <a:latin typeface="Times New Roman" panose="02020603050405020304" pitchFamily="18" charset="0"/>
                <a:cs typeface="Times New Roman" panose="02020603050405020304" pitchFamily="18" charset="0"/>
              </a:rPr>
              <a:t>Email: arifur.rahman3395@gmail.com</a:t>
            </a:r>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DE743F0-B8DB-451C-81F7-9F2071A1FCDE}"/>
              </a:ext>
            </a:extLst>
          </p:cNvPr>
          <p:cNvSpPr txBox="1"/>
          <p:nvPr/>
        </p:nvSpPr>
        <p:spPr>
          <a:xfrm>
            <a:off x="3896115" y="6226422"/>
            <a:ext cx="2016899" cy="307777"/>
          </a:xfrm>
          <a:prstGeom prst="rect">
            <a:avLst/>
          </a:prstGeom>
          <a:noFill/>
        </p:spPr>
        <p:txBody>
          <a:bodyPr wrap="none" rtlCol="0">
            <a:spAutoFit/>
          </a:bodyPr>
          <a:lstStyle/>
          <a:p>
            <a:r>
              <a:rPr lang="en-GB" sz="1400" dirty="0">
                <a:latin typeface="Times New Roman" panose="02020603050405020304" pitchFamily="18" charset="0"/>
                <a:cs typeface="Times New Roman" panose="02020603050405020304" pitchFamily="18" charset="0"/>
              </a:rPr>
              <a:t>Phone: +8801674693395</a:t>
            </a: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65BB9B2-50EC-4974-B54D-AF45093667F0}"/>
              </a:ext>
            </a:extLst>
          </p:cNvPr>
          <p:cNvSpPr txBox="1"/>
          <p:nvPr/>
        </p:nvSpPr>
        <p:spPr>
          <a:xfrm>
            <a:off x="6278988" y="6226422"/>
            <a:ext cx="1928348" cy="307777"/>
          </a:xfrm>
          <a:prstGeom prst="rect">
            <a:avLst/>
          </a:prstGeom>
          <a:noFill/>
        </p:spPr>
        <p:txBody>
          <a:bodyPr wrap="none" rtlCol="0">
            <a:spAutoFit/>
          </a:bodyPr>
          <a:lstStyle/>
          <a:p>
            <a:r>
              <a:rPr lang="en-GB" sz="1400" dirty="0">
                <a:latin typeface="Times New Roman" panose="02020603050405020304" pitchFamily="18" charset="0"/>
                <a:cs typeface="Times New Roman" panose="02020603050405020304" pitchFamily="18" charset="0"/>
              </a:rPr>
              <a:t>LinkedIn: arifur-rahman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92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r="50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553B46-4A8A-4A6E-A7BD-CF459F2D7286}"/>
              </a:ext>
            </a:extLst>
          </p:cNvPr>
          <p:cNvSpPr txBox="1"/>
          <p:nvPr/>
        </p:nvSpPr>
        <p:spPr>
          <a:xfrm>
            <a:off x="6743631" y="1593815"/>
            <a:ext cx="2018501" cy="646331"/>
          </a:xfrm>
          <a:prstGeom prst="rect">
            <a:avLst/>
          </a:prstGeom>
          <a:noFill/>
        </p:spPr>
        <p:txBody>
          <a:bodyPr wrap="none" rtlCol="0">
            <a:spAutoFit/>
          </a:bodyPr>
          <a:lstStyle/>
          <a:p>
            <a:r>
              <a:rPr lang="en-GB" sz="3600" dirty="0">
                <a:latin typeface="Times New Roman" panose="02020603050405020304" pitchFamily="18" charset="0"/>
                <a:cs typeface="Times New Roman" panose="02020603050405020304" pitchFamily="18" charset="0"/>
              </a:rPr>
              <a:t>About me</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0F4568-55A6-4EEB-9EEC-C8D5E4857E17}"/>
              </a:ext>
            </a:extLst>
          </p:cNvPr>
          <p:cNvSpPr txBox="1"/>
          <p:nvPr/>
        </p:nvSpPr>
        <p:spPr>
          <a:xfrm>
            <a:off x="6743631" y="2413337"/>
            <a:ext cx="4543205" cy="2031325"/>
          </a:xfrm>
          <a:prstGeom prst="rect">
            <a:avLst/>
          </a:prstGeom>
          <a:noFill/>
        </p:spPr>
        <p:txBody>
          <a:bodyPr wrap="square" rtlCol="0">
            <a:spAutoFit/>
          </a:bodyPr>
          <a:lstStyle/>
          <a:p>
            <a:r>
              <a:rPr lang="en-GB" sz="1400" dirty="0">
                <a:effectLst/>
                <a:latin typeface="Times New Roman" panose="02020603050405020304" pitchFamily="18" charset="0"/>
                <a:ea typeface="Calibri" panose="020F0502020204030204" pitchFamily="34" charset="0"/>
                <a:cs typeface="Times New Roman" panose="02020603050405020304" pitchFamily="18" charset="0"/>
              </a:rPr>
              <a:t>I am an extremely hardworking and dedicated person who is passionate about expanding my knowledge and skills. I have a proven track record of success in project management, decision making, problem solving, and team building. I possess strong communication skills and am service-oriented in my approach to work. I am confident that my skills and experience will make me a valuable asset to any organization.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66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39000" r="-50000" b="-3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D2DCD-B1D6-43B3-AAE2-275D0E42B0DE}"/>
              </a:ext>
            </a:extLst>
          </p:cNvPr>
          <p:cNvSpPr txBox="1"/>
          <p:nvPr/>
        </p:nvSpPr>
        <p:spPr>
          <a:xfrm>
            <a:off x="887776" y="1307488"/>
            <a:ext cx="2056973" cy="646331"/>
          </a:xfrm>
          <a:prstGeom prst="rect">
            <a:avLst/>
          </a:prstGeom>
          <a:noFill/>
        </p:spPr>
        <p:txBody>
          <a:bodyPr wrap="none" rtlCol="0">
            <a:spAutoFit/>
          </a:bodyPr>
          <a:lstStyle/>
          <a:p>
            <a:r>
              <a:rPr lang="en-GB" sz="3600" dirty="0">
                <a:latin typeface="Times New Roman" panose="02020603050405020304" pitchFamily="18" charset="0"/>
                <a:cs typeface="Times New Roman" panose="02020603050405020304" pitchFamily="18" charset="0"/>
              </a:rPr>
              <a:t>Education</a:t>
            </a:r>
            <a:endParaRPr lang="en-US"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7680AD-2D32-4845-AC96-2FC275A54AFE}"/>
              </a:ext>
            </a:extLst>
          </p:cNvPr>
          <p:cNvSpPr txBox="1"/>
          <p:nvPr/>
        </p:nvSpPr>
        <p:spPr>
          <a:xfrm>
            <a:off x="887776" y="2060524"/>
            <a:ext cx="4155279" cy="3242234"/>
          </a:xfrm>
          <a:prstGeom prst="rect">
            <a:avLst/>
          </a:prstGeom>
          <a:noFill/>
        </p:spPr>
        <p:txBody>
          <a:bodyPr wrap="square" rtlCol="0">
            <a:spAutoFit/>
          </a:bodyPr>
          <a:lstStyle/>
          <a:p>
            <a:pPr marL="0" marR="0">
              <a:lnSpc>
                <a:spcPct val="107000"/>
              </a:lnSpc>
              <a:spcBef>
                <a:spcPts val="0"/>
              </a:spcBef>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I am a highly educated individual with a strong academic background. I completed my B.Sc. in Textile Engineering (Yarn) from Bangladesh University of Textiles with a CGPA of 3.24 out of 4.00. My dedication to education was evident early on as I achieved a perfect score of 5.00 out of 5.00 in both my HSC and SSC degrees from ST. Joseph Higher Secondary School and S.M. Model Govt. High School respectively. My education has equipped me with the knowledge and skills necessary to excel in any professional setting.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323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95000" t="-39000" b="-3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EC8581-2830-4EAA-88B0-0487862729BB}"/>
              </a:ext>
            </a:extLst>
          </p:cNvPr>
          <p:cNvSpPr txBox="1"/>
          <p:nvPr/>
        </p:nvSpPr>
        <p:spPr>
          <a:xfrm>
            <a:off x="6217159" y="1593815"/>
            <a:ext cx="4660250" cy="646331"/>
          </a:xfrm>
          <a:prstGeom prst="rect">
            <a:avLst/>
          </a:prstGeom>
          <a:noFill/>
        </p:spPr>
        <p:txBody>
          <a:bodyPr wrap="none" rtlCol="0">
            <a:spAutoFit/>
          </a:bodyPr>
          <a:lstStyle/>
          <a:p>
            <a:r>
              <a:rPr lang="en-GB" sz="3600" dirty="0">
                <a:latin typeface="Times New Roman" panose="02020603050405020304" pitchFamily="18" charset="0"/>
                <a:cs typeface="Times New Roman" panose="02020603050405020304" pitchFamily="18" charset="0"/>
              </a:rPr>
              <a:t>Professional Experience</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C97ADFC-8F18-44CB-BFD1-69ADB0862C1B}"/>
              </a:ext>
            </a:extLst>
          </p:cNvPr>
          <p:cNvSpPr txBox="1"/>
          <p:nvPr/>
        </p:nvSpPr>
        <p:spPr>
          <a:xfrm>
            <a:off x="6217159" y="2413337"/>
            <a:ext cx="4543205" cy="2031325"/>
          </a:xfrm>
          <a:prstGeom prst="rect">
            <a:avLst/>
          </a:prstGeom>
          <a:noFill/>
        </p:spPr>
        <p:txBody>
          <a:bodyPr wrap="square" rtlCol="0">
            <a:spAutoFit/>
          </a:bodyPr>
          <a:lstStyle/>
          <a:p>
            <a:r>
              <a:rPr lang="en-GB" sz="1400" dirty="0">
                <a:effectLst/>
                <a:latin typeface="Times New Roman" panose="02020603050405020304" pitchFamily="18" charset="0"/>
                <a:ea typeface="Calibri" panose="020F0502020204030204" pitchFamily="34" charset="0"/>
                <a:cs typeface="Times New Roman" panose="02020603050405020304" pitchFamily="18" charset="0"/>
              </a:rPr>
              <a:t>I am an extremely hardworking and dedicated person who is passionate about expanding my knowledge and skills. I have a proven track record of success in project management, decision making, problem solving, and team building. I possess strong communication skills and am service-oriented in my approach to work. I am confident that my skills and experience will make me a valuable asset to any organization.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039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283</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ARIFUR RAHMAN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Arifur Rahman</dc:title>
  <dc:creator>Mohammad Mustakim Hassan</dc:creator>
  <cp:lastModifiedBy>Mohammad Mustakim Hassan</cp:lastModifiedBy>
  <cp:revision>24</cp:revision>
  <dcterms:created xsi:type="dcterms:W3CDTF">2023-01-18T11:28:00Z</dcterms:created>
  <dcterms:modified xsi:type="dcterms:W3CDTF">2023-01-18T11:54:49Z</dcterms:modified>
</cp:coreProperties>
</file>