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2484" y="3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DED-EF28-4276-8BA6-5F687421FBE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A12-F8E4-42C9-B4BF-35303C1C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DED-EF28-4276-8BA6-5F687421FBE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A12-F8E4-42C9-B4BF-35303C1C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DED-EF28-4276-8BA6-5F687421FBE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A12-F8E4-42C9-B4BF-35303C1C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DED-EF28-4276-8BA6-5F687421FBE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A12-F8E4-42C9-B4BF-35303C1C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DED-EF28-4276-8BA6-5F687421FBE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A12-F8E4-42C9-B4BF-35303C1C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0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DED-EF28-4276-8BA6-5F687421FBE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A12-F8E4-42C9-B4BF-35303C1C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1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DED-EF28-4276-8BA6-5F687421FBE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A12-F8E4-42C9-B4BF-35303C1C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9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DED-EF28-4276-8BA6-5F687421FBE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A12-F8E4-42C9-B4BF-35303C1C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DED-EF28-4276-8BA6-5F687421FBE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A12-F8E4-42C9-B4BF-35303C1C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DED-EF28-4276-8BA6-5F687421FBE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A12-F8E4-42C9-B4BF-35303C1C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DED-EF28-4276-8BA6-5F687421FBE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A12-F8E4-42C9-B4BF-35303C1C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6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2DED-EF28-4276-8BA6-5F687421FBE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3BA12-F8E4-42C9-B4BF-35303C1C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2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hyperlink" Target="EVIDENCE/TAKING%20OWNERSHIP/DEPUTI/20170717_145543.mp4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hyperlink" Target="EVIDENCE/TAKING%20OWNERSHIP/DEPUTI/20170717_145543.mp4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25550" y="-968375"/>
            <a:ext cx="13323888" cy="8728075"/>
            <a:chOff x="-1225550" y="-968375"/>
            <a:chExt cx="13323888" cy="8728075"/>
          </a:xfrm>
        </p:grpSpPr>
        <p:graphicFrame>
          <p:nvGraphicFramePr>
            <p:cNvPr id="86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5145842"/>
                </p:ext>
              </p:extLst>
            </p:nvPr>
          </p:nvGraphicFramePr>
          <p:xfrm>
            <a:off x="-1225550" y="-968375"/>
            <a:ext cx="13323888" cy="8728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PDF" r:id="rId3" imgW="0" imgH="0" progId="FoxitReader.Document">
                    <p:embed/>
                  </p:oleObj>
                </mc:Choice>
                <mc:Fallback>
                  <p:oleObj name="PDF" r:id="rId3" imgW="0" imgH="0" progId="FoxitReader.Document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225550" y="-968375"/>
                          <a:ext cx="13323888" cy="8728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Freeform 3"/>
            <p:cNvSpPr/>
            <p:nvPr/>
          </p:nvSpPr>
          <p:spPr>
            <a:xfrm>
              <a:off x="4604812" y="2234962"/>
              <a:ext cx="3330267" cy="1835026"/>
            </a:xfrm>
            <a:custGeom>
              <a:avLst/>
              <a:gdLst>
                <a:gd name="connsiteX0" fmla="*/ 0 w 2297151"/>
                <a:gd name="connsiteY0" fmla="*/ 1164188 h 1364910"/>
                <a:gd name="connsiteX1" fmla="*/ 4460 w 2297151"/>
                <a:gd name="connsiteY1" fmla="*/ 1298002 h 1364910"/>
                <a:gd name="connsiteX2" fmla="*/ 182880 w 2297151"/>
                <a:gd name="connsiteY2" fmla="*/ 1302463 h 1364910"/>
                <a:gd name="connsiteX3" fmla="*/ 182880 w 2297151"/>
                <a:gd name="connsiteY3" fmla="*/ 1364910 h 1364910"/>
                <a:gd name="connsiteX4" fmla="*/ 950084 w 2297151"/>
                <a:gd name="connsiteY4" fmla="*/ 1355989 h 1364910"/>
                <a:gd name="connsiteX5" fmla="*/ 954544 w 2297151"/>
                <a:gd name="connsiteY5" fmla="*/ 1150806 h 1364910"/>
                <a:gd name="connsiteX6" fmla="*/ 2297151 w 2297151"/>
                <a:gd name="connsiteY6" fmla="*/ 1150806 h 1364910"/>
                <a:gd name="connsiteX7" fmla="*/ 2288230 w 2297151"/>
                <a:gd name="connsiteY7" fmla="*/ 0 h 1364910"/>
                <a:gd name="connsiteX8" fmla="*/ 829651 w 2297151"/>
                <a:gd name="connsiteY8" fmla="*/ 0 h 1364910"/>
                <a:gd name="connsiteX9" fmla="*/ 838572 w 2297151"/>
                <a:gd name="connsiteY9" fmla="*/ 182880 h 1364910"/>
                <a:gd name="connsiteX10" fmla="*/ 1382751 w 2297151"/>
                <a:gd name="connsiteY10" fmla="*/ 191801 h 1364910"/>
                <a:gd name="connsiteX11" fmla="*/ 1391672 w 2297151"/>
                <a:gd name="connsiteY11" fmla="*/ 959005 h 1364910"/>
                <a:gd name="connsiteX12" fmla="*/ 477272 w 2297151"/>
                <a:gd name="connsiteY12" fmla="*/ 963466 h 1364910"/>
                <a:gd name="connsiteX13" fmla="*/ 477272 w 2297151"/>
                <a:gd name="connsiteY13" fmla="*/ 1150806 h 1364910"/>
                <a:gd name="connsiteX14" fmla="*/ 0 w 2297151"/>
                <a:gd name="connsiteY14" fmla="*/ 1164188 h 136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97151" h="1364910">
                  <a:moveTo>
                    <a:pt x="0" y="1164188"/>
                  </a:moveTo>
                  <a:lnTo>
                    <a:pt x="4460" y="1298002"/>
                  </a:lnTo>
                  <a:lnTo>
                    <a:pt x="182880" y="1302463"/>
                  </a:lnTo>
                  <a:lnTo>
                    <a:pt x="182880" y="1364910"/>
                  </a:lnTo>
                  <a:lnTo>
                    <a:pt x="950084" y="1355989"/>
                  </a:lnTo>
                  <a:cubicBezTo>
                    <a:pt x="951571" y="1287595"/>
                    <a:pt x="953057" y="1219200"/>
                    <a:pt x="954544" y="1150806"/>
                  </a:cubicBezTo>
                  <a:lnTo>
                    <a:pt x="2297151" y="1150806"/>
                  </a:lnTo>
                  <a:cubicBezTo>
                    <a:pt x="2294177" y="767204"/>
                    <a:pt x="2291204" y="383602"/>
                    <a:pt x="2288230" y="0"/>
                  </a:cubicBezTo>
                  <a:lnTo>
                    <a:pt x="829651" y="0"/>
                  </a:lnTo>
                  <a:lnTo>
                    <a:pt x="838572" y="182880"/>
                  </a:lnTo>
                  <a:lnTo>
                    <a:pt x="1382751" y="191801"/>
                  </a:lnTo>
                  <a:lnTo>
                    <a:pt x="1391672" y="959005"/>
                  </a:lnTo>
                  <a:lnTo>
                    <a:pt x="477272" y="963466"/>
                  </a:lnTo>
                  <a:lnTo>
                    <a:pt x="477272" y="1150806"/>
                  </a:lnTo>
                  <a:lnTo>
                    <a:pt x="0" y="1164188"/>
                  </a:lnTo>
                  <a:close/>
                </a:path>
              </a:pathLst>
            </a:custGeom>
            <a:solidFill>
              <a:srgbClr val="CCFFFF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271756" y="2624955"/>
              <a:ext cx="2638716" cy="1275957"/>
            </a:xfrm>
            <a:custGeom>
              <a:avLst/>
              <a:gdLst>
                <a:gd name="connsiteX0" fmla="*/ 0 w 1820133"/>
                <a:gd name="connsiteY0" fmla="*/ 4334 h 949069"/>
                <a:gd name="connsiteX1" fmla="*/ 8667 w 1820133"/>
                <a:gd name="connsiteY1" fmla="*/ 949069 h 949069"/>
                <a:gd name="connsiteX2" fmla="*/ 875397 w 1820133"/>
                <a:gd name="connsiteY2" fmla="*/ 949069 h 949069"/>
                <a:gd name="connsiteX3" fmla="*/ 879731 w 1820133"/>
                <a:gd name="connsiteY3" fmla="*/ 572042 h 949069"/>
                <a:gd name="connsiteX4" fmla="*/ 1148417 w 1820133"/>
                <a:gd name="connsiteY4" fmla="*/ 567708 h 949069"/>
                <a:gd name="connsiteX5" fmla="*/ 1144083 w 1820133"/>
                <a:gd name="connsiteY5" fmla="*/ 169012 h 949069"/>
                <a:gd name="connsiteX6" fmla="*/ 1820133 w 1820133"/>
                <a:gd name="connsiteY6" fmla="*/ 177680 h 949069"/>
                <a:gd name="connsiteX7" fmla="*/ 1802798 w 1820133"/>
                <a:gd name="connsiteY7" fmla="*/ 0 h 949069"/>
                <a:gd name="connsiteX8" fmla="*/ 0 w 1820133"/>
                <a:gd name="connsiteY8" fmla="*/ 4334 h 9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0133" h="949069">
                  <a:moveTo>
                    <a:pt x="0" y="4334"/>
                  </a:moveTo>
                  <a:lnTo>
                    <a:pt x="8667" y="949069"/>
                  </a:lnTo>
                  <a:lnTo>
                    <a:pt x="875397" y="949069"/>
                  </a:lnTo>
                  <a:cubicBezTo>
                    <a:pt x="876842" y="823393"/>
                    <a:pt x="878286" y="697718"/>
                    <a:pt x="879731" y="572042"/>
                  </a:cubicBezTo>
                  <a:lnTo>
                    <a:pt x="1148417" y="567708"/>
                  </a:lnTo>
                  <a:cubicBezTo>
                    <a:pt x="1146972" y="434809"/>
                    <a:pt x="1145528" y="301911"/>
                    <a:pt x="1144083" y="169012"/>
                  </a:cubicBezTo>
                  <a:lnTo>
                    <a:pt x="1820133" y="177680"/>
                  </a:lnTo>
                  <a:lnTo>
                    <a:pt x="1802798" y="0"/>
                  </a:lnTo>
                  <a:lnTo>
                    <a:pt x="0" y="4334"/>
                  </a:lnTo>
                  <a:close/>
                </a:path>
              </a:pathLst>
            </a:custGeom>
            <a:solidFill>
              <a:srgbClr val="CCFFFF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3288488" y="1675269"/>
              <a:ext cx="596853" cy="477755"/>
            </a:xfrm>
            <a:custGeom>
              <a:avLst/>
              <a:gdLst>
                <a:gd name="connsiteX0" fmla="*/ 407363 w 411697"/>
                <a:gd name="connsiteY0" fmla="*/ 121342 h 355359"/>
                <a:gd name="connsiteX1" fmla="*/ 316357 w 411697"/>
                <a:gd name="connsiteY1" fmla="*/ 125676 h 355359"/>
                <a:gd name="connsiteX2" fmla="*/ 312023 w 411697"/>
                <a:gd name="connsiteY2" fmla="*/ 0 h 355359"/>
                <a:gd name="connsiteX3" fmla="*/ 0 w 411697"/>
                <a:gd name="connsiteY3" fmla="*/ 0 h 355359"/>
                <a:gd name="connsiteX4" fmla="*/ 13001 w 411697"/>
                <a:gd name="connsiteY4" fmla="*/ 351026 h 355359"/>
                <a:gd name="connsiteX5" fmla="*/ 411697 w 411697"/>
                <a:gd name="connsiteY5" fmla="*/ 355359 h 355359"/>
                <a:gd name="connsiteX6" fmla="*/ 407363 w 411697"/>
                <a:gd name="connsiteY6" fmla="*/ 121342 h 35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697" h="355359">
                  <a:moveTo>
                    <a:pt x="407363" y="121342"/>
                  </a:moveTo>
                  <a:lnTo>
                    <a:pt x="316357" y="125676"/>
                  </a:lnTo>
                  <a:lnTo>
                    <a:pt x="312023" y="0"/>
                  </a:lnTo>
                  <a:lnTo>
                    <a:pt x="0" y="0"/>
                  </a:lnTo>
                  <a:lnTo>
                    <a:pt x="13001" y="351026"/>
                  </a:lnTo>
                  <a:lnTo>
                    <a:pt x="411697" y="355359"/>
                  </a:lnTo>
                  <a:cubicBezTo>
                    <a:pt x="410252" y="277353"/>
                    <a:pt x="408808" y="199348"/>
                    <a:pt x="407363" y="121342"/>
                  </a:cubicBezTo>
                  <a:close/>
                </a:path>
              </a:pathLst>
            </a:cu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301054" y="2153025"/>
              <a:ext cx="585996" cy="471930"/>
            </a:xfrm>
            <a:custGeom>
              <a:avLst/>
              <a:gdLst>
                <a:gd name="connsiteX0" fmla="*/ 398695 w 404208"/>
                <a:gd name="connsiteY0" fmla="*/ 0 h 351026"/>
                <a:gd name="connsiteX1" fmla="*/ 0 w 404208"/>
                <a:gd name="connsiteY1" fmla="*/ 0 h 351026"/>
                <a:gd name="connsiteX2" fmla="*/ 0 w 404208"/>
                <a:gd name="connsiteY2" fmla="*/ 342359 h 351026"/>
                <a:gd name="connsiteX3" fmla="*/ 403029 w 404208"/>
                <a:gd name="connsiteY3" fmla="*/ 351026 h 351026"/>
                <a:gd name="connsiteX4" fmla="*/ 398695 w 404208"/>
                <a:gd name="connsiteY4" fmla="*/ 0 h 35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208" h="351026">
                  <a:moveTo>
                    <a:pt x="398695" y="0"/>
                  </a:moveTo>
                  <a:lnTo>
                    <a:pt x="0" y="0"/>
                  </a:lnTo>
                  <a:lnTo>
                    <a:pt x="0" y="342359"/>
                  </a:lnTo>
                  <a:lnTo>
                    <a:pt x="403029" y="351026"/>
                  </a:lnTo>
                  <a:cubicBezTo>
                    <a:pt x="404474" y="235462"/>
                    <a:pt x="405918" y="119898"/>
                    <a:pt x="398695" y="0"/>
                  </a:cubicBezTo>
                  <a:close/>
                </a:path>
              </a:pathLst>
            </a:cu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0516" y="1675269"/>
              <a:ext cx="697972" cy="936002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265472" y="1669444"/>
              <a:ext cx="1331924" cy="955511"/>
            </a:xfrm>
            <a:custGeom>
              <a:avLst/>
              <a:gdLst>
                <a:gd name="connsiteX0" fmla="*/ 910067 w 918734"/>
                <a:gd name="connsiteY0" fmla="*/ 0 h 710718"/>
                <a:gd name="connsiteX1" fmla="*/ 108342 w 918734"/>
                <a:gd name="connsiteY1" fmla="*/ 4333 h 710718"/>
                <a:gd name="connsiteX2" fmla="*/ 104008 w 918734"/>
                <a:gd name="connsiteY2" fmla="*/ 143010 h 710718"/>
                <a:gd name="connsiteX3" fmla="*/ 0 w 918734"/>
                <a:gd name="connsiteY3" fmla="*/ 147344 h 710718"/>
                <a:gd name="connsiteX4" fmla="*/ 8668 w 918734"/>
                <a:gd name="connsiteY4" fmla="*/ 710718 h 710718"/>
                <a:gd name="connsiteX5" fmla="*/ 918734 w 918734"/>
                <a:gd name="connsiteY5" fmla="*/ 706384 h 710718"/>
                <a:gd name="connsiteX6" fmla="*/ 910067 w 918734"/>
                <a:gd name="connsiteY6" fmla="*/ 0 h 71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734" h="710718">
                  <a:moveTo>
                    <a:pt x="910067" y="0"/>
                  </a:moveTo>
                  <a:lnTo>
                    <a:pt x="108342" y="4333"/>
                  </a:lnTo>
                  <a:lnTo>
                    <a:pt x="104008" y="143010"/>
                  </a:lnTo>
                  <a:lnTo>
                    <a:pt x="0" y="147344"/>
                  </a:lnTo>
                  <a:lnTo>
                    <a:pt x="8668" y="710718"/>
                  </a:lnTo>
                  <a:lnTo>
                    <a:pt x="918734" y="706384"/>
                  </a:lnTo>
                  <a:cubicBezTo>
                    <a:pt x="917289" y="470923"/>
                    <a:pt x="915845" y="235461"/>
                    <a:pt x="910067" y="0"/>
                  </a:cubicBezTo>
                  <a:close/>
                </a:path>
              </a:pathLst>
            </a:cu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92707" y="1861711"/>
              <a:ext cx="785332" cy="1048732"/>
            </a:xfrm>
            <a:custGeom>
              <a:avLst/>
              <a:gdLst>
                <a:gd name="connsiteX0" fmla="*/ 541706 w 541706"/>
                <a:gd name="connsiteY0" fmla="*/ 780057 h 780057"/>
                <a:gd name="connsiteX1" fmla="*/ 533038 w 541706"/>
                <a:gd name="connsiteY1" fmla="*/ 0 h 780057"/>
                <a:gd name="connsiteX2" fmla="*/ 225349 w 541706"/>
                <a:gd name="connsiteY2" fmla="*/ 82339 h 780057"/>
                <a:gd name="connsiteX3" fmla="*/ 225349 w 541706"/>
                <a:gd name="connsiteY3" fmla="*/ 164679 h 780057"/>
                <a:gd name="connsiteX4" fmla="*/ 143010 w 541706"/>
                <a:gd name="connsiteY4" fmla="*/ 160345 h 780057"/>
                <a:gd name="connsiteX5" fmla="*/ 143010 w 541706"/>
                <a:gd name="connsiteY5" fmla="*/ 273020 h 780057"/>
                <a:gd name="connsiteX6" fmla="*/ 0 w 541706"/>
                <a:gd name="connsiteY6" fmla="*/ 273020 h 780057"/>
                <a:gd name="connsiteX7" fmla="*/ 0 w 541706"/>
                <a:gd name="connsiteY7" fmla="*/ 780057 h 780057"/>
                <a:gd name="connsiteX8" fmla="*/ 541706 w 541706"/>
                <a:gd name="connsiteY8" fmla="*/ 780057 h 78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1706" h="780057">
                  <a:moveTo>
                    <a:pt x="541706" y="780057"/>
                  </a:moveTo>
                  <a:cubicBezTo>
                    <a:pt x="538817" y="520038"/>
                    <a:pt x="535927" y="260019"/>
                    <a:pt x="533038" y="0"/>
                  </a:cubicBezTo>
                  <a:lnTo>
                    <a:pt x="225349" y="82339"/>
                  </a:lnTo>
                  <a:lnTo>
                    <a:pt x="225349" y="164679"/>
                  </a:lnTo>
                  <a:lnTo>
                    <a:pt x="143010" y="160345"/>
                  </a:lnTo>
                  <a:lnTo>
                    <a:pt x="143010" y="273020"/>
                  </a:lnTo>
                  <a:lnTo>
                    <a:pt x="0" y="273020"/>
                  </a:lnTo>
                  <a:lnTo>
                    <a:pt x="0" y="780057"/>
                  </a:lnTo>
                  <a:lnTo>
                    <a:pt x="541706" y="780057"/>
                  </a:lnTo>
                  <a:close/>
                </a:path>
              </a:pathLst>
            </a:cu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 flipV="1">
              <a:off x="500037" y="3393164"/>
              <a:ext cx="785332" cy="1062108"/>
            </a:xfrm>
            <a:custGeom>
              <a:avLst/>
              <a:gdLst>
                <a:gd name="connsiteX0" fmla="*/ 541706 w 541706"/>
                <a:gd name="connsiteY0" fmla="*/ 780057 h 780057"/>
                <a:gd name="connsiteX1" fmla="*/ 533038 w 541706"/>
                <a:gd name="connsiteY1" fmla="*/ 0 h 780057"/>
                <a:gd name="connsiteX2" fmla="*/ 225349 w 541706"/>
                <a:gd name="connsiteY2" fmla="*/ 82339 h 780057"/>
                <a:gd name="connsiteX3" fmla="*/ 225349 w 541706"/>
                <a:gd name="connsiteY3" fmla="*/ 164679 h 780057"/>
                <a:gd name="connsiteX4" fmla="*/ 143010 w 541706"/>
                <a:gd name="connsiteY4" fmla="*/ 160345 h 780057"/>
                <a:gd name="connsiteX5" fmla="*/ 143010 w 541706"/>
                <a:gd name="connsiteY5" fmla="*/ 273020 h 780057"/>
                <a:gd name="connsiteX6" fmla="*/ 0 w 541706"/>
                <a:gd name="connsiteY6" fmla="*/ 273020 h 780057"/>
                <a:gd name="connsiteX7" fmla="*/ 0 w 541706"/>
                <a:gd name="connsiteY7" fmla="*/ 780057 h 780057"/>
                <a:gd name="connsiteX8" fmla="*/ 541706 w 541706"/>
                <a:gd name="connsiteY8" fmla="*/ 780057 h 78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1706" h="780057">
                  <a:moveTo>
                    <a:pt x="541706" y="780057"/>
                  </a:moveTo>
                  <a:cubicBezTo>
                    <a:pt x="538817" y="520038"/>
                    <a:pt x="535927" y="260019"/>
                    <a:pt x="533038" y="0"/>
                  </a:cubicBezTo>
                  <a:lnTo>
                    <a:pt x="225349" y="82339"/>
                  </a:lnTo>
                  <a:lnTo>
                    <a:pt x="225349" y="164679"/>
                  </a:lnTo>
                  <a:lnTo>
                    <a:pt x="143010" y="160345"/>
                  </a:lnTo>
                  <a:lnTo>
                    <a:pt x="143010" y="273020"/>
                  </a:lnTo>
                  <a:lnTo>
                    <a:pt x="0" y="273020"/>
                  </a:lnTo>
                  <a:lnTo>
                    <a:pt x="0" y="780057"/>
                  </a:lnTo>
                  <a:lnTo>
                    <a:pt x="541706" y="780057"/>
                  </a:lnTo>
                  <a:close/>
                </a:path>
              </a:pathLst>
            </a:cu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06560" y="3916924"/>
              <a:ext cx="397688" cy="719386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42563" y="3917658"/>
              <a:ext cx="397688" cy="719386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271756" y="3912565"/>
              <a:ext cx="420939" cy="722459"/>
            </a:xfrm>
            <a:custGeom>
              <a:avLst/>
              <a:gdLst>
                <a:gd name="connsiteX0" fmla="*/ 4334 w 290355"/>
                <a:gd name="connsiteY0" fmla="*/ 0 h 537372"/>
                <a:gd name="connsiteX1" fmla="*/ 0 w 290355"/>
                <a:gd name="connsiteY1" fmla="*/ 403029 h 537372"/>
                <a:gd name="connsiteX2" fmla="*/ 108341 w 290355"/>
                <a:gd name="connsiteY2" fmla="*/ 407363 h 537372"/>
                <a:gd name="connsiteX3" fmla="*/ 104008 w 290355"/>
                <a:gd name="connsiteY3" fmla="*/ 537372 h 537372"/>
                <a:gd name="connsiteX4" fmla="*/ 290355 w 290355"/>
                <a:gd name="connsiteY4" fmla="*/ 537372 h 537372"/>
                <a:gd name="connsiteX5" fmla="*/ 290355 w 290355"/>
                <a:gd name="connsiteY5" fmla="*/ 0 h 537372"/>
                <a:gd name="connsiteX6" fmla="*/ 4334 w 290355"/>
                <a:gd name="connsiteY6" fmla="*/ 0 h 53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55" h="537372">
                  <a:moveTo>
                    <a:pt x="4334" y="0"/>
                  </a:moveTo>
                  <a:cubicBezTo>
                    <a:pt x="2889" y="134343"/>
                    <a:pt x="1445" y="268686"/>
                    <a:pt x="0" y="403029"/>
                  </a:cubicBezTo>
                  <a:lnTo>
                    <a:pt x="108341" y="407363"/>
                  </a:lnTo>
                  <a:lnTo>
                    <a:pt x="104008" y="537372"/>
                  </a:lnTo>
                  <a:lnTo>
                    <a:pt x="290355" y="537372"/>
                  </a:lnTo>
                  <a:lnTo>
                    <a:pt x="290355" y="0"/>
                  </a:lnTo>
                  <a:lnTo>
                    <a:pt x="4334" y="0"/>
                  </a:lnTo>
                  <a:close/>
                </a:path>
              </a:pathLst>
            </a:cu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hlinkClick r:id="rId5" action="ppaction://hlinkfile"/>
            </p:cNvPr>
            <p:cNvSpPr/>
            <p:nvPr/>
          </p:nvSpPr>
          <p:spPr>
            <a:xfrm>
              <a:off x="2546533" y="3393164"/>
              <a:ext cx="1369608" cy="1241861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33218" y="2857138"/>
              <a:ext cx="976641" cy="536026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22325" y="3530074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87606" y="3530072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55871" y="3530074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23993" y="3530074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92828" y="3530074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22325" y="3389660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87606" y="3389659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55871" y="3389660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23993" y="3389660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92828" y="3389660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30015" y="3068044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5295" y="3068043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63560" y="3068044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31682" y="3068044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00517" y="3068044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30015" y="2927630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95295" y="2927629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63560" y="2927630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31682" y="2927630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00517" y="2927630"/>
              <a:ext cx="132563" cy="122933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2707" y="2910443"/>
              <a:ext cx="772765" cy="4792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84955" y="1452417"/>
              <a:ext cx="504028" cy="7900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1549" y="1440763"/>
              <a:ext cx="455097" cy="2983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82628" y="1440763"/>
              <a:ext cx="395989" cy="544188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880461" y="1739084"/>
              <a:ext cx="1407316" cy="2237295"/>
            </a:xfrm>
            <a:custGeom>
              <a:avLst/>
              <a:gdLst>
                <a:gd name="connsiteX0" fmla="*/ 684717 w 970738"/>
                <a:gd name="connsiteY0" fmla="*/ 182013 h 1664121"/>
                <a:gd name="connsiteX1" fmla="*/ 680383 w 970738"/>
                <a:gd name="connsiteY1" fmla="*/ 0 h 1664121"/>
                <a:gd name="connsiteX2" fmla="*/ 346692 w 970738"/>
                <a:gd name="connsiteY2" fmla="*/ 4333 h 1664121"/>
                <a:gd name="connsiteX3" fmla="*/ 342358 w 970738"/>
                <a:gd name="connsiteY3" fmla="*/ 372694 h 1664121"/>
                <a:gd name="connsiteX4" fmla="*/ 0 w 970738"/>
                <a:gd name="connsiteY4" fmla="*/ 372694 h 1664121"/>
                <a:gd name="connsiteX5" fmla="*/ 30336 w 970738"/>
                <a:gd name="connsiteY5" fmla="*/ 1664121 h 1664121"/>
                <a:gd name="connsiteX6" fmla="*/ 498370 w 970738"/>
                <a:gd name="connsiteY6" fmla="*/ 1659787 h 1664121"/>
                <a:gd name="connsiteX7" fmla="*/ 502703 w 970738"/>
                <a:gd name="connsiteY7" fmla="*/ 1538445 h 1664121"/>
                <a:gd name="connsiteX8" fmla="*/ 368360 w 970738"/>
                <a:gd name="connsiteY8" fmla="*/ 1538445 h 1664121"/>
                <a:gd name="connsiteX9" fmla="*/ 372694 w 970738"/>
                <a:gd name="connsiteY9" fmla="*/ 1191753 h 1664121"/>
                <a:gd name="connsiteX10" fmla="*/ 970738 w 970738"/>
                <a:gd name="connsiteY10" fmla="*/ 1187420 h 1664121"/>
                <a:gd name="connsiteX11" fmla="*/ 970738 w 970738"/>
                <a:gd name="connsiteY11" fmla="*/ 901399 h 1664121"/>
                <a:gd name="connsiteX12" fmla="*/ 208015 w 970738"/>
                <a:gd name="connsiteY12" fmla="*/ 901399 h 1664121"/>
                <a:gd name="connsiteX13" fmla="*/ 195014 w 970738"/>
                <a:gd name="connsiteY13" fmla="*/ 576375 h 1664121"/>
                <a:gd name="connsiteX14" fmla="*/ 645714 w 970738"/>
                <a:gd name="connsiteY14" fmla="*/ 576375 h 1664121"/>
                <a:gd name="connsiteX15" fmla="*/ 684717 w 970738"/>
                <a:gd name="connsiteY15" fmla="*/ 182013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0738" h="1664121">
                  <a:moveTo>
                    <a:pt x="684717" y="182013"/>
                  </a:moveTo>
                  <a:lnTo>
                    <a:pt x="680383" y="0"/>
                  </a:lnTo>
                  <a:lnTo>
                    <a:pt x="346692" y="4333"/>
                  </a:lnTo>
                  <a:cubicBezTo>
                    <a:pt x="345247" y="127120"/>
                    <a:pt x="343803" y="249907"/>
                    <a:pt x="342358" y="372694"/>
                  </a:cubicBezTo>
                  <a:lnTo>
                    <a:pt x="0" y="372694"/>
                  </a:lnTo>
                  <a:lnTo>
                    <a:pt x="30336" y="1664121"/>
                  </a:lnTo>
                  <a:lnTo>
                    <a:pt x="498370" y="1659787"/>
                  </a:lnTo>
                  <a:lnTo>
                    <a:pt x="502703" y="1538445"/>
                  </a:lnTo>
                  <a:lnTo>
                    <a:pt x="368360" y="1538445"/>
                  </a:lnTo>
                  <a:cubicBezTo>
                    <a:pt x="369805" y="1422881"/>
                    <a:pt x="371249" y="1307317"/>
                    <a:pt x="372694" y="1191753"/>
                  </a:cubicBezTo>
                  <a:lnTo>
                    <a:pt x="970738" y="1187420"/>
                  </a:lnTo>
                  <a:lnTo>
                    <a:pt x="970738" y="901399"/>
                  </a:lnTo>
                  <a:lnTo>
                    <a:pt x="208015" y="901399"/>
                  </a:lnTo>
                  <a:lnTo>
                    <a:pt x="195014" y="576375"/>
                  </a:lnTo>
                  <a:lnTo>
                    <a:pt x="645714" y="576375"/>
                  </a:lnTo>
                  <a:cubicBezTo>
                    <a:pt x="644269" y="446366"/>
                    <a:pt x="642825" y="316356"/>
                    <a:pt x="684717" y="182013"/>
                  </a:cubicBezTo>
                  <a:close/>
                </a:path>
              </a:pathLst>
            </a:custGeom>
            <a:solidFill>
              <a:srgbClr val="CCFFFF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36969" y="2499991"/>
              <a:ext cx="1155688" cy="439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09785" y="1984951"/>
              <a:ext cx="477992" cy="503387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07832" y="3336088"/>
              <a:ext cx="886228" cy="446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16142" y="3976379"/>
              <a:ext cx="940505" cy="642815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76205" y="4065602"/>
              <a:ext cx="417856" cy="55218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31028" y="4065602"/>
              <a:ext cx="237000" cy="55218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80595" y="3782337"/>
              <a:ext cx="634988" cy="835449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15583" y="3783745"/>
              <a:ext cx="634988" cy="835449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7252844" y="3778561"/>
              <a:ext cx="691093" cy="838985"/>
            </a:xfrm>
            <a:custGeom>
              <a:avLst/>
              <a:gdLst>
                <a:gd name="connsiteX0" fmla="*/ 8667 w 476702"/>
                <a:gd name="connsiteY0" fmla="*/ 624045 h 624045"/>
                <a:gd name="connsiteX1" fmla="*/ 381361 w 476702"/>
                <a:gd name="connsiteY1" fmla="*/ 619711 h 624045"/>
                <a:gd name="connsiteX2" fmla="*/ 381361 w 476702"/>
                <a:gd name="connsiteY2" fmla="*/ 476701 h 624045"/>
                <a:gd name="connsiteX3" fmla="*/ 476702 w 476702"/>
                <a:gd name="connsiteY3" fmla="*/ 481035 h 624045"/>
                <a:gd name="connsiteX4" fmla="*/ 472368 w 476702"/>
                <a:gd name="connsiteY4" fmla="*/ 0 h 624045"/>
                <a:gd name="connsiteX5" fmla="*/ 0 w 476702"/>
                <a:gd name="connsiteY5" fmla="*/ 4333 h 624045"/>
                <a:gd name="connsiteX6" fmla="*/ 8667 w 476702"/>
                <a:gd name="connsiteY6" fmla="*/ 624045 h 62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702" h="624045">
                  <a:moveTo>
                    <a:pt x="8667" y="624045"/>
                  </a:moveTo>
                  <a:lnTo>
                    <a:pt x="381361" y="619711"/>
                  </a:lnTo>
                  <a:lnTo>
                    <a:pt x="381361" y="476701"/>
                  </a:lnTo>
                  <a:lnTo>
                    <a:pt x="476702" y="481035"/>
                  </a:lnTo>
                  <a:cubicBezTo>
                    <a:pt x="475257" y="320690"/>
                    <a:pt x="473813" y="160345"/>
                    <a:pt x="472368" y="0"/>
                  </a:cubicBezTo>
                  <a:lnTo>
                    <a:pt x="0" y="4333"/>
                  </a:lnTo>
                  <a:lnTo>
                    <a:pt x="8667" y="624045"/>
                  </a:lnTo>
                  <a:close/>
                </a:path>
              </a:pathLst>
            </a:cu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 flipH="1" flipV="1">
              <a:off x="7925565" y="3369858"/>
              <a:ext cx="818903" cy="1062108"/>
            </a:xfrm>
            <a:custGeom>
              <a:avLst/>
              <a:gdLst>
                <a:gd name="connsiteX0" fmla="*/ 541706 w 541706"/>
                <a:gd name="connsiteY0" fmla="*/ 780057 h 780057"/>
                <a:gd name="connsiteX1" fmla="*/ 533038 w 541706"/>
                <a:gd name="connsiteY1" fmla="*/ 0 h 780057"/>
                <a:gd name="connsiteX2" fmla="*/ 225349 w 541706"/>
                <a:gd name="connsiteY2" fmla="*/ 82339 h 780057"/>
                <a:gd name="connsiteX3" fmla="*/ 225349 w 541706"/>
                <a:gd name="connsiteY3" fmla="*/ 164679 h 780057"/>
                <a:gd name="connsiteX4" fmla="*/ 143010 w 541706"/>
                <a:gd name="connsiteY4" fmla="*/ 160345 h 780057"/>
                <a:gd name="connsiteX5" fmla="*/ 143010 w 541706"/>
                <a:gd name="connsiteY5" fmla="*/ 273020 h 780057"/>
                <a:gd name="connsiteX6" fmla="*/ 0 w 541706"/>
                <a:gd name="connsiteY6" fmla="*/ 273020 h 780057"/>
                <a:gd name="connsiteX7" fmla="*/ 0 w 541706"/>
                <a:gd name="connsiteY7" fmla="*/ 780057 h 780057"/>
                <a:gd name="connsiteX8" fmla="*/ 541706 w 541706"/>
                <a:gd name="connsiteY8" fmla="*/ 780057 h 78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1706" h="780057">
                  <a:moveTo>
                    <a:pt x="541706" y="780057"/>
                  </a:moveTo>
                  <a:cubicBezTo>
                    <a:pt x="538817" y="520038"/>
                    <a:pt x="535927" y="260019"/>
                    <a:pt x="533038" y="0"/>
                  </a:cubicBezTo>
                  <a:lnTo>
                    <a:pt x="225349" y="82339"/>
                  </a:lnTo>
                  <a:lnTo>
                    <a:pt x="225349" y="164679"/>
                  </a:lnTo>
                  <a:lnTo>
                    <a:pt x="143010" y="160345"/>
                  </a:lnTo>
                  <a:lnTo>
                    <a:pt x="143010" y="273020"/>
                  </a:lnTo>
                  <a:lnTo>
                    <a:pt x="0" y="273020"/>
                  </a:lnTo>
                  <a:lnTo>
                    <a:pt x="0" y="780057"/>
                  </a:lnTo>
                  <a:lnTo>
                    <a:pt x="541706" y="780057"/>
                  </a:lnTo>
                  <a:close/>
                </a:path>
              </a:pathLst>
            </a:cu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925565" y="2889900"/>
              <a:ext cx="772765" cy="4792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25565" y="2509882"/>
              <a:ext cx="772765" cy="380019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606164" y="1669444"/>
              <a:ext cx="425021" cy="56720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31185" y="1669443"/>
              <a:ext cx="425021" cy="56720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90562" y="1667135"/>
              <a:ext cx="425021" cy="56720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807418" y="1671155"/>
              <a:ext cx="383145" cy="56720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07416" y="2488338"/>
              <a:ext cx="383145" cy="636812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223018" y="2492698"/>
              <a:ext cx="383145" cy="636812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07418" y="3149186"/>
              <a:ext cx="808165" cy="380019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86373" y="1651965"/>
              <a:ext cx="521461" cy="1101168"/>
            </a:xfrm>
            <a:custGeom>
              <a:avLst/>
              <a:gdLst>
                <a:gd name="connsiteX0" fmla="*/ 91007 w 359693"/>
                <a:gd name="connsiteY0" fmla="*/ 0 h 819059"/>
                <a:gd name="connsiteX1" fmla="*/ 91007 w 359693"/>
                <a:gd name="connsiteY1" fmla="*/ 138676 h 819059"/>
                <a:gd name="connsiteX2" fmla="*/ 0 w 359693"/>
                <a:gd name="connsiteY2" fmla="*/ 138676 h 819059"/>
                <a:gd name="connsiteX3" fmla="*/ 4334 w 359693"/>
                <a:gd name="connsiteY3" fmla="*/ 814726 h 819059"/>
                <a:gd name="connsiteX4" fmla="*/ 359693 w 359693"/>
                <a:gd name="connsiteY4" fmla="*/ 819059 h 819059"/>
                <a:gd name="connsiteX5" fmla="*/ 355359 w 359693"/>
                <a:gd name="connsiteY5" fmla="*/ 8667 h 819059"/>
                <a:gd name="connsiteX6" fmla="*/ 91007 w 359693"/>
                <a:gd name="connsiteY6" fmla="*/ 0 h 8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693" h="819059">
                  <a:moveTo>
                    <a:pt x="91007" y="0"/>
                  </a:moveTo>
                  <a:lnTo>
                    <a:pt x="91007" y="138676"/>
                  </a:lnTo>
                  <a:lnTo>
                    <a:pt x="0" y="138676"/>
                  </a:lnTo>
                  <a:cubicBezTo>
                    <a:pt x="1445" y="364026"/>
                    <a:pt x="2889" y="589376"/>
                    <a:pt x="4334" y="814726"/>
                  </a:cubicBezTo>
                  <a:lnTo>
                    <a:pt x="359693" y="819059"/>
                  </a:lnTo>
                  <a:cubicBezTo>
                    <a:pt x="358248" y="548928"/>
                    <a:pt x="356804" y="278798"/>
                    <a:pt x="355359" y="8667"/>
                  </a:cubicBezTo>
                  <a:lnTo>
                    <a:pt x="91007" y="0"/>
                  </a:lnTo>
                  <a:close/>
                </a:path>
              </a:pathLst>
            </a:cu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7453889" y="1651965"/>
              <a:ext cx="464916" cy="582629"/>
            </a:xfrm>
            <a:custGeom>
              <a:avLst/>
              <a:gdLst>
                <a:gd name="connsiteX0" fmla="*/ 0 w 320690"/>
                <a:gd name="connsiteY0" fmla="*/ 0 h 433365"/>
                <a:gd name="connsiteX1" fmla="*/ 208015 w 320690"/>
                <a:gd name="connsiteY1" fmla="*/ 4333 h 433365"/>
                <a:gd name="connsiteX2" fmla="*/ 212349 w 320690"/>
                <a:gd name="connsiteY2" fmla="*/ 138676 h 433365"/>
                <a:gd name="connsiteX3" fmla="*/ 320690 w 320690"/>
                <a:gd name="connsiteY3" fmla="*/ 138676 h 433365"/>
                <a:gd name="connsiteX4" fmla="*/ 316356 w 320690"/>
                <a:gd name="connsiteY4" fmla="*/ 433365 h 433365"/>
                <a:gd name="connsiteX5" fmla="*/ 4334 w 320690"/>
                <a:gd name="connsiteY5" fmla="*/ 433365 h 433365"/>
                <a:gd name="connsiteX6" fmla="*/ 0 w 320690"/>
                <a:gd name="connsiteY6" fmla="*/ 0 h 43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690" h="433365">
                  <a:moveTo>
                    <a:pt x="0" y="0"/>
                  </a:moveTo>
                  <a:lnTo>
                    <a:pt x="208015" y="4333"/>
                  </a:lnTo>
                  <a:lnTo>
                    <a:pt x="212349" y="138676"/>
                  </a:lnTo>
                  <a:lnTo>
                    <a:pt x="320690" y="138676"/>
                  </a:lnTo>
                  <a:cubicBezTo>
                    <a:pt x="319245" y="236906"/>
                    <a:pt x="317801" y="335135"/>
                    <a:pt x="316356" y="433365"/>
                  </a:cubicBezTo>
                  <a:lnTo>
                    <a:pt x="4334" y="433365"/>
                  </a:lnTo>
                  <a:cubicBezTo>
                    <a:pt x="2889" y="290354"/>
                    <a:pt x="1445" y="147344"/>
                    <a:pt x="0" y="0"/>
                  </a:cubicBezTo>
                  <a:close/>
                </a:path>
              </a:pathLst>
            </a:cu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7925089" y="1832580"/>
              <a:ext cx="779049" cy="681676"/>
            </a:xfrm>
            <a:custGeom>
              <a:avLst/>
              <a:gdLst>
                <a:gd name="connsiteX0" fmla="*/ 0 w 537372"/>
                <a:gd name="connsiteY0" fmla="*/ 0 h 507037"/>
                <a:gd name="connsiteX1" fmla="*/ 0 w 537372"/>
                <a:gd name="connsiteY1" fmla="*/ 507037 h 507037"/>
                <a:gd name="connsiteX2" fmla="*/ 537372 w 537372"/>
                <a:gd name="connsiteY2" fmla="*/ 498369 h 507037"/>
                <a:gd name="connsiteX3" fmla="*/ 533038 w 537372"/>
                <a:gd name="connsiteY3" fmla="*/ 268686 h 507037"/>
                <a:gd name="connsiteX4" fmla="*/ 385694 w 537372"/>
                <a:gd name="connsiteY4" fmla="*/ 268686 h 507037"/>
                <a:gd name="connsiteX5" fmla="*/ 385694 w 537372"/>
                <a:gd name="connsiteY5" fmla="*/ 160345 h 507037"/>
                <a:gd name="connsiteX6" fmla="*/ 299021 w 537372"/>
                <a:gd name="connsiteY6" fmla="*/ 160345 h 507037"/>
                <a:gd name="connsiteX7" fmla="*/ 299021 w 537372"/>
                <a:gd name="connsiteY7" fmla="*/ 91006 h 507037"/>
                <a:gd name="connsiteX8" fmla="*/ 0 w 537372"/>
                <a:gd name="connsiteY8" fmla="*/ 0 h 50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372" h="507037">
                  <a:moveTo>
                    <a:pt x="0" y="0"/>
                  </a:moveTo>
                  <a:lnTo>
                    <a:pt x="0" y="507037"/>
                  </a:lnTo>
                  <a:lnTo>
                    <a:pt x="537372" y="498369"/>
                  </a:lnTo>
                  <a:cubicBezTo>
                    <a:pt x="535927" y="421808"/>
                    <a:pt x="534483" y="345247"/>
                    <a:pt x="533038" y="268686"/>
                  </a:cubicBezTo>
                  <a:lnTo>
                    <a:pt x="385694" y="268686"/>
                  </a:lnTo>
                  <a:lnTo>
                    <a:pt x="385694" y="160345"/>
                  </a:lnTo>
                  <a:lnTo>
                    <a:pt x="299021" y="160345"/>
                  </a:lnTo>
                  <a:lnTo>
                    <a:pt x="299021" y="91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79146" y="2756351"/>
              <a:ext cx="528270" cy="77285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798577" y="3320173"/>
              <a:ext cx="132563" cy="16362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963858" y="3320172"/>
              <a:ext cx="132563" cy="16362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98577" y="3108923"/>
              <a:ext cx="132563" cy="179987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63858" y="3108921"/>
              <a:ext cx="132563" cy="179987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99801" y="2713709"/>
              <a:ext cx="132563" cy="16362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65081" y="2713707"/>
              <a:ext cx="132563" cy="16362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965081" y="2915396"/>
              <a:ext cx="132563" cy="16362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99801" y="2516114"/>
              <a:ext cx="132563" cy="16362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965081" y="2516112"/>
              <a:ext cx="132563" cy="16362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798576" y="2912613"/>
              <a:ext cx="132563" cy="16362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387020" y="3316383"/>
              <a:ext cx="132563" cy="16362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52301" y="3316382"/>
              <a:ext cx="132563" cy="16362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387020" y="3105133"/>
              <a:ext cx="132563" cy="179987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552301" y="3105131"/>
              <a:ext cx="132563" cy="179987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388244" y="2709919"/>
              <a:ext cx="132563" cy="16362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553524" y="2709917"/>
              <a:ext cx="132563" cy="16362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553524" y="2911606"/>
              <a:ext cx="132563" cy="16362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388244" y="2512324"/>
              <a:ext cx="132563" cy="16362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553524" y="2512322"/>
              <a:ext cx="132563" cy="16362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387019" y="2908823"/>
              <a:ext cx="132563" cy="16362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01226" y="4069988"/>
              <a:ext cx="417856" cy="552184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58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675740"/>
              </p:ext>
            </p:extLst>
          </p:nvPr>
        </p:nvGraphicFramePr>
        <p:xfrm>
          <a:off x="-1225550" y="-968375"/>
          <a:ext cx="13323888" cy="872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PDF" r:id="rId3" imgW="0" imgH="0" progId="FoxitReader.Document">
                  <p:embed/>
                </p:oleObj>
              </mc:Choice>
              <mc:Fallback>
                <p:oleObj name="PDF" r:id="rId3" imgW="0" imgH="0" progId="FoxitReader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25550" y="-968375"/>
                        <a:ext cx="13323888" cy="872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3"/>
          <p:cNvSpPr/>
          <p:nvPr/>
        </p:nvSpPr>
        <p:spPr>
          <a:xfrm>
            <a:off x="4604812" y="2234962"/>
            <a:ext cx="3330267" cy="1835026"/>
          </a:xfrm>
          <a:custGeom>
            <a:avLst/>
            <a:gdLst>
              <a:gd name="connsiteX0" fmla="*/ 0 w 2297151"/>
              <a:gd name="connsiteY0" fmla="*/ 1164188 h 1364910"/>
              <a:gd name="connsiteX1" fmla="*/ 4460 w 2297151"/>
              <a:gd name="connsiteY1" fmla="*/ 1298002 h 1364910"/>
              <a:gd name="connsiteX2" fmla="*/ 182880 w 2297151"/>
              <a:gd name="connsiteY2" fmla="*/ 1302463 h 1364910"/>
              <a:gd name="connsiteX3" fmla="*/ 182880 w 2297151"/>
              <a:gd name="connsiteY3" fmla="*/ 1364910 h 1364910"/>
              <a:gd name="connsiteX4" fmla="*/ 950084 w 2297151"/>
              <a:gd name="connsiteY4" fmla="*/ 1355989 h 1364910"/>
              <a:gd name="connsiteX5" fmla="*/ 954544 w 2297151"/>
              <a:gd name="connsiteY5" fmla="*/ 1150806 h 1364910"/>
              <a:gd name="connsiteX6" fmla="*/ 2297151 w 2297151"/>
              <a:gd name="connsiteY6" fmla="*/ 1150806 h 1364910"/>
              <a:gd name="connsiteX7" fmla="*/ 2288230 w 2297151"/>
              <a:gd name="connsiteY7" fmla="*/ 0 h 1364910"/>
              <a:gd name="connsiteX8" fmla="*/ 829651 w 2297151"/>
              <a:gd name="connsiteY8" fmla="*/ 0 h 1364910"/>
              <a:gd name="connsiteX9" fmla="*/ 838572 w 2297151"/>
              <a:gd name="connsiteY9" fmla="*/ 182880 h 1364910"/>
              <a:gd name="connsiteX10" fmla="*/ 1382751 w 2297151"/>
              <a:gd name="connsiteY10" fmla="*/ 191801 h 1364910"/>
              <a:gd name="connsiteX11" fmla="*/ 1391672 w 2297151"/>
              <a:gd name="connsiteY11" fmla="*/ 959005 h 1364910"/>
              <a:gd name="connsiteX12" fmla="*/ 477272 w 2297151"/>
              <a:gd name="connsiteY12" fmla="*/ 963466 h 1364910"/>
              <a:gd name="connsiteX13" fmla="*/ 477272 w 2297151"/>
              <a:gd name="connsiteY13" fmla="*/ 1150806 h 1364910"/>
              <a:gd name="connsiteX14" fmla="*/ 0 w 2297151"/>
              <a:gd name="connsiteY14" fmla="*/ 1164188 h 136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97151" h="1364910">
                <a:moveTo>
                  <a:pt x="0" y="1164188"/>
                </a:moveTo>
                <a:lnTo>
                  <a:pt x="4460" y="1298002"/>
                </a:lnTo>
                <a:lnTo>
                  <a:pt x="182880" y="1302463"/>
                </a:lnTo>
                <a:lnTo>
                  <a:pt x="182880" y="1364910"/>
                </a:lnTo>
                <a:lnTo>
                  <a:pt x="950084" y="1355989"/>
                </a:lnTo>
                <a:cubicBezTo>
                  <a:pt x="951571" y="1287595"/>
                  <a:pt x="953057" y="1219200"/>
                  <a:pt x="954544" y="1150806"/>
                </a:cubicBezTo>
                <a:lnTo>
                  <a:pt x="2297151" y="1150806"/>
                </a:lnTo>
                <a:cubicBezTo>
                  <a:pt x="2294177" y="767204"/>
                  <a:pt x="2291204" y="383602"/>
                  <a:pt x="2288230" y="0"/>
                </a:cubicBezTo>
                <a:lnTo>
                  <a:pt x="829651" y="0"/>
                </a:lnTo>
                <a:lnTo>
                  <a:pt x="838572" y="182880"/>
                </a:lnTo>
                <a:lnTo>
                  <a:pt x="1382751" y="191801"/>
                </a:lnTo>
                <a:lnTo>
                  <a:pt x="1391672" y="959005"/>
                </a:lnTo>
                <a:lnTo>
                  <a:pt x="477272" y="963466"/>
                </a:lnTo>
                <a:lnTo>
                  <a:pt x="477272" y="1150806"/>
                </a:lnTo>
                <a:lnTo>
                  <a:pt x="0" y="1164188"/>
                </a:lnTo>
                <a:close/>
              </a:path>
            </a:pathLst>
          </a:custGeom>
          <a:solidFill>
            <a:srgbClr val="CC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71756" y="2624955"/>
            <a:ext cx="2638716" cy="1275957"/>
          </a:xfrm>
          <a:custGeom>
            <a:avLst/>
            <a:gdLst>
              <a:gd name="connsiteX0" fmla="*/ 0 w 1820133"/>
              <a:gd name="connsiteY0" fmla="*/ 4334 h 949069"/>
              <a:gd name="connsiteX1" fmla="*/ 8667 w 1820133"/>
              <a:gd name="connsiteY1" fmla="*/ 949069 h 949069"/>
              <a:gd name="connsiteX2" fmla="*/ 875397 w 1820133"/>
              <a:gd name="connsiteY2" fmla="*/ 949069 h 949069"/>
              <a:gd name="connsiteX3" fmla="*/ 879731 w 1820133"/>
              <a:gd name="connsiteY3" fmla="*/ 572042 h 949069"/>
              <a:gd name="connsiteX4" fmla="*/ 1148417 w 1820133"/>
              <a:gd name="connsiteY4" fmla="*/ 567708 h 949069"/>
              <a:gd name="connsiteX5" fmla="*/ 1144083 w 1820133"/>
              <a:gd name="connsiteY5" fmla="*/ 169012 h 949069"/>
              <a:gd name="connsiteX6" fmla="*/ 1820133 w 1820133"/>
              <a:gd name="connsiteY6" fmla="*/ 177680 h 949069"/>
              <a:gd name="connsiteX7" fmla="*/ 1802798 w 1820133"/>
              <a:gd name="connsiteY7" fmla="*/ 0 h 949069"/>
              <a:gd name="connsiteX8" fmla="*/ 0 w 1820133"/>
              <a:gd name="connsiteY8" fmla="*/ 4334 h 94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0133" h="949069">
                <a:moveTo>
                  <a:pt x="0" y="4334"/>
                </a:moveTo>
                <a:lnTo>
                  <a:pt x="8667" y="949069"/>
                </a:lnTo>
                <a:lnTo>
                  <a:pt x="875397" y="949069"/>
                </a:lnTo>
                <a:cubicBezTo>
                  <a:pt x="876842" y="823393"/>
                  <a:pt x="878286" y="697718"/>
                  <a:pt x="879731" y="572042"/>
                </a:cubicBezTo>
                <a:lnTo>
                  <a:pt x="1148417" y="567708"/>
                </a:lnTo>
                <a:cubicBezTo>
                  <a:pt x="1146972" y="434809"/>
                  <a:pt x="1145528" y="301911"/>
                  <a:pt x="1144083" y="169012"/>
                </a:cubicBezTo>
                <a:lnTo>
                  <a:pt x="1820133" y="177680"/>
                </a:lnTo>
                <a:lnTo>
                  <a:pt x="1802798" y="0"/>
                </a:lnTo>
                <a:lnTo>
                  <a:pt x="0" y="4334"/>
                </a:lnTo>
                <a:close/>
              </a:path>
            </a:pathLst>
          </a:custGeom>
          <a:solidFill>
            <a:srgbClr val="CC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288488" y="1675269"/>
            <a:ext cx="598562" cy="949686"/>
            <a:chOff x="3288488" y="1675269"/>
            <a:chExt cx="598562" cy="949686"/>
          </a:xfrm>
        </p:grpSpPr>
        <p:sp>
          <p:nvSpPr>
            <p:cNvPr id="6" name="Freeform 5"/>
            <p:cNvSpPr/>
            <p:nvPr/>
          </p:nvSpPr>
          <p:spPr>
            <a:xfrm>
              <a:off x="3288488" y="1675269"/>
              <a:ext cx="596853" cy="477755"/>
            </a:xfrm>
            <a:custGeom>
              <a:avLst/>
              <a:gdLst>
                <a:gd name="connsiteX0" fmla="*/ 407363 w 411697"/>
                <a:gd name="connsiteY0" fmla="*/ 121342 h 355359"/>
                <a:gd name="connsiteX1" fmla="*/ 316357 w 411697"/>
                <a:gd name="connsiteY1" fmla="*/ 125676 h 355359"/>
                <a:gd name="connsiteX2" fmla="*/ 312023 w 411697"/>
                <a:gd name="connsiteY2" fmla="*/ 0 h 355359"/>
                <a:gd name="connsiteX3" fmla="*/ 0 w 411697"/>
                <a:gd name="connsiteY3" fmla="*/ 0 h 355359"/>
                <a:gd name="connsiteX4" fmla="*/ 13001 w 411697"/>
                <a:gd name="connsiteY4" fmla="*/ 351026 h 355359"/>
                <a:gd name="connsiteX5" fmla="*/ 411697 w 411697"/>
                <a:gd name="connsiteY5" fmla="*/ 355359 h 355359"/>
                <a:gd name="connsiteX6" fmla="*/ 407363 w 411697"/>
                <a:gd name="connsiteY6" fmla="*/ 121342 h 35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697" h="355359">
                  <a:moveTo>
                    <a:pt x="407363" y="121342"/>
                  </a:moveTo>
                  <a:lnTo>
                    <a:pt x="316357" y="125676"/>
                  </a:lnTo>
                  <a:lnTo>
                    <a:pt x="312023" y="0"/>
                  </a:lnTo>
                  <a:lnTo>
                    <a:pt x="0" y="0"/>
                  </a:lnTo>
                  <a:lnTo>
                    <a:pt x="13001" y="351026"/>
                  </a:lnTo>
                  <a:lnTo>
                    <a:pt x="411697" y="355359"/>
                  </a:lnTo>
                  <a:cubicBezTo>
                    <a:pt x="410252" y="277353"/>
                    <a:pt x="408808" y="199348"/>
                    <a:pt x="407363" y="121342"/>
                  </a:cubicBezTo>
                  <a:close/>
                </a:path>
              </a:pathLst>
            </a:cu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301054" y="2153025"/>
              <a:ext cx="585996" cy="471930"/>
            </a:xfrm>
            <a:custGeom>
              <a:avLst/>
              <a:gdLst>
                <a:gd name="connsiteX0" fmla="*/ 398695 w 404208"/>
                <a:gd name="connsiteY0" fmla="*/ 0 h 351026"/>
                <a:gd name="connsiteX1" fmla="*/ 0 w 404208"/>
                <a:gd name="connsiteY1" fmla="*/ 0 h 351026"/>
                <a:gd name="connsiteX2" fmla="*/ 0 w 404208"/>
                <a:gd name="connsiteY2" fmla="*/ 342359 h 351026"/>
                <a:gd name="connsiteX3" fmla="*/ 403029 w 404208"/>
                <a:gd name="connsiteY3" fmla="*/ 351026 h 351026"/>
                <a:gd name="connsiteX4" fmla="*/ 398695 w 404208"/>
                <a:gd name="connsiteY4" fmla="*/ 0 h 35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208" h="351026">
                  <a:moveTo>
                    <a:pt x="398695" y="0"/>
                  </a:moveTo>
                  <a:lnTo>
                    <a:pt x="0" y="0"/>
                  </a:lnTo>
                  <a:lnTo>
                    <a:pt x="0" y="342359"/>
                  </a:lnTo>
                  <a:lnTo>
                    <a:pt x="403029" y="351026"/>
                  </a:lnTo>
                  <a:cubicBezTo>
                    <a:pt x="404474" y="235462"/>
                    <a:pt x="405918" y="119898"/>
                    <a:pt x="398695" y="0"/>
                  </a:cubicBezTo>
                  <a:close/>
                </a:path>
              </a:pathLst>
            </a:cu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590516" y="1675269"/>
            <a:ext cx="697972" cy="936002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265472" y="1669444"/>
            <a:ext cx="1331924" cy="955511"/>
          </a:xfrm>
          <a:custGeom>
            <a:avLst/>
            <a:gdLst>
              <a:gd name="connsiteX0" fmla="*/ 910067 w 918734"/>
              <a:gd name="connsiteY0" fmla="*/ 0 h 710718"/>
              <a:gd name="connsiteX1" fmla="*/ 108342 w 918734"/>
              <a:gd name="connsiteY1" fmla="*/ 4333 h 710718"/>
              <a:gd name="connsiteX2" fmla="*/ 104008 w 918734"/>
              <a:gd name="connsiteY2" fmla="*/ 143010 h 710718"/>
              <a:gd name="connsiteX3" fmla="*/ 0 w 918734"/>
              <a:gd name="connsiteY3" fmla="*/ 147344 h 710718"/>
              <a:gd name="connsiteX4" fmla="*/ 8668 w 918734"/>
              <a:gd name="connsiteY4" fmla="*/ 710718 h 710718"/>
              <a:gd name="connsiteX5" fmla="*/ 918734 w 918734"/>
              <a:gd name="connsiteY5" fmla="*/ 706384 h 710718"/>
              <a:gd name="connsiteX6" fmla="*/ 910067 w 918734"/>
              <a:gd name="connsiteY6" fmla="*/ 0 h 7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8734" h="710718">
                <a:moveTo>
                  <a:pt x="910067" y="0"/>
                </a:moveTo>
                <a:lnTo>
                  <a:pt x="108342" y="4333"/>
                </a:lnTo>
                <a:lnTo>
                  <a:pt x="104008" y="143010"/>
                </a:lnTo>
                <a:lnTo>
                  <a:pt x="0" y="147344"/>
                </a:lnTo>
                <a:lnTo>
                  <a:pt x="8668" y="710718"/>
                </a:lnTo>
                <a:lnTo>
                  <a:pt x="918734" y="706384"/>
                </a:lnTo>
                <a:cubicBezTo>
                  <a:pt x="917289" y="470923"/>
                  <a:pt x="915845" y="235461"/>
                  <a:pt x="910067" y="0"/>
                </a:cubicBezTo>
                <a:close/>
              </a:path>
            </a:pathLst>
          </a:cu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92707" y="1861711"/>
            <a:ext cx="785332" cy="1048732"/>
          </a:xfrm>
          <a:custGeom>
            <a:avLst/>
            <a:gdLst>
              <a:gd name="connsiteX0" fmla="*/ 541706 w 541706"/>
              <a:gd name="connsiteY0" fmla="*/ 780057 h 780057"/>
              <a:gd name="connsiteX1" fmla="*/ 533038 w 541706"/>
              <a:gd name="connsiteY1" fmla="*/ 0 h 780057"/>
              <a:gd name="connsiteX2" fmla="*/ 225349 w 541706"/>
              <a:gd name="connsiteY2" fmla="*/ 82339 h 780057"/>
              <a:gd name="connsiteX3" fmla="*/ 225349 w 541706"/>
              <a:gd name="connsiteY3" fmla="*/ 164679 h 780057"/>
              <a:gd name="connsiteX4" fmla="*/ 143010 w 541706"/>
              <a:gd name="connsiteY4" fmla="*/ 160345 h 780057"/>
              <a:gd name="connsiteX5" fmla="*/ 143010 w 541706"/>
              <a:gd name="connsiteY5" fmla="*/ 273020 h 780057"/>
              <a:gd name="connsiteX6" fmla="*/ 0 w 541706"/>
              <a:gd name="connsiteY6" fmla="*/ 273020 h 780057"/>
              <a:gd name="connsiteX7" fmla="*/ 0 w 541706"/>
              <a:gd name="connsiteY7" fmla="*/ 780057 h 780057"/>
              <a:gd name="connsiteX8" fmla="*/ 541706 w 541706"/>
              <a:gd name="connsiteY8" fmla="*/ 780057 h 78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1706" h="780057">
                <a:moveTo>
                  <a:pt x="541706" y="780057"/>
                </a:moveTo>
                <a:cubicBezTo>
                  <a:pt x="538817" y="520038"/>
                  <a:pt x="535927" y="260019"/>
                  <a:pt x="533038" y="0"/>
                </a:cubicBezTo>
                <a:lnTo>
                  <a:pt x="225349" y="82339"/>
                </a:lnTo>
                <a:lnTo>
                  <a:pt x="225349" y="164679"/>
                </a:lnTo>
                <a:lnTo>
                  <a:pt x="143010" y="160345"/>
                </a:lnTo>
                <a:lnTo>
                  <a:pt x="143010" y="273020"/>
                </a:lnTo>
                <a:lnTo>
                  <a:pt x="0" y="273020"/>
                </a:lnTo>
                <a:lnTo>
                  <a:pt x="0" y="780057"/>
                </a:lnTo>
                <a:lnTo>
                  <a:pt x="541706" y="780057"/>
                </a:lnTo>
                <a:close/>
              </a:path>
            </a:pathLst>
          </a:cu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 flipV="1">
            <a:off x="500037" y="3393164"/>
            <a:ext cx="785332" cy="1062108"/>
          </a:xfrm>
          <a:custGeom>
            <a:avLst/>
            <a:gdLst>
              <a:gd name="connsiteX0" fmla="*/ 541706 w 541706"/>
              <a:gd name="connsiteY0" fmla="*/ 780057 h 780057"/>
              <a:gd name="connsiteX1" fmla="*/ 533038 w 541706"/>
              <a:gd name="connsiteY1" fmla="*/ 0 h 780057"/>
              <a:gd name="connsiteX2" fmla="*/ 225349 w 541706"/>
              <a:gd name="connsiteY2" fmla="*/ 82339 h 780057"/>
              <a:gd name="connsiteX3" fmla="*/ 225349 w 541706"/>
              <a:gd name="connsiteY3" fmla="*/ 164679 h 780057"/>
              <a:gd name="connsiteX4" fmla="*/ 143010 w 541706"/>
              <a:gd name="connsiteY4" fmla="*/ 160345 h 780057"/>
              <a:gd name="connsiteX5" fmla="*/ 143010 w 541706"/>
              <a:gd name="connsiteY5" fmla="*/ 273020 h 780057"/>
              <a:gd name="connsiteX6" fmla="*/ 0 w 541706"/>
              <a:gd name="connsiteY6" fmla="*/ 273020 h 780057"/>
              <a:gd name="connsiteX7" fmla="*/ 0 w 541706"/>
              <a:gd name="connsiteY7" fmla="*/ 780057 h 780057"/>
              <a:gd name="connsiteX8" fmla="*/ 541706 w 541706"/>
              <a:gd name="connsiteY8" fmla="*/ 780057 h 78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1706" h="780057">
                <a:moveTo>
                  <a:pt x="541706" y="780057"/>
                </a:moveTo>
                <a:cubicBezTo>
                  <a:pt x="538817" y="520038"/>
                  <a:pt x="535927" y="260019"/>
                  <a:pt x="533038" y="0"/>
                </a:cubicBezTo>
                <a:lnTo>
                  <a:pt x="225349" y="82339"/>
                </a:lnTo>
                <a:lnTo>
                  <a:pt x="225349" y="164679"/>
                </a:lnTo>
                <a:lnTo>
                  <a:pt x="143010" y="160345"/>
                </a:lnTo>
                <a:lnTo>
                  <a:pt x="143010" y="273020"/>
                </a:lnTo>
                <a:lnTo>
                  <a:pt x="0" y="273020"/>
                </a:lnTo>
                <a:lnTo>
                  <a:pt x="0" y="780057"/>
                </a:lnTo>
                <a:lnTo>
                  <a:pt x="541706" y="780057"/>
                </a:lnTo>
                <a:close/>
              </a:path>
            </a:pathLst>
          </a:cu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06560" y="3916924"/>
            <a:ext cx="397688" cy="719386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42563" y="3917658"/>
            <a:ext cx="397688" cy="719386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271756" y="3912565"/>
            <a:ext cx="420939" cy="722459"/>
          </a:xfrm>
          <a:custGeom>
            <a:avLst/>
            <a:gdLst>
              <a:gd name="connsiteX0" fmla="*/ 4334 w 290355"/>
              <a:gd name="connsiteY0" fmla="*/ 0 h 537372"/>
              <a:gd name="connsiteX1" fmla="*/ 0 w 290355"/>
              <a:gd name="connsiteY1" fmla="*/ 403029 h 537372"/>
              <a:gd name="connsiteX2" fmla="*/ 108341 w 290355"/>
              <a:gd name="connsiteY2" fmla="*/ 407363 h 537372"/>
              <a:gd name="connsiteX3" fmla="*/ 104008 w 290355"/>
              <a:gd name="connsiteY3" fmla="*/ 537372 h 537372"/>
              <a:gd name="connsiteX4" fmla="*/ 290355 w 290355"/>
              <a:gd name="connsiteY4" fmla="*/ 537372 h 537372"/>
              <a:gd name="connsiteX5" fmla="*/ 290355 w 290355"/>
              <a:gd name="connsiteY5" fmla="*/ 0 h 537372"/>
              <a:gd name="connsiteX6" fmla="*/ 4334 w 290355"/>
              <a:gd name="connsiteY6" fmla="*/ 0 h 5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355" h="537372">
                <a:moveTo>
                  <a:pt x="4334" y="0"/>
                </a:moveTo>
                <a:cubicBezTo>
                  <a:pt x="2889" y="134343"/>
                  <a:pt x="1445" y="268686"/>
                  <a:pt x="0" y="403029"/>
                </a:cubicBezTo>
                <a:lnTo>
                  <a:pt x="108341" y="407363"/>
                </a:lnTo>
                <a:lnTo>
                  <a:pt x="104008" y="537372"/>
                </a:lnTo>
                <a:lnTo>
                  <a:pt x="290355" y="537372"/>
                </a:lnTo>
                <a:lnTo>
                  <a:pt x="290355" y="0"/>
                </a:lnTo>
                <a:lnTo>
                  <a:pt x="4334" y="0"/>
                </a:lnTo>
                <a:close/>
              </a:path>
            </a:pathLst>
          </a:cu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5" action="ppaction://hlinkfile"/>
          </p:cNvPr>
          <p:cNvSpPr/>
          <p:nvPr/>
        </p:nvSpPr>
        <p:spPr>
          <a:xfrm>
            <a:off x="2546533" y="3393164"/>
            <a:ext cx="1369608" cy="1241861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33218" y="2857138"/>
            <a:ext cx="976641" cy="536026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2325" y="3530074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87606" y="3530072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55871" y="3530074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23993" y="3530074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92828" y="3530074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22325" y="3389660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87606" y="3389659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55871" y="3389660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23993" y="3389660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92828" y="3389660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30015" y="3068044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95295" y="3068043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63560" y="3068044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31682" y="3068044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00517" y="3068044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30015" y="2927630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95295" y="2927629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63560" y="2927630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31682" y="2927630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00517" y="2927630"/>
            <a:ext cx="132563" cy="122933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2707" y="2910443"/>
            <a:ext cx="772765" cy="479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84955" y="1452417"/>
            <a:ext cx="504028" cy="790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01549" y="1452417"/>
            <a:ext cx="455097" cy="286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880461" y="1739084"/>
            <a:ext cx="1407316" cy="2237295"/>
          </a:xfrm>
          <a:custGeom>
            <a:avLst/>
            <a:gdLst>
              <a:gd name="connsiteX0" fmla="*/ 684717 w 970738"/>
              <a:gd name="connsiteY0" fmla="*/ 182013 h 1664121"/>
              <a:gd name="connsiteX1" fmla="*/ 680383 w 970738"/>
              <a:gd name="connsiteY1" fmla="*/ 0 h 1664121"/>
              <a:gd name="connsiteX2" fmla="*/ 346692 w 970738"/>
              <a:gd name="connsiteY2" fmla="*/ 4333 h 1664121"/>
              <a:gd name="connsiteX3" fmla="*/ 342358 w 970738"/>
              <a:gd name="connsiteY3" fmla="*/ 372694 h 1664121"/>
              <a:gd name="connsiteX4" fmla="*/ 0 w 970738"/>
              <a:gd name="connsiteY4" fmla="*/ 372694 h 1664121"/>
              <a:gd name="connsiteX5" fmla="*/ 30336 w 970738"/>
              <a:gd name="connsiteY5" fmla="*/ 1664121 h 1664121"/>
              <a:gd name="connsiteX6" fmla="*/ 498370 w 970738"/>
              <a:gd name="connsiteY6" fmla="*/ 1659787 h 1664121"/>
              <a:gd name="connsiteX7" fmla="*/ 502703 w 970738"/>
              <a:gd name="connsiteY7" fmla="*/ 1538445 h 1664121"/>
              <a:gd name="connsiteX8" fmla="*/ 368360 w 970738"/>
              <a:gd name="connsiteY8" fmla="*/ 1538445 h 1664121"/>
              <a:gd name="connsiteX9" fmla="*/ 372694 w 970738"/>
              <a:gd name="connsiteY9" fmla="*/ 1191753 h 1664121"/>
              <a:gd name="connsiteX10" fmla="*/ 970738 w 970738"/>
              <a:gd name="connsiteY10" fmla="*/ 1187420 h 1664121"/>
              <a:gd name="connsiteX11" fmla="*/ 970738 w 970738"/>
              <a:gd name="connsiteY11" fmla="*/ 901399 h 1664121"/>
              <a:gd name="connsiteX12" fmla="*/ 208015 w 970738"/>
              <a:gd name="connsiteY12" fmla="*/ 901399 h 1664121"/>
              <a:gd name="connsiteX13" fmla="*/ 195014 w 970738"/>
              <a:gd name="connsiteY13" fmla="*/ 576375 h 1664121"/>
              <a:gd name="connsiteX14" fmla="*/ 645714 w 970738"/>
              <a:gd name="connsiteY14" fmla="*/ 576375 h 1664121"/>
              <a:gd name="connsiteX15" fmla="*/ 684717 w 970738"/>
              <a:gd name="connsiteY15" fmla="*/ 182013 h 166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70738" h="1664121">
                <a:moveTo>
                  <a:pt x="684717" y="182013"/>
                </a:moveTo>
                <a:lnTo>
                  <a:pt x="680383" y="0"/>
                </a:lnTo>
                <a:lnTo>
                  <a:pt x="346692" y="4333"/>
                </a:lnTo>
                <a:cubicBezTo>
                  <a:pt x="345247" y="127120"/>
                  <a:pt x="343803" y="249907"/>
                  <a:pt x="342358" y="372694"/>
                </a:cubicBezTo>
                <a:lnTo>
                  <a:pt x="0" y="372694"/>
                </a:lnTo>
                <a:lnTo>
                  <a:pt x="30336" y="1664121"/>
                </a:lnTo>
                <a:lnTo>
                  <a:pt x="498370" y="1659787"/>
                </a:lnTo>
                <a:lnTo>
                  <a:pt x="502703" y="1538445"/>
                </a:lnTo>
                <a:lnTo>
                  <a:pt x="368360" y="1538445"/>
                </a:lnTo>
                <a:cubicBezTo>
                  <a:pt x="369805" y="1422881"/>
                  <a:pt x="371249" y="1307317"/>
                  <a:pt x="372694" y="1191753"/>
                </a:cubicBezTo>
                <a:lnTo>
                  <a:pt x="970738" y="1187420"/>
                </a:lnTo>
                <a:lnTo>
                  <a:pt x="970738" y="901399"/>
                </a:lnTo>
                <a:lnTo>
                  <a:pt x="208015" y="901399"/>
                </a:lnTo>
                <a:lnTo>
                  <a:pt x="195014" y="576375"/>
                </a:lnTo>
                <a:lnTo>
                  <a:pt x="645714" y="576375"/>
                </a:lnTo>
                <a:cubicBezTo>
                  <a:pt x="644269" y="446366"/>
                  <a:pt x="642825" y="316356"/>
                  <a:pt x="684717" y="182013"/>
                </a:cubicBezTo>
                <a:close/>
              </a:path>
            </a:pathLst>
          </a:custGeom>
          <a:solidFill>
            <a:srgbClr val="CCFF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36969" y="2499991"/>
            <a:ext cx="1155688" cy="43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09785" y="1440763"/>
            <a:ext cx="477992" cy="1047575"/>
            <a:chOff x="4809785" y="1440763"/>
            <a:chExt cx="477992" cy="1047575"/>
          </a:xfrm>
        </p:grpSpPr>
        <p:sp>
          <p:nvSpPr>
            <p:cNvPr id="40" name="Rectangle 39"/>
            <p:cNvSpPr/>
            <p:nvPr/>
          </p:nvSpPr>
          <p:spPr>
            <a:xfrm>
              <a:off x="4882628" y="1440763"/>
              <a:ext cx="395989" cy="544188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09785" y="1984951"/>
              <a:ext cx="477992" cy="503387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407832" y="3336088"/>
            <a:ext cx="886228" cy="446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16142" y="3976379"/>
            <a:ext cx="940505" cy="642815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76205" y="4065602"/>
            <a:ext cx="417856" cy="55218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31028" y="4065602"/>
            <a:ext cx="237000" cy="55218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980595" y="3782337"/>
            <a:ext cx="634988" cy="835449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615583" y="3783745"/>
            <a:ext cx="634988" cy="835449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7252844" y="3778561"/>
            <a:ext cx="691093" cy="838985"/>
          </a:xfrm>
          <a:custGeom>
            <a:avLst/>
            <a:gdLst>
              <a:gd name="connsiteX0" fmla="*/ 8667 w 476702"/>
              <a:gd name="connsiteY0" fmla="*/ 624045 h 624045"/>
              <a:gd name="connsiteX1" fmla="*/ 381361 w 476702"/>
              <a:gd name="connsiteY1" fmla="*/ 619711 h 624045"/>
              <a:gd name="connsiteX2" fmla="*/ 381361 w 476702"/>
              <a:gd name="connsiteY2" fmla="*/ 476701 h 624045"/>
              <a:gd name="connsiteX3" fmla="*/ 476702 w 476702"/>
              <a:gd name="connsiteY3" fmla="*/ 481035 h 624045"/>
              <a:gd name="connsiteX4" fmla="*/ 472368 w 476702"/>
              <a:gd name="connsiteY4" fmla="*/ 0 h 624045"/>
              <a:gd name="connsiteX5" fmla="*/ 0 w 476702"/>
              <a:gd name="connsiteY5" fmla="*/ 4333 h 624045"/>
              <a:gd name="connsiteX6" fmla="*/ 8667 w 476702"/>
              <a:gd name="connsiteY6" fmla="*/ 624045 h 62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6702" h="624045">
                <a:moveTo>
                  <a:pt x="8667" y="624045"/>
                </a:moveTo>
                <a:lnTo>
                  <a:pt x="381361" y="619711"/>
                </a:lnTo>
                <a:lnTo>
                  <a:pt x="381361" y="476701"/>
                </a:lnTo>
                <a:lnTo>
                  <a:pt x="476702" y="481035"/>
                </a:lnTo>
                <a:cubicBezTo>
                  <a:pt x="475257" y="320690"/>
                  <a:pt x="473813" y="160345"/>
                  <a:pt x="472368" y="0"/>
                </a:cubicBezTo>
                <a:lnTo>
                  <a:pt x="0" y="4333"/>
                </a:lnTo>
                <a:lnTo>
                  <a:pt x="8667" y="624045"/>
                </a:lnTo>
                <a:close/>
              </a:path>
            </a:pathLst>
          </a:cu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flipH="1" flipV="1">
            <a:off x="7925565" y="3369858"/>
            <a:ext cx="818903" cy="1062108"/>
          </a:xfrm>
          <a:custGeom>
            <a:avLst/>
            <a:gdLst>
              <a:gd name="connsiteX0" fmla="*/ 541706 w 541706"/>
              <a:gd name="connsiteY0" fmla="*/ 780057 h 780057"/>
              <a:gd name="connsiteX1" fmla="*/ 533038 w 541706"/>
              <a:gd name="connsiteY1" fmla="*/ 0 h 780057"/>
              <a:gd name="connsiteX2" fmla="*/ 225349 w 541706"/>
              <a:gd name="connsiteY2" fmla="*/ 82339 h 780057"/>
              <a:gd name="connsiteX3" fmla="*/ 225349 w 541706"/>
              <a:gd name="connsiteY3" fmla="*/ 164679 h 780057"/>
              <a:gd name="connsiteX4" fmla="*/ 143010 w 541706"/>
              <a:gd name="connsiteY4" fmla="*/ 160345 h 780057"/>
              <a:gd name="connsiteX5" fmla="*/ 143010 w 541706"/>
              <a:gd name="connsiteY5" fmla="*/ 273020 h 780057"/>
              <a:gd name="connsiteX6" fmla="*/ 0 w 541706"/>
              <a:gd name="connsiteY6" fmla="*/ 273020 h 780057"/>
              <a:gd name="connsiteX7" fmla="*/ 0 w 541706"/>
              <a:gd name="connsiteY7" fmla="*/ 780057 h 780057"/>
              <a:gd name="connsiteX8" fmla="*/ 541706 w 541706"/>
              <a:gd name="connsiteY8" fmla="*/ 780057 h 78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1706" h="780057">
                <a:moveTo>
                  <a:pt x="541706" y="780057"/>
                </a:moveTo>
                <a:cubicBezTo>
                  <a:pt x="538817" y="520038"/>
                  <a:pt x="535927" y="260019"/>
                  <a:pt x="533038" y="0"/>
                </a:cubicBezTo>
                <a:lnTo>
                  <a:pt x="225349" y="82339"/>
                </a:lnTo>
                <a:lnTo>
                  <a:pt x="225349" y="164679"/>
                </a:lnTo>
                <a:lnTo>
                  <a:pt x="143010" y="160345"/>
                </a:lnTo>
                <a:lnTo>
                  <a:pt x="143010" y="273020"/>
                </a:lnTo>
                <a:lnTo>
                  <a:pt x="0" y="273020"/>
                </a:lnTo>
                <a:lnTo>
                  <a:pt x="0" y="780057"/>
                </a:lnTo>
                <a:lnTo>
                  <a:pt x="541706" y="780057"/>
                </a:lnTo>
                <a:close/>
              </a:path>
            </a:pathLst>
          </a:cu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925565" y="2889900"/>
            <a:ext cx="772765" cy="479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925565" y="2509882"/>
            <a:ext cx="772765" cy="380019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606164" y="1669444"/>
            <a:ext cx="425021" cy="567200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31185" y="1669443"/>
            <a:ext cx="425021" cy="567200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190562" y="1667135"/>
            <a:ext cx="425021" cy="567200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07418" y="1671155"/>
            <a:ext cx="383145" cy="567200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07416" y="2488338"/>
            <a:ext cx="383145" cy="636812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223018" y="2492698"/>
            <a:ext cx="383145" cy="636812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07418" y="3149186"/>
            <a:ext cx="808165" cy="380019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5286373" y="1651965"/>
            <a:ext cx="521461" cy="1101168"/>
          </a:xfrm>
          <a:custGeom>
            <a:avLst/>
            <a:gdLst>
              <a:gd name="connsiteX0" fmla="*/ 91007 w 359693"/>
              <a:gd name="connsiteY0" fmla="*/ 0 h 819059"/>
              <a:gd name="connsiteX1" fmla="*/ 91007 w 359693"/>
              <a:gd name="connsiteY1" fmla="*/ 138676 h 819059"/>
              <a:gd name="connsiteX2" fmla="*/ 0 w 359693"/>
              <a:gd name="connsiteY2" fmla="*/ 138676 h 819059"/>
              <a:gd name="connsiteX3" fmla="*/ 4334 w 359693"/>
              <a:gd name="connsiteY3" fmla="*/ 814726 h 819059"/>
              <a:gd name="connsiteX4" fmla="*/ 359693 w 359693"/>
              <a:gd name="connsiteY4" fmla="*/ 819059 h 819059"/>
              <a:gd name="connsiteX5" fmla="*/ 355359 w 359693"/>
              <a:gd name="connsiteY5" fmla="*/ 8667 h 819059"/>
              <a:gd name="connsiteX6" fmla="*/ 91007 w 359693"/>
              <a:gd name="connsiteY6" fmla="*/ 0 h 81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693" h="819059">
                <a:moveTo>
                  <a:pt x="91007" y="0"/>
                </a:moveTo>
                <a:lnTo>
                  <a:pt x="91007" y="138676"/>
                </a:lnTo>
                <a:lnTo>
                  <a:pt x="0" y="138676"/>
                </a:lnTo>
                <a:cubicBezTo>
                  <a:pt x="1445" y="364026"/>
                  <a:pt x="2889" y="589376"/>
                  <a:pt x="4334" y="814726"/>
                </a:cubicBezTo>
                <a:lnTo>
                  <a:pt x="359693" y="819059"/>
                </a:lnTo>
                <a:cubicBezTo>
                  <a:pt x="358248" y="548928"/>
                  <a:pt x="356804" y="278798"/>
                  <a:pt x="355359" y="8667"/>
                </a:cubicBezTo>
                <a:lnTo>
                  <a:pt x="91007" y="0"/>
                </a:lnTo>
                <a:close/>
              </a:path>
            </a:pathLst>
          </a:cu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7453889" y="1651965"/>
            <a:ext cx="464916" cy="582629"/>
          </a:xfrm>
          <a:custGeom>
            <a:avLst/>
            <a:gdLst>
              <a:gd name="connsiteX0" fmla="*/ 0 w 320690"/>
              <a:gd name="connsiteY0" fmla="*/ 0 h 433365"/>
              <a:gd name="connsiteX1" fmla="*/ 208015 w 320690"/>
              <a:gd name="connsiteY1" fmla="*/ 4333 h 433365"/>
              <a:gd name="connsiteX2" fmla="*/ 212349 w 320690"/>
              <a:gd name="connsiteY2" fmla="*/ 138676 h 433365"/>
              <a:gd name="connsiteX3" fmla="*/ 320690 w 320690"/>
              <a:gd name="connsiteY3" fmla="*/ 138676 h 433365"/>
              <a:gd name="connsiteX4" fmla="*/ 316356 w 320690"/>
              <a:gd name="connsiteY4" fmla="*/ 433365 h 433365"/>
              <a:gd name="connsiteX5" fmla="*/ 4334 w 320690"/>
              <a:gd name="connsiteY5" fmla="*/ 433365 h 433365"/>
              <a:gd name="connsiteX6" fmla="*/ 0 w 320690"/>
              <a:gd name="connsiteY6" fmla="*/ 0 h 43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690" h="433365">
                <a:moveTo>
                  <a:pt x="0" y="0"/>
                </a:moveTo>
                <a:lnTo>
                  <a:pt x="208015" y="4333"/>
                </a:lnTo>
                <a:lnTo>
                  <a:pt x="212349" y="138676"/>
                </a:lnTo>
                <a:lnTo>
                  <a:pt x="320690" y="138676"/>
                </a:lnTo>
                <a:cubicBezTo>
                  <a:pt x="319245" y="236906"/>
                  <a:pt x="317801" y="335135"/>
                  <a:pt x="316356" y="433365"/>
                </a:cubicBezTo>
                <a:lnTo>
                  <a:pt x="4334" y="433365"/>
                </a:lnTo>
                <a:cubicBezTo>
                  <a:pt x="2889" y="290354"/>
                  <a:pt x="1445" y="147344"/>
                  <a:pt x="0" y="0"/>
                </a:cubicBezTo>
                <a:close/>
              </a:path>
            </a:pathLst>
          </a:cu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7925089" y="1832580"/>
            <a:ext cx="779049" cy="681676"/>
          </a:xfrm>
          <a:custGeom>
            <a:avLst/>
            <a:gdLst>
              <a:gd name="connsiteX0" fmla="*/ 0 w 537372"/>
              <a:gd name="connsiteY0" fmla="*/ 0 h 507037"/>
              <a:gd name="connsiteX1" fmla="*/ 0 w 537372"/>
              <a:gd name="connsiteY1" fmla="*/ 507037 h 507037"/>
              <a:gd name="connsiteX2" fmla="*/ 537372 w 537372"/>
              <a:gd name="connsiteY2" fmla="*/ 498369 h 507037"/>
              <a:gd name="connsiteX3" fmla="*/ 533038 w 537372"/>
              <a:gd name="connsiteY3" fmla="*/ 268686 h 507037"/>
              <a:gd name="connsiteX4" fmla="*/ 385694 w 537372"/>
              <a:gd name="connsiteY4" fmla="*/ 268686 h 507037"/>
              <a:gd name="connsiteX5" fmla="*/ 385694 w 537372"/>
              <a:gd name="connsiteY5" fmla="*/ 160345 h 507037"/>
              <a:gd name="connsiteX6" fmla="*/ 299021 w 537372"/>
              <a:gd name="connsiteY6" fmla="*/ 160345 h 507037"/>
              <a:gd name="connsiteX7" fmla="*/ 299021 w 537372"/>
              <a:gd name="connsiteY7" fmla="*/ 91006 h 507037"/>
              <a:gd name="connsiteX8" fmla="*/ 0 w 537372"/>
              <a:gd name="connsiteY8" fmla="*/ 0 h 50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372" h="507037">
                <a:moveTo>
                  <a:pt x="0" y="0"/>
                </a:moveTo>
                <a:lnTo>
                  <a:pt x="0" y="507037"/>
                </a:lnTo>
                <a:lnTo>
                  <a:pt x="537372" y="498369"/>
                </a:lnTo>
                <a:cubicBezTo>
                  <a:pt x="535927" y="421808"/>
                  <a:pt x="534483" y="345247"/>
                  <a:pt x="533038" y="268686"/>
                </a:cubicBezTo>
                <a:lnTo>
                  <a:pt x="385694" y="268686"/>
                </a:lnTo>
                <a:lnTo>
                  <a:pt x="385694" y="160345"/>
                </a:lnTo>
                <a:lnTo>
                  <a:pt x="299021" y="160345"/>
                </a:lnTo>
                <a:lnTo>
                  <a:pt x="299021" y="91006"/>
                </a:lnTo>
                <a:lnTo>
                  <a:pt x="0" y="0"/>
                </a:lnTo>
                <a:close/>
              </a:path>
            </a:pathLst>
          </a:cu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279146" y="2756351"/>
            <a:ext cx="528270" cy="77285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798577" y="3320173"/>
            <a:ext cx="132563" cy="16362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963858" y="3320172"/>
            <a:ext cx="132563" cy="16362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98577" y="3108923"/>
            <a:ext cx="132563" cy="179987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963858" y="3108921"/>
            <a:ext cx="132563" cy="179987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799801" y="2713709"/>
            <a:ext cx="132563" cy="16362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965081" y="2713707"/>
            <a:ext cx="132563" cy="16362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965081" y="2915396"/>
            <a:ext cx="132563" cy="16362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99801" y="2516114"/>
            <a:ext cx="132563" cy="16362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965081" y="2516112"/>
            <a:ext cx="132563" cy="16362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798576" y="2912613"/>
            <a:ext cx="132563" cy="16362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387020" y="3316383"/>
            <a:ext cx="132563" cy="16362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552301" y="3316382"/>
            <a:ext cx="132563" cy="16362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387020" y="3105133"/>
            <a:ext cx="132563" cy="179987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552301" y="3105131"/>
            <a:ext cx="132563" cy="179987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388244" y="2709919"/>
            <a:ext cx="132563" cy="16362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553524" y="2709917"/>
            <a:ext cx="132563" cy="16362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553524" y="2911606"/>
            <a:ext cx="132563" cy="16362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388244" y="2512324"/>
            <a:ext cx="132563" cy="16362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553524" y="2512322"/>
            <a:ext cx="132563" cy="16362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387019" y="2908823"/>
            <a:ext cx="132563" cy="16362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01226" y="4069988"/>
            <a:ext cx="417856" cy="552184"/>
          </a:xfrm>
          <a:prstGeom prst="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4659" y="2331732"/>
            <a:ext cx="1463024" cy="1463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L8-1B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3429000"/>
            <a:ext cx="944868" cy="10058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4" y="1874537"/>
            <a:ext cx="1926177" cy="11032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0" y="2331732"/>
            <a:ext cx="1828780" cy="10058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L8-7B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377464" y="4069073"/>
            <a:ext cx="822951" cy="182878"/>
          </a:xfrm>
          <a:prstGeom prst="cube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2377464" y="3908635"/>
            <a:ext cx="822951" cy="182878"/>
          </a:xfrm>
          <a:prstGeom prst="cube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17537" y="5897853"/>
            <a:ext cx="1371585" cy="182878"/>
          </a:xfrm>
          <a:prstGeom prst="rect">
            <a:avLst/>
          </a:prstGeom>
          <a:solidFill>
            <a:schemeClr val="tx1">
              <a:alpha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17537" y="5714975"/>
            <a:ext cx="1371585" cy="182878"/>
          </a:xfrm>
          <a:prstGeom prst="rect">
            <a:avLst/>
          </a:prstGeom>
          <a:solidFill>
            <a:srgbClr val="C00000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17537" y="5532097"/>
            <a:ext cx="1371585" cy="182878"/>
          </a:xfrm>
          <a:prstGeom prst="rect">
            <a:avLst/>
          </a:prstGeom>
          <a:solidFill>
            <a:schemeClr val="tx1">
              <a:alpha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17537" y="5349219"/>
            <a:ext cx="1371585" cy="182878"/>
          </a:xfrm>
          <a:prstGeom prst="rect">
            <a:avLst/>
          </a:prstGeom>
          <a:solidFill>
            <a:srgbClr val="C00000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17537" y="5166341"/>
            <a:ext cx="1371585" cy="182878"/>
          </a:xfrm>
          <a:prstGeom prst="rect">
            <a:avLst/>
          </a:prstGeom>
          <a:solidFill>
            <a:schemeClr val="tx1">
              <a:alpha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17537" y="4983463"/>
            <a:ext cx="1371585" cy="182878"/>
          </a:xfrm>
          <a:prstGeom prst="rect">
            <a:avLst/>
          </a:prstGeom>
          <a:solidFill>
            <a:srgbClr val="C00000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17537" y="4800585"/>
            <a:ext cx="1371585" cy="182878"/>
          </a:xfrm>
          <a:prstGeom prst="rect">
            <a:avLst/>
          </a:prstGeom>
          <a:solidFill>
            <a:schemeClr val="tx1">
              <a:alpha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17537" y="4617707"/>
            <a:ext cx="1371585" cy="182878"/>
          </a:xfrm>
          <a:prstGeom prst="rect">
            <a:avLst/>
          </a:prstGeom>
          <a:solidFill>
            <a:schemeClr val="accent6">
              <a:alpha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17537" y="4434829"/>
            <a:ext cx="1371585" cy="182878"/>
          </a:xfrm>
          <a:prstGeom prst="rect">
            <a:avLst/>
          </a:prstGeom>
          <a:solidFill>
            <a:schemeClr val="tx1">
              <a:alpha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17537" y="4251951"/>
            <a:ext cx="1371585" cy="182878"/>
          </a:xfrm>
          <a:prstGeom prst="rect">
            <a:avLst/>
          </a:prstGeom>
          <a:solidFill>
            <a:srgbClr val="C00000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17537" y="4069073"/>
            <a:ext cx="1371585" cy="182878"/>
          </a:xfrm>
          <a:prstGeom prst="rect">
            <a:avLst/>
          </a:prstGeom>
          <a:solidFill>
            <a:schemeClr val="tx1">
              <a:alpha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17537" y="3886195"/>
            <a:ext cx="1371585" cy="182878"/>
          </a:xfrm>
          <a:prstGeom prst="rect">
            <a:avLst/>
          </a:prstGeom>
          <a:solidFill>
            <a:srgbClr val="C00000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F-12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17537" y="3703317"/>
            <a:ext cx="1371585" cy="182878"/>
          </a:xfrm>
          <a:prstGeom prst="rect">
            <a:avLst/>
          </a:prstGeom>
          <a:solidFill>
            <a:schemeClr val="tx1">
              <a:alpha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F-13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7537" y="3520439"/>
            <a:ext cx="1371585" cy="182878"/>
          </a:xfrm>
          <a:prstGeom prst="rect">
            <a:avLst/>
          </a:prstGeom>
          <a:solidFill>
            <a:srgbClr val="C00000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F-14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17537" y="3337561"/>
            <a:ext cx="1371585" cy="182878"/>
          </a:xfrm>
          <a:prstGeom prst="rect">
            <a:avLst/>
          </a:prstGeom>
          <a:solidFill>
            <a:schemeClr val="tx1">
              <a:alpha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F-15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17537" y="3154683"/>
            <a:ext cx="1371585" cy="182878"/>
          </a:xfrm>
          <a:prstGeom prst="rect">
            <a:avLst/>
          </a:prstGeom>
          <a:solidFill>
            <a:srgbClr val="C00000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F-16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17537" y="2971805"/>
            <a:ext cx="1371585" cy="182878"/>
          </a:xfrm>
          <a:prstGeom prst="rect">
            <a:avLst/>
          </a:prstGeom>
          <a:solidFill>
            <a:schemeClr val="tx1">
              <a:alpha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F-17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17537" y="2788927"/>
            <a:ext cx="1371585" cy="182878"/>
          </a:xfrm>
          <a:prstGeom prst="rect">
            <a:avLst/>
          </a:prstGeom>
          <a:solidFill>
            <a:srgbClr val="C00000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F-18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17537" y="2606049"/>
            <a:ext cx="1371585" cy="182878"/>
          </a:xfrm>
          <a:prstGeom prst="rect">
            <a:avLst/>
          </a:prstGeom>
          <a:solidFill>
            <a:schemeClr val="tx1">
              <a:alpha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F-19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17537" y="2423171"/>
            <a:ext cx="1371585" cy="182878"/>
          </a:xfrm>
          <a:prstGeom prst="rect">
            <a:avLst/>
          </a:prstGeom>
          <a:solidFill>
            <a:srgbClr val="C00000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F-20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17537" y="2240293"/>
            <a:ext cx="1371585" cy="182878"/>
          </a:xfrm>
          <a:prstGeom prst="rect">
            <a:avLst/>
          </a:prstGeom>
          <a:solidFill>
            <a:schemeClr val="tx1">
              <a:alpha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F-21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17537" y="2057415"/>
            <a:ext cx="1371585" cy="182878"/>
          </a:xfrm>
          <a:prstGeom prst="rect">
            <a:avLst/>
          </a:prstGeom>
          <a:solidFill>
            <a:srgbClr val="C00000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F-22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8" name="Cube 37"/>
          <p:cNvSpPr/>
          <p:nvPr/>
        </p:nvSpPr>
        <p:spPr>
          <a:xfrm>
            <a:off x="640123" y="1417342"/>
            <a:ext cx="1371585" cy="274317"/>
          </a:xfrm>
          <a:prstGeom prst="cube">
            <a:avLst/>
          </a:prstGeom>
          <a:solidFill>
            <a:schemeClr val="tx1">
              <a:alpha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F-21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Cube 38"/>
          <p:cNvSpPr/>
          <p:nvPr/>
        </p:nvSpPr>
        <p:spPr>
          <a:xfrm>
            <a:off x="640123" y="1783098"/>
            <a:ext cx="1371585" cy="274317"/>
          </a:xfrm>
          <a:prstGeom prst="cube">
            <a:avLst/>
          </a:prstGeom>
          <a:solidFill>
            <a:srgbClr val="C00000">
              <a:alpha val="4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F-22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900">
            <a:alpha val="40000"/>
          </a:srgbClr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26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PDF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menko maritim</dc:creator>
  <cp:lastModifiedBy>KADARUSMAN</cp:lastModifiedBy>
  <cp:revision>34</cp:revision>
  <dcterms:created xsi:type="dcterms:W3CDTF">2017-07-25T08:08:08Z</dcterms:created>
  <dcterms:modified xsi:type="dcterms:W3CDTF">2017-10-12T07:57:39Z</dcterms:modified>
</cp:coreProperties>
</file>