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59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872"/>
    <p:restoredTop sz="50000"/>
  </p:normalViewPr>
  <p:slideViewPr>
    <p:cSldViewPr snapToGrid="0" snapToObjects="1">
      <p:cViewPr varScale="1">
        <p:scale>
          <a:sx n="59" d="100"/>
          <a:sy n="59" d="100"/>
        </p:scale>
        <p:origin x="18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2A6DF9-977C-E446-9F3B-D7230ACF96E2}" type="datetimeFigureOut">
              <a:rPr lang="en-US" smtClean="0"/>
              <a:t>12/9/15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87D9E0-510D-0F43-A304-A9F42220F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638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6277-1231-2A45-B961-C920BC9B804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3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6277-1231-2A45-B961-C920BC9B804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4830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6277-1231-2A45-B961-C920BC9B804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182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87D9E0-510D-0F43-A304-A9F42220FED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510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6F7D9-9F66-8B46-8CCE-9253263DA82E}" type="datetimeFigureOut">
              <a:rPr lang="en-US" smtClean="0"/>
              <a:t>12/9/15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33236-DAE9-474A-A2D7-845DA5A52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21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6F7D9-9F66-8B46-8CCE-9253263DA82E}" type="datetimeFigureOut">
              <a:rPr lang="en-US" smtClean="0"/>
              <a:t>12/9/15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33236-DAE9-474A-A2D7-845DA5A52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19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6F7D9-9F66-8B46-8CCE-9253263DA82E}" type="datetimeFigureOut">
              <a:rPr lang="en-US" smtClean="0"/>
              <a:t>12/9/15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33236-DAE9-474A-A2D7-845DA5A52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375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6F7D9-9F66-8B46-8CCE-9253263DA82E}" type="datetimeFigureOut">
              <a:rPr lang="en-US" smtClean="0"/>
              <a:t>12/9/15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33236-DAE9-474A-A2D7-845DA5A52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311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6F7D9-9F66-8B46-8CCE-9253263DA82E}" type="datetimeFigureOut">
              <a:rPr lang="en-US" smtClean="0"/>
              <a:t>12/9/15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33236-DAE9-474A-A2D7-845DA5A52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1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6F7D9-9F66-8B46-8CCE-9253263DA82E}" type="datetimeFigureOut">
              <a:rPr lang="en-US" smtClean="0"/>
              <a:t>12/9/15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33236-DAE9-474A-A2D7-845DA5A52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345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6F7D9-9F66-8B46-8CCE-9253263DA82E}" type="datetimeFigureOut">
              <a:rPr lang="en-US" smtClean="0"/>
              <a:t>12/9/15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33236-DAE9-474A-A2D7-845DA5A52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216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6F7D9-9F66-8B46-8CCE-9253263DA82E}" type="datetimeFigureOut">
              <a:rPr lang="en-US" smtClean="0"/>
              <a:t>12/9/15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33236-DAE9-474A-A2D7-845DA5A52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844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6F7D9-9F66-8B46-8CCE-9253263DA82E}" type="datetimeFigureOut">
              <a:rPr lang="en-US" smtClean="0"/>
              <a:t>12/9/15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33236-DAE9-474A-A2D7-845DA5A52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17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6F7D9-9F66-8B46-8CCE-9253263DA82E}" type="datetimeFigureOut">
              <a:rPr lang="en-US" smtClean="0"/>
              <a:t>12/9/15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33236-DAE9-474A-A2D7-845DA5A52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21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6F7D9-9F66-8B46-8CCE-9253263DA82E}" type="datetimeFigureOut">
              <a:rPr lang="en-US" smtClean="0"/>
              <a:t>12/9/15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33236-DAE9-474A-A2D7-845DA5A52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661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6F7D9-9F66-8B46-8CCE-9253263DA82E}" type="datetimeFigureOut">
              <a:rPr lang="en-US" smtClean="0"/>
              <a:t>12/9/15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33236-DAE9-474A-A2D7-845DA5A52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221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4280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smtClean="0"/>
              <a:t>Wrapping it Up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568364"/>
            <a:ext cx="10515600" cy="287546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 smtClean="0"/>
              <a:t>What has been the key things we have been able to conclude?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2704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evolution of our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At First we wanted to know:</a:t>
            </a:r>
          </a:p>
          <a:p>
            <a:pPr lvl="2"/>
            <a:r>
              <a:rPr lang="en-US" dirty="0" smtClean="0"/>
              <a:t>Do Political Contributes  by sectors affect whether candidates win?</a:t>
            </a:r>
          </a:p>
          <a:p>
            <a:pPr lvl="2"/>
            <a:r>
              <a:rPr lang="en-US" dirty="0" smtClean="0"/>
              <a:t>Do election </a:t>
            </a:r>
            <a:r>
              <a:rPr lang="en-US" dirty="0"/>
              <a:t>results had any specific impact on the market as a whole</a:t>
            </a:r>
            <a:r>
              <a:rPr lang="en-US" dirty="0" smtClean="0"/>
              <a:t>.?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 smtClean="0"/>
              <a:t>After Part 2</a:t>
            </a:r>
          </a:p>
          <a:p>
            <a:pPr lvl="2"/>
            <a:r>
              <a:rPr lang="en-US" dirty="0" smtClean="0"/>
              <a:t>The idea morphed into looking at total campaign contributions </a:t>
            </a:r>
          </a:p>
          <a:p>
            <a:pPr lvl="2"/>
            <a:r>
              <a:rPr lang="en-US" dirty="0" smtClean="0"/>
              <a:t>Due to uncovering very little with respect to stock changes and voting shifts </a:t>
            </a:r>
          </a:p>
          <a:p>
            <a:pPr lvl="3"/>
            <a:r>
              <a:rPr lang="en-US" dirty="0" smtClean="0"/>
              <a:t>An interesting paradox is the Financial Crisis</a:t>
            </a:r>
          </a:p>
        </p:txBody>
      </p:sp>
    </p:spTree>
    <p:extLst>
      <p:ext uri="{BB962C8B-B14F-4D97-AF65-F5344CB8AC3E}">
        <p14:creationId xmlns:p14="http://schemas.microsoft.com/office/powerpoint/2010/main" val="16352635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takeaways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of our conclusions supported already expected conclusions, but no major breakthroughs that we we were hopping for</a:t>
            </a:r>
          </a:p>
          <a:p>
            <a:r>
              <a:rPr lang="en-US" dirty="0" smtClean="0"/>
              <a:t>Stocks aren’t significantly affected by election results</a:t>
            </a:r>
          </a:p>
          <a:p>
            <a:r>
              <a:rPr lang="en-US" dirty="0"/>
              <a:t>If you’re running for congress, make sure to be an incumbent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57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42801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 smtClean="0"/>
              <a:t>Opportunities for Future Research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568364"/>
            <a:ext cx="10515600" cy="287546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764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could we do later on?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 into Presidential Campaigns</a:t>
            </a:r>
          </a:p>
          <a:p>
            <a:pPr lvl="1"/>
            <a:r>
              <a:rPr lang="en-US" dirty="0" smtClean="0"/>
              <a:t>This would involve getting more data</a:t>
            </a:r>
          </a:p>
          <a:p>
            <a:r>
              <a:rPr lang="en-US" dirty="0" smtClean="0"/>
              <a:t>Closely </a:t>
            </a:r>
            <a:r>
              <a:rPr lang="en-US" dirty="0" smtClean="0"/>
              <a:t>examine difference between Senate and House candidates</a:t>
            </a:r>
          </a:p>
          <a:p>
            <a:pPr lvl="1"/>
            <a:r>
              <a:rPr lang="en-US" dirty="0"/>
              <a:t>This project </a:t>
            </a:r>
            <a:r>
              <a:rPr lang="en-US" dirty="0" smtClean="0"/>
              <a:t>lumped them </a:t>
            </a:r>
            <a:r>
              <a:rPr lang="en-US" dirty="0" smtClean="0"/>
              <a:t>together</a:t>
            </a:r>
          </a:p>
          <a:p>
            <a:r>
              <a:rPr lang="en-US" dirty="0" smtClean="0"/>
              <a:t>Look at differences from state to state</a:t>
            </a:r>
          </a:p>
        </p:txBody>
      </p:sp>
    </p:spTree>
    <p:extLst>
      <p:ext uri="{BB962C8B-B14F-4D97-AF65-F5344CB8AC3E}">
        <p14:creationId xmlns:p14="http://schemas.microsoft.com/office/powerpoint/2010/main" val="781757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169</Words>
  <Application>Microsoft Macintosh PowerPoint</Application>
  <PresentationFormat>Widescreen</PresentationFormat>
  <Paragraphs>26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Wrapping it Up</vt:lpstr>
      <vt:lpstr>The evolution of our Question</vt:lpstr>
      <vt:lpstr>Some takeaways</vt:lpstr>
      <vt:lpstr>Opportunities for Future Research</vt:lpstr>
      <vt:lpstr>What could we do later on?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Conclusion</dc:title>
  <dc:creator>Arif Ali</dc:creator>
  <cp:lastModifiedBy>Arif Ali</cp:lastModifiedBy>
  <cp:revision>10</cp:revision>
  <dcterms:created xsi:type="dcterms:W3CDTF">2015-12-09T13:44:50Z</dcterms:created>
  <dcterms:modified xsi:type="dcterms:W3CDTF">2015-12-09T19:02:50Z</dcterms:modified>
</cp:coreProperties>
</file>