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4749800"/>
            <a:ext cx="10464800" cy="3302000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question 1: do campaign contributions lead to electoral success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Models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Decision Tree</a:t>
            </a:r>
          </a:p>
          <a:p>
            <a:pPr/>
            <a:r>
              <a:t>Naive Bayes</a:t>
            </a:r>
          </a:p>
          <a:p>
            <a:pPr/>
            <a:r>
              <a:t>Lazy Model: kNN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 Metrics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accuracy: =(# of right predictions) / (all predictions)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precision: true positives = (# of people labeled as winner and they are winners) / (# of people who are labeled as winners)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recall: (# of people labeled as winner and they are winner) / (# of all winners)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F-measure: consider both precision and recall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5-folds cross validation result</a:t>
            </a:r>
          </a:p>
        </p:txBody>
      </p:sp>
      <p:graphicFrame>
        <p:nvGraphicFramePr>
          <p:cNvPr id="128" name="Table 128"/>
          <p:cNvGraphicFramePr/>
          <p:nvPr/>
        </p:nvGraphicFramePr>
        <p:xfrm>
          <a:off x="2124913" y="3514738"/>
          <a:ext cx="8759419" cy="439687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188743"/>
                <a:gridCol w="2188743"/>
                <a:gridCol w="2188743"/>
                <a:gridCol w="2188743"/>
              </a:tblGrid>
              <a:tr h="355600">
                <a:tc gridSpan="4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Table 1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4445">
                      <a:solidFill>
                        <a:srgbClr val="FF5E68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23956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FF5E68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FF5E68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Naive Bayes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FF5E68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Decision Tree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FF5E68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Lazy Model: kNN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FF5E68"/>
                      </a:solidFill>
                      <a:miter lim="400000"/>
                    </a:lnR>
                    <a:lnT w="4445">
                      <a:solidFill>
                        <a:srgbClr val="FF5E68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823956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accuracy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FF5E68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5E6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0.899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0.894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0.852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FF5E68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1593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precision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FF5E68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0.854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5C6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FF5E68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1593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recall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FF5E68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3D36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0.950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5">
                              <a:hueOff val="100859"/>
                              <a:satOff val="-13629"/>
                              <a:lumOff val="23879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FF5E68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1593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F-measure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FF5E68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FF5E68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402D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FF5E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0.897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FF5E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FF5E68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FF5E6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Another Interesting Thing</a:t>
            </a:r>
          </a:p>
        </p:txBody>
      </p:sp>
      <p:pic>
        <p:nvPicPr>
          <p:cNvPr id="1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596" y="3068228"/>
            <a:ext cx="7297608" cy="534434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3168637" y="2216150"/>
            <a:ext cx="666752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10-folds cross validation 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