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8"/>
    <p:restoredTop sz="93923"/>
  </p:normalViewPr>
  <p:slideViewPr>
    <p:cSldViewPr snapToGrid="0" snapToObjects="1">
      <p:cViewPr>
        <p:scale>
          <a:sx n="110" d="100"/>
          <a:sy n="110" d="100"/>
        </p:scale>
        <p:origin x="76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C824C-E48E-FA4D-A901-5E581957051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6277-1231-2A45-B961-C920BC9B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6277-1231-2A45-B961-C920BC9B80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74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1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6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2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7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 1: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 campaign contributions predict electoral success?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79258"/>
            <a:ext cx="5443959" cy="46021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inning candidates raise more money than losing candidates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67" y="1825625"/>
            <a:ext cx="5741670" cy="4497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Funding is highly correlated with electoral success: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90" y="1027906"/>
            <a:ext cx="3619500" cy="812800"/>
          </a:xfr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11" y="1999623"/>
            <a:ext cx="5481790" cy="41506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2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69284"/>
          </a:xfrm>
        </p:spPr>
        <p:txBody>
          <a:bodyPr/>
          <a:lstStyle/>
          <a:p>
            <a:pPr algn="ctr"/>
            <a:r>
              <a:rPr lang="en-US" dirty="0" smtClean="0"/>
              <a:t>Association rules show the same pattern, with a caveat…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25171"/>
              </p:ext>
            </p:extLst>
          </p:nvPr>
        </p:nvGraphicFramePr>
        <p:xfrm>
          <a:off x="1183340" y="2056390"/>
          <a:ext cx="10170460" cy="3165190"/>
        </p:xfrm>
        <a:graphic>
          <a:graphicData uri="http://schemas.openxmlformats.org/drawingml/2006/table">
            <a:tbl>
              <a:tblPr/>
              <a:tblGrid>
                <a:gridCol w="2542615"/>
                <a:gridCol w="2542615"/>
                <a:gridCol w="2542615"/>
                <a:gridCol w="2542615"/>
              </a:tblGrid>
              <a:tr h="40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Rule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Support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Confidence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Description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{CANDTOTALLEVEL=Very Low} =&gt; {WINNER=0}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0.301615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0.724322104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72.4% of candidates who raised very low amounts lost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{WINNER=0} =&gt; {CANDTOTALLEVEL=Very Low}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0.301615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0.748556386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74.9% of losing candidates raised very low amounts of money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{CANDTOTALLEVEL=High} =&gt; {WINNER=1}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0.055601177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0.779002876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77.9% of candidates who raised a high amount won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{INCUMBENT=1} =&gt; {WINNER=1}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0.509512078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0.953451146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95.3% of incumbents won reelection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{WINNER=1} =&gt; {INCUMBENT=1}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0.509512078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0.853352436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85.3% of winners were incumbents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{CANDTOTALLEVEL=Very Low} =&gt; {INCUMBENT=0}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0.314309177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0.754806902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75.5% of candidates who raised a very low amount were challengers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{INCUMBENT=0} =&gt; {CANDTOTALLEVEL=Very Low}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0.314309177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0.675044092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67.5% of challengers raised a very low amount of funding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{CANDTOTALLEVEL=High} =&gt; {INCUMBENT=1}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0.05460891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0.765100671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76.5% of candidates who raised a high amount of funding were incumbents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{CANDTOTALLEVEL=Mid-High} =&gt; {INCUMBENT=1}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0.111510299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0.70116179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70.1% of candidates who raised a mid-high amount were incumbents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39724" y="5497157"/>
            <a:ext cx="725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Difficult to separate out effects of </a:t>
            </a:r>
            <a:r>
              <a:rPr lang="en-US" smtClean="0"/>
              <a:t>Incumbent variable from Winner variable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28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Question 2: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68364"/>
            <a:ext cx="10515600" cy="2875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Do campaign contributions predict an industry’s performance?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496" y="954739"/>
            <a:ext cx="4572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couldn’t really answer this question…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047" y="2280302"/>
            <a:ext cx="5702449" cy="3432009"/>
          </a:xfrm>
        </p:spPr>
        <p:txBody>
          <a:bodyPr>
            <a:normAutofit/>
          </a:bodyPr>
          <a:lstStyle/>
          <a:p>
            <a:r>
              <a:rPr lang="en-US" dirty="0" smtClean="0"/>
              <a:t>Data weren’t binned in a manner conducive to answering it 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smtClean="0"/>
              <a:t>stock data for some major contributors (nonprofits, not publicly </a:t>
            </a:r>
            <a:r>
              <a:rPr lang="en-US" dirty="0" smtClean="0"/>
              <a:t>traded</a:t>
            </a:r>
            <a:r>
              <a:rPr lang="en-US" smtClean="0"/>
              <a:t>, other) 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877262" y="48804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Green cluster: candidates primarily supported by nonprofits and the financial industry.</a:t>
            </a:r>
          </a:p>
        </p:txBody>
      </p:sp>
    </p:spTree>
    <p:extLst>
      <p:ext uri="{BB962C8B-B14F-4D97-AF65-F5344CB8AC3E}">
        <p14:creationId xmlns:p14="http://schemas.microsoft.com/office/powerpoint/2010/main" val="211522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285</Words>
  <Application>Microsoft Macintosh PowerPoint</Application>
  <PresentationFormat>Widescreen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Question 1:</vt:lpstr>
      <vt:lpstr>Winning candidates raise more money than losing candidates</vt:lpstr>
      <vt:lpstr>Funding is highly correlated with electoral success:</vt:lpstr>
      <vt:lpstr>Association rules show the same pattern, with a caveat…</vt:lpstr>
      <vt:lpstr>Question 2:</vt:lpstr>
      <vt:lpstr>We couldn’t really answer this question…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1:</dc:title>
  <dc:creator>Microsoft Office User</dc:creator>
  <cp:lastModifiedBy>Microsoft Office User</cp:lastModifiedBy>
  <cp:revision>18</cp:revision>
  <dcterms:created xsi:type="dcterms:W3CDTF">2015-12-08T13:02:27Z</dcterms:created>
  <dcterms:modified xsi:type="dcterms:W3CDTF">2015-12-09T15:29:37Z</dcterms:modified>
</cp:coreProperties>
</file>