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63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6DF9-977C-E446-9F3B-D7230ACF96E2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7D9E0-510D-0F43-A304-A9F42220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7D9E0-510D-0F43-A304-A9F42220FE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1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smtClean="0"/>
              <a:t>Wrapping it Up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What has been the key things we have been able to conclude?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0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our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At First we wanted to know:</a:t>
            </a:r>
          </a:p>
          <a:p>
            <a:pPr lvl="2"/>
            <a:r>
              <a:rPr lang="en-US" dirty="0" smtClean="0"/>
              <a:t>Do Political Contributes  by sectors affect whether candidates win?</a:t>
            </a:r>
          </a:p>
          <a:p>
            <a:pPr lvl="2"/>
            <a:r>
              <a:rPr lang="en-US" dirty="0" smtClean="0"/>
              <a:t>Do election </a:t>
            </a:r>
            <a:r>
              <a:rPr lang="en-US" dirty="0"/>
              <a:t>results had any specific impact on the market as a whole</a:t>
            </a:r>
            <a:r>
              <a:rPr lang="en-US" dirty="0" smtClean="0"/>
              <a:t>.?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After Part 2</a:t>
            </a:r>
          </a:p>
          <a:p>
            <a:pPr lvl="2"/>
            <a:r>
              <a:rPr lang="en-US" dirty="0" smtClean="0"/>
              <a:t>The idea morphed into looking at total campaign contributions </a:t>
            </a:r>
          </a:p>
          <a:p>
            <a:pPr lvl="2"/>
            <a:r>
              <a:rPr lang="en-US" dirty="0" smtClean="0"/>
              <a:t>Due to uncovering very little with respect to stock changes and voting shifts </a:t>
            </a:r>
          </a:p>
          <a:p>
            <a:pPr lvl="3"/>
            <a:r>
              <a:rPr lang="en-US" dirty="0" smtClean="0"/>
              <a:t>An interesting paradox is the Financial Crisis</a:t>
            </a:r>
          </a:p>
        </p:txBody>
      </p:sp>
    </p:spTree>
    <p:extLst>
      <p:ext uri="{BB962C8B-B14F-4D97-AF65-F5344CB8AC3E}">
        <p14:creationId xmlns:p14="http://schemas.microsoft.com/office/powerpoint/2010/main" val="163526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our conclusions supported already expected conclusions, but no major breakthroughs that we we were hopping for</a:t>
            </a:r>
          </a:p>
          <a:p>
            <a:r>
              <a:rPr lang="en-US" dirty="0" smtClean="0"/>
              <a:t>Stocks aren’t significantly affected by election results</a:t>
            </a:r>
          </a:p>
          <a:p>
            <a:r>
              <a:rPr lang="en-US" dirty="0"/>
              <a:t>If you’re running for congress, make sure to be an incumbent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Opportunities for Future Research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we do later 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 Presidential Campaigns</a:t>
            </a:r>
          </a:p>
          <a:p>
            <a:pPr lvl="1"/>
            <a:r>
              <a:rPr lang="en-US" dirty="0" smtClean="0"/>
              <a:t>This would involve getting more data</a:t>
            </a:r>
          </a:p>
          <a:p>
            <a:r>
              <a:rPr lang="en-US" dirty="0" smtClean="0"/>
              <a:t>Closely see which “Industries” have the most sway</a:t>
            </a:r>
          </a:p>
          <a:p>
            <a:r>
              <a:rPr lang="en-US" dirty="0" smtClean="0"/>
              <a:t>Closely examine difference between Senate and House candidates</a:t>
            </a:r>
          </a:p>
          <a:p>
            <a:pPr lvl="1"/>
            <a:r>
              <a:rPr lang="en-US" dirty="0"/>
              <a:t>This project lump them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Look at differences from state to state</a:t>
            </a:r>
          </a:p>
        </p:txBody>
      </p:sp>
    </p:spTree>
    <p:extLst>
      <p:ext uri="{BB962C8B-B14F-4D97-AF65-F5344CB8AC3E}">
        <p14:creationId xmlns:p14="http://schemas.microsoft.com/office/powerpoint/2010/main" val="78175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179</Words>
  <Application>Microsoft Macintosh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Wrapping it Up</vt:lpstr>
      <vt:lpstr>The evolution of our Question</vt:lpstr>
      <vt:lpstr>Some takeaways</vt:lpstr>
      <vt:lpstr>Opportunities for Future Research</vt:lpstr>
      <vt:lpstr>What could we do later on?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Arif Ali</dc:creator>
  <cp:lastModifiedBy>Arif Ali</cp:lastModifiedBy>
  <cp:revision>9</cp:revision>
  <dcterms:created xsi:type="dcterms:W3CDTF">2015-12-09T13:44:50Z</dcterms:created>
  <dcterms:modified xsi:type="dcterms:W3CDTF">2015-12-09T17:23:08Z</dcterms:modified>
</cp:coreProperties>
</file>