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2"/>
    <p:restoredTop sz="82873"/>
  </p:normalViewPr>
  <p:slideViewPr>
    <p:cSldViewPr snapToGrid="0" snapToObjects="1">
      <p:cViewPr varScale="1">
        <p:scale>
          <a:sx n="101" d="100"/>
          <a:sy n="101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6DF9-977C-E446-9F3B-D7230ACF96E2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D9E0-510D-0F43-A304-A9F42220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has been the key things we have been able to conclude?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0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 First</a:t>
            </a:r>
          </a:p>
          <a:p>
            <a:pPr lvl="2"/>
            <a:r>
              <a:rPr lang="en-US" dirty="0"/>
              <a:t>We wanted to see if political contributions by industries to specific candidates had any bearing on election results </a:t>
            </a:r>
          </a:p>
          <a:p>
            <a:pPr lvl="2"/>
            <a:r>
              <a:rPr lang="en-US" dirty="0"/>
              <a:t>We also wanted to see if the election results had any specific impact on the market as a whole.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After Part 2</a:t>
            </a:r>
          </a:p>
          <a:p>
            <a:pPr lvl="2"/>
            <a:r>
              <a:rPr lang="en-US" dirty="0" smtClean="0"/>
              <a:t>The idea morphed into looking at total campaign contributions and other aspects that led to candidates winning</a:t>
            </a:r>
          </a:p>
          <a:p>
            <a:pPr lvl="2"/>
            <a:r>
              <a:rPr lang="en-US" dirty="0" smtClean="0"/>
              <a:t>This was mainly due to uncovering very little with respect to stock changes and voting shifts </a:t>
            </a:r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16352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Results (2004 to 2014)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98" y="1825625"/>
            <a:ext cx="8761004" cy="4351338"/>
          </a:xfrm>
        </p:spPr>
      </p:pic>
    </p:spTree>
    <p:extLst>
      <p:ext uri="{BB962C8B-B14F-4D97-AF65-F5344CB8AC3E}">
        <p14:creationId xmlns:p14="http://schemas.microsoft.com/office/powerpoint/2010/main" val="11682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our conclusions supported already expected conclusions, but no major breakthroughs that we we were hopping for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 dirty="0"/>
              <a:t>If you’re running for congress, make sure to be an incumbent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153</Words>
  <Application>Microsoft Macintosh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Wrapping it Up</vt:lpstr>
      <vt:lpstr>The evolution of our Question</vt:lpstr>
      <vt:lpstr>Election Results (2004 to 2014)</vt:lpstr>
      <vt:lpstr>Some 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Arif Ali</dc:creator>
  <cp:lastModifiedBy>Arif Ali</cp:lastModifiedBy>
  <cp:revision>5</cp:revision>
  <dcterms:created xsi:type="dcterms:W3CDTF">2015-12-09T13:44:50Z</dcterms:created>
  <dcterms:modified xsi:type="dcterms:W3CDTF">2015-12-09T14:09:32Z</dcterms:modified>
</cp:coreProperties>
</file>