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63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65" y="1752441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840706"/>
            <a:ext cx="5943600" cy="465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20" y="2137410"/>
            <a:ext cx="4508500" cy="352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578198"/>
            <a:ext cx="5702449" cy="4134113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</a:p>
          <a:p>
            <a:pPr lvl="1"/>
            <a:r>
              <a:rPr lang="en-US" dirty="0" smtClean="0"/>
              <a:t>Industry bins were too wide; nearly every candidate received contributions from nearly every industry</a:t>
            </a:r>
          </a:p>
          <a:p>
            <a:r>
              <a:rPr lang="en-US" dirty="0" smtClean="0"/>
              <a:t>Also, no stock data for some major contributors (nonprofits, not publicly traded)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What has been the key things we have been able to conclude?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At First</a:t>
            </a:r>
          </a:p>
          <a:p>
            <a:pPr lvl="2"/>
            <a:r>
              <a:rPr lang="en-US" dirty="0"/>
              <a:t>We wanted to see if political contributions by industries to specific candidates had any bearing on election results </a:t>
            </a:r>
          </a:p>
          <a:p>
            <a:pPr lvl="2"/>
            <a:r>
              <a:rPr lang="en-US" dirty="0"/>
              <a:t>We also wanted to see if the election results had any specific impact on the market as a whole.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After Part 2</a:t>
            </a:r>
          </a:p>
          <a:p>
            <a:pPr lvl="2"/>
            <a:r>
              <a:rPr lang="en-US" dirty="0" smtClean="0"/>
              <a:t>The idea morphed into looking at total campaign contributions and other aspects that led to candidates winning</a:t>
            </a:r>
          </a:p>
        </p:txBody>
      </p:sp>
    </p:spTree>
    <p:extLst>
      <p:ext uri="{BB962C8B-B14F-4D97-AF65-F5344CB8AC3E}">
        <p14:creationId xmlns:p14="http://schemas.microsoft.com/office/powerpoint/2010/main" val="15795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our conclusions supported already expected conclusions, but no major breakthroughs that we we were hopping for</a:t>
            </a:r>
          </a:p>
          <a:p>
            <a:r>
              <a:rPr lang="en-US" dirty="0" smtClean="0"/>
              <a:t>Stocks aren’t significantly affected by election results</a:t>
            </a:r>
          </a:p>
          <a:p>
            <a:r>
              <a:rPr lang="en-US"/>
              <a:t>If you’re running for congress, make sure to be an incumbent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420</Words>
  <Application>Microsoft Macintosh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Question 2:</vt:lpstr>
      <vt:lpstr>We couldn’t really answer this question…</vt:lpstr>
      <vt:lpstr>Conclusion</vt:lpstr>
      <vt:lpstr>The evolution of our question</vt:lpstr>
      <vt:lpstr>Some takeaways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Arif Ali</cp:lastModifiedBy>
  <cp:revision>13</cp:revision>
  <dcterms:created xsi:type="dcterms:W3CDTF">2015-12-08T13:02:27Z</dcterms:created>
  <dcterms:modified xsi:type="dcterms:W3CDTF">2015-12-08T17:17:44Z</dcterms:modified>
</cp:coreProperties>
</file>