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6" r:id="rId9"/>
    <p:sldId id="257" r:id="rId10"/>
    <p:sldId id="258" r:id="rId11"/>
    <p:sldId id="259" r:id="rId12"/>
    <p:sldId id="263" r:id="rId13"/>
    <p:sldId id="264" r:id="rId14"/>
    <p:sldId id="265" r:id="rId15"/>
    <p:sldId id="266" r:id="rId16"/>
    <p:sldId id="260" r:id="rId17"/>
    <p:sldId id="261" r:id="rId18"/>
    <p:sldId id="280" r:id="rId19"/>
    <p:sldId id="281" r:id="rId20"/>
    <p:sldId id="282" r:id="rId21"/>
    <p:sldId id="283" r:id="rId22"/>
    <p:sldId id="284" r:id="rId23"/>
    <p:sldId id="277" r:id="rId24"/>
    <p:sldId id="278" r:id="rId25"/>
    <p:sldId id="274" r:id="rId26"/>
    <p:sldId id="275" r:id="rId27"/>
    <p:sldId id="276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1"/>
    <p:restoredTop sz="68898"/>
  </p:normalViewPr>
  <p:slideViewPr>
    <p:cSldViewPr snapToGrid="0" snapToObjects="1">
      <p:cViewPr>
        <p:scale>
          <a:sx n="110" d="100"/>
          <a:sy n="110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7D9E0-510D-0F43-A304-A9F42220FE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s-sys-1.uis.georgetown.edu/~hw271/ds_visualization/USCongressionalDistrict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Campaign Finance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u="sng" dirty="0" smtClean="0"/>
              <a:t>50% Chance of Awesome</a:t>
            </a:r>
          </a:p>
          <a:p>
            <a:pPr algn="r"/>
            <a:r>
              <a:rPr lang="en-US" sz="2000" dirty="0" smtClean="0"/>
              <a:t>Timothy </a:t>
            </a:r>
            <a:r>
              <a:rPr lang="en-US" sz="2000" dirty="0" err="1" smtClean="0"/>
              <a:t>Ahn</a:t>
            </a:r>
            <a:endParaRPr lang="en-US" sz="2000" dirty="0" smtClean="0"/>
          </a:p>
          <a:p>
            <a:pPr algn="r"/>
            <a:r>
              <a:rPr lang="en-US" sz="2000" dirty="0" err="1" smtClean="0"/>
              <a:t>Arif</a:t>
            </a:r>
            <a:r>
              <a:rPr lang="en-US" sz="2000" dirty="0" smtClean="0"/>
              <a:t> Ali</a:t>
            </a:r>
          </a:p>
          <a:p>
            <a:pPr algn="r"/>
            <a:r>
              <a:rPr lang="en-US" sz="2000" dirty="0" smtClean="0"/>
              <a:t>John Hotchkiss</a:t>
            </a:r>
          </a:p>
          <a:p>
            <a:pPr algn="r"/>
            <a:r>
              <a:rPr lang="en-US" sz="2000" dirty="0" smtClean="0"/>
              <a:t>Joshua Kaplan</a:t>
            </a:r>
          </a:p>
          <a:p>
            <a:pPr algn="r"/>
            <a:r>
              <a:rPr lang="en-US" sz="2000" dirty="0" err="1" smtClean="0"/>
              <a:t>Hongkai</a:t>
            </a:r>
            <a:r>
              <a:rPr lang="en-US" sz="2000" dirty="0" smtClean="0"/>
              <a:t> Wu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9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1" y="1999623"/>
            <a:ext cx="5481790" cy="4150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Lazy Model: </a:t>
            </a:r>
            <a:r>
              <a:rPr lang="en-US" dirty="0" smtClean="0"/>
              <a:t>K-nearest Neighbor (KNN)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accuracy: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(#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right predictions) / (all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predictions)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precision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true positives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recall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F-measure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consider both precision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recall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0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5-folds cross validation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267744"/>
            <a:ext cx="7264400" cy="3467100"/>
          </a:xfrm>
        </p:spPr>
      </p:pic>
    </p:spTree>
    <p:extLst>
      <p:ext uri="{BB962C8B-B14F-4D97-AF65-F5344CB8AC3E}">
        <p14:creationId xmlns:p14="http://schemas.microsoft.com/office/powerpoint/2010/main" val="209432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Interesting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10-folds cross validation result</a:t>
            </a:r>
          </a:p>
          <a:p>
            <a:endParaRPr lang="en-US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0132" y="2353164"/>
            <a:ext cx="5405584" cy="39587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889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2280302"/>
            <a:ext cx="5702449" cy="3432009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r>
              <a:rPr lang="en-US" dirty="0" smtClean="0"/>
              <a:t>No stock data for some major contributors (nonprofits, not publicly traded</a:t>
            </a:r>
            <a:r>
              <a:rPr lang="en-US" smtClean="0"/>
              <a:t>, other)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Disparity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00" y="1592283"/>
            <a:ext cx="6630599" cy="4703581"/>
          </a:xfrm>
        </p:spPr>
      </p:pic>
    </p:spTree>
    <p:extLst>
      <p:ext uri="{BB962C8B-B14F-4D97-AF65-F5344CB8AC3E}">
        <p14:creationId xmlns:p14="http://schemas.microsoft.com/office/powerpoint/2010/main" val="162684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31" y="1382486"/>
            <a:ext cx="7042869" cy="40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Data 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Research </a:t>
            </a:r>
            <a:r>
              <a:rPr lang="en-US" dirty="0" smtClean="0"/>
              <a:t>Questions and Related Analyses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Opportunities for Future Research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Wrap-up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652587"/>
            <a:ext cx="7153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652587"/>
            <a:ext cx="7153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89" y="0"/>
            <a:ext cx="7153275" cy="3552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90" y="3391900"/>
            <a:ext cx="7153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Opportunities for Future Research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we do later 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Presidential Campaigns</a:t>
            </a:r>
          </a:p>
          <a:p>
            <a:pPr lvl="1"/>
            <a:r>
              <a:rPr lang="en-US" dirty="0" smtClean="0"/>
              <a:t>This would involve getting more data</a:t>
            </a:r>
          </a:p>
          <a:p>
            <a:r>
              <a:rPr lang="en-US" dirty="0" smtClean="0"/>
              <a:t>Closely examine difference between Senate and House candidates</a:t>
            </a:r>
          </a:p>
          <a:p>
            <a:pPr lvl="1"/>
            <a:r>
              <a:rPr lang="en-US" dirty="0"/>
              <a:t>This project </a:t>
            </a:r>
            <a:r>
              <a:rPr lang="en-US" dirty="0" smtClean="0"/>
              <a:t>lumped them together</a:t>
            </a:r>
          </a:p>
          <a:p>
            <a:r>
              <a:rPr lang="en-US" dirty="0" smtClean="0"/>
              <a:t>Look at differences from state to state</a:t>
            </a:r>
          </a:p>
        </p:txBody>
      </p:sp>
    </p:spTree>
    <p:extLst>
      <p:ext uri="{BB962C8B-B14F-4D97-AF65-F5344CB8AC3E}">
        <p14:creationId xmlns:p14="http://schemas.microsoft.com/office/powerpoint/2010/main" val="19566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Wrapping it 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3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Initial </a:t>
            </a:r>
            <a:r>
              <a:rPr lang="en-US" dirty="0" smtClean="0"/>
              <a:t>Ideas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Do Political Contributes  by sectors affect whether candidates win?</a:t>
            </a:r>
          </a:p>
          <a:p>
            <a:pPr lvl="2"/>
            <a:r>
              <a:rPr lang="en-US" dirty="0" smtClean="0"/>
              <a:t>Do election </a:t>
            </a:r>
            <a:r>
              <a:rPr lang="en-US" dirty="0"/>
              <a:t>results had any specific impact on the market as a whole</a:t>
            </a:r>
            <a:r>
              <a:rPr lang="en-US" dirty="0" smtClean="0"/>
              <a:t>.?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Resulting </a:t>
            </a:r>
            <a:r>
              <a:rPr lang="en-US" dirty="0"/>
              <a:t>Analyses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idea morphed into looking at total campaign contributions </a:t>
            </a:r>
          </a:p>
          <a:p>
            <a:pPr lvl="2"/>
            <a:r>
              <a:rPr lang="en-US" dirty="0" smtClean="0"/>
              <a:t>Due to uncovering very little with respect to stock changes and voting shifts </a:t>
            </a:r>
          </a:p>
          <a:p>
            <a:pPr lvl="3"/>
            <a:r>
              <a:rPr lang="en-US" dirty="0" smtClean="0"/>
              <a:t>An interesting paradox is the 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39417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our conclusions supported already expected conclusions, but no major breakthroughs that were uncovered</a:t>
            </a:r>
          </a:p>
          <a:p>
            <a:r>
              <a:rPr lang="en-US" dirty="0" smtClean="0"/>
              <a:t>Stocks </a:t>
            </a:r>
            <a:r>
              <a:rPr lang="en-US" dirty="0" smtClean="0"/>
              <a:t>aren’t significantly affected by election results</a:t>
            </a:r>
          </a:p>
          <a:p>
            <a:r>
              <a:rPr lang="en-US" dirty="0"/>
              <a:t>Non-incumbent candidates, regardless of party, are dead-money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ool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http://cs-sys-1.uis.georgetown.edu/~</a:t>
            </a:r>
            <a:r>
              <a:rPr lang="en-US" dirty="0" smtClean="0">
                <a:hlinkClick r:id="rId3"/>
              </a:rPr>
              <a:t>hw271/ds_visualization/USCongressionalDistrict/index.html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Financing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“[Our campaign funding system is] a corrupt system of legalized bribery with candidates begging for contributions from the wealthy and powerful.” </a:t>
            </a:r>
          </a:p>
          <a:p>
            <a:pPr marL="0" indent="0" algn="r">
              <a:buNone/>
            </a:pPr>
            <a:r>
              <a:rPr lang="en-US" sz="2400" dirty="0" smtClean="0"/>
              <a:t>– Bernie Sanders, 2016 Democratic Presidential Candidate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“When you give, they do whatever the hell you want them to do.”</a:t>
            </a:r>
          </a:p>
          <a:p>
            <a:pPr marL="0" lvl="0" indent="0" algn="r">
              <a:buNone/>
            </a:pP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dirty="0" smtClean="0">
                <a:solidFill>
                  <a:prstClr val="black"/>
                </a:solidFill>
              </a:rPr>
              <a:t>Donald Trump, </a:t>
            </a:r>
            <a:r>
              <a:rPr lang="en-US" sz="2400" dirty="0">
                <a:solidFill>
                  <a:prstClr val="black"/>
                </a:solidFill>
              </a:rPr>
              <a:t>2016 </a:t>
            </a:r>
            <a:r>
              <a:rPr lang="en-US" sz="2400" dirty="0" smtClean="0">
                <a:solidFill>
                  <a:prstClr val="black"/>
                </a:solidFill>
              </a:rPr>
              <a:t>Republican </a:t>
            </a:r>
            <a:r>
              <a:rPr lang="en-US" sz="2400" dirty="0">
                <a:solidFill>
                  <a:prstClr val="black"/>
                </a:solidFill>
              </a:rPr>
              <a:t>Presidential Candidate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algn="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Secrets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FEC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New York Times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Yahoo Finance via </a:t>
            </a:r>
            <a:r>
              <a:rPr lang="en-US" smtClean="0"/>
              <a:t>Quandl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127243" y="3972009"/>
          <a:ext cx="79375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NA's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296218.9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0.1839325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7865000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2588232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0.3843594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530315" y="3972009"/>
          <a:ext cx="70993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120266.7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0.1865573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428264.7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0.1999814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1271807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0.3921799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without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9258"/>
            <a:ext cx="5443959" cy="460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" y="1825625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823</Words>
  <Application>Microsoft Macintosh PowerPoint</Application>
  <PresentationFormat>Widescreen</PresentationFormat>
  <Paragraphs>338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Evaluating Campaign Finance</vt:lpstr>
      <vt:lpstr>Outline</vt:lpstr>
      <vt:lpstr>Campaign Financing Issue</vt:lpstr>
      <vt:lpstr>Data</vt:lpstr>
      <vt:lpstr>Data Sources</vt:lpstr>
      <vt:lpstr>Summary Statistics</vt:lpstr>
      <vt:lpstr>Summary Statistics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Models</vt:lpstr>
      <vt:lpstr>Evaluation Metrics</vt:lpstr>
      <vt:lpstr>5-folds cross validation result</vt:lpstr>
      <vt:lpstr>Another Interesting Thing</vt:lpstr>
      <vt:lpstr>Question 2:</vt:lpstr>
      <vt:lpstr>We couldn’t really answer this question…</vt:lpstr>
      <vt:lpstr>Party Disparity</vt:lpstr>
      <vt:lpstr>PowerPoint Presentation</vt:lpstr>
      <vt:lpstr>PowerPoint Presentation</vt:lpstr>
      <vt:lpstr>PowerPoint Presentation</vt:lpstr>
      <vt:lpstr>PowerPoint Presentation</vt:lpstr>
      <vt:lpstr>Opportunities for Future Research</vt:lpstr>
      <vt:lpstr>What could we do later on? </vt:lpstr>
      <vt:lpstr>Wrapping it Up</vt:lpstr>
      <vt:lpstr>The evolution of our Question</vt:lpstr>
      <vt:lpstr>Some takeaways</vt:lpstr>
      <vt:lpstr>A Cool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28</cp:revision>
  <dcterms:created xsi:type="dcterms:W3CDTF">2015-12-08T13:02:27Z</dcterms:created>
  <dcterms:modified xsi:type="dcterms:W3CDTF">2015-12-09T20:11:30Z</dcterms:modified>
</cp:coreProperties>
</file>