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2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65" y="1752441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1840706"/>
            <a:ext cx="5943600" cy="465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20" y="2137410"/>
            <a:ext cx="4508500" cy="3529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1578198"/>
            <a:ext cx="5702449" cy="4134113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pPr lvl="1"/>
            <a:r>
              <a:rPr lang="en-US" dirty="0" smtClean="0"/>
              <a:t>Industry bins were too wide; nearly every candidate received contributions from nearly every industry</a:t>
            </a:r>
          </a:p>
          <a:p>
            <a:r>
              <a:rPr lang="en-US" dirty="0" smtClean="0"/>
              <a:t>Also, no stock data for some major contributors (nonprofits, not publicly traded)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300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Question 2:</vt:lpstr>
      <vt:lpstr>We couldn’t really answer this question…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14</cp:revision>
  <dcterms:created xsi:type="dcterms:W3CDTF">2015-12-08T13:02:27Z</dcterms:created>
  <dcterms:modified xsi:type="dcterms:W3CDTF">2015-12-09T14:10:26Z</dcterms:modified>
</cp:coreProperties>
</file>