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C824C-E48E-FA4D-A901-5E58195705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6277-1231-2A45-B961-C920BC9B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campaign contributions predict electoral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inning candidates raise more money than losing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165" y="1752441"/>
            <a:ext cx="5741670" cy="4497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is highly correlated with electoral success: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1027906"/>
            <a:ext cx="3619500" cy="812800"/>
          </a:xfr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1840706"/>
            <a:ext cx="5943600" cy="465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20" y="2137410"/>
            <a:ext cx="4508500" cy="3529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9284"/>
          </a:xfrm>
        </p:spPr>
        <p:txBody>
          <a:bodyPr/>
          <a:lstStyle/>
          <a:p>
            <a:pPr algn="ctr"/>
            <a:r>
              <a:rPr lang="en-US" dirty="0" smtClean="0"/>
              <a:t>Association rules show the same pattern, with a caveat…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25171"/>
              </p:ext>
            </p:extLst>
          </p:nvPr>
        </p:nvGraphicFramePr>
        <p:xfrm>
          <a:off x="1183340" y="2056390"/>
          <a:ext cx="10170460" cy="3165190"/>
        </p:xfrm>
        <a:graphic>
          <a:graphicData uri="http://schemas.openxmlformats.org/drawingml/2006/table">
            <a:tbl>
              <a:tblPr/>
              <a:tblGrid>
                <a:gridCol w="2542615"/>
                <a:gridCol w="2542615"/>
                <a:gridCol w="2542615"/>
                <a:gridCol w="2542615"/>
              </a:tblGrid>
              <a:tr h="40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Rule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Support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Confidence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Description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{WINNER=0}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0.724322104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72.4% of candidates who raised very low amounts lost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0.748556386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74.9% of losing candidates raised very low amounts of money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0.055601177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0.779002876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77.9% of candidates who raised a high amount won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{INCUMBENT=1}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0.953451146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95.3% of incumbents won reelection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{WINNER=1}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0.853352436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85.3% of winners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{INCUMBENT=0}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0.754806902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75.5% of candidates who raised a very low amount were challengers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0.675044092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67.5% of challengers raised a very low amount of funding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0.05460891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0.765100671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76.5% of candidates who raised a high amount of funding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{CANDTOTALLEVEL=Mid-High}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0.111510299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0.70116179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70.1% of candidates who raised a mid-high amount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9724" y="5497157"/>
            <a:ext cx="725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Difficult to separate out effects of </a:t>
            </a:r>
            <a:r>
              <a:rPr lang="en-US" smtClean="0"/>
              <a:t>Incumbent variable from Winner variable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 2: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Do campaign contributions predict an industry’s performance?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96" y="954739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couldn’t really answer this question…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1578198"/>
            <a:ext cx="5702449" cy="4134113"/>
          </a:xfrm>
        </p:spPr>
        <p:txBody>
          <a:bodyPr>
            <a:normAutofit/>
          </a:bodyPr>
          <a:lstStyle/>
          <a:p>
            <a:r>
              <a:rPr lang="en-US" dirty="0" smtClean="0"/>
              <a:t>Data weren’t binned in a manner conducive to answering it </a:t>
            </a:r>
          </a:p>
          <a:p>
            <a:pPr lvl="1"/>
            <a:r>
              <a:rPr lang="en-US" dirty="0" smtClean="0"/>
              <a:t>Industry bins were too wide; nearly every candidate received contributions from nearly every industry</a:t>
            </a:r>
          </a:p>
          <a:p>
            <a:r>
              <a:rPr lang="en-US" dirty="0" smtClean="0"/>
              <a:t>Also, no stock data for some major contributors (nonprofits, not publicly traded)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7262" y="48804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Green cluster: candidates primarily supported by nonprofits and the financial industry.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300</Words>
  <Application>Microsoft Macintosh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Question 1:</vt:lpstr>
      <vt:lpstr>Winning candidates raise more money than losing candidates</vt:lpstr>
      <vt:lpstr>Funding is highly correlated with electoral success:</vt:lpstr>
      <vt:lpstr>Association rules show the same pattern, with a caveat…</vt:lpstr>
      <vt:lpstr>Question 2:</vt:lpstr>
      <vt:lpstr>We couldn’t really answer this question…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</dc:title>
  <dc:creator>Microsoft Office User</dc:creator>
  <cp:lastModifiedBy>Microsoft Office User</cp:lastModifiedBy>
  <cp:revision>9</cp:revision>
  <dcterms:created xsi:type="dcterms:W3CDTF">2015-12-08T13:02:27Z</dcterms:created>
  <dcterms:modified xsi:type="dcterms:W3CDTF">2015-12-08T14:04:08Z</dcterms:modified>
</cp:coreProperties>
</file>