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56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-90" y="-1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Campaign Finance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u="sng" dirty="0" smtClean="0"/>
              <a:t>50% Chance of Awesome</a:t>
            </a:r>
          </a:p>
          <a:p>
            <a:pPr algn="r"/>
            <a:r>
              <a:rPr lang="en-US" sz="2000" dirty="0" smtClean="0"/>
              <a:t>Timothy </a:t>
            </a:r>
            <a:r>
              <a:rPr lang="en-US" sz="2000" dirty="0" err="1" smtClean="0"/>
              <a:t>Ahn</a:t>
            </a:r>
            <a:endParaRPr lang="en-US" sz="2000" dirty="0" smtClean="0"/>
          </a:p>
          <a:p>
            <a:pPr algn="r"/>
            <a:r>
              <a:rPr lang="en-US" sz="2000" dirty="0" err="1" smtClean="0"/>
              <a:t>Arif</a:t>
            </a:r>
            <a:r>
              <a:rPr lang="en-US" sz="2000" dirty="0" smtClean="0"/>
              <a:t> Ali</a:t>
            </a:r>
          </a:p>
          <a:p>
            <a:pPr algn="r"/>
            <a:r>
              <a:rPr lang="en-US" sz="2000" dirty="0" smtClean="0"/>
              <a:t>John Hotchkiss</a:t>
            </a:r>
          </a:p>
          <a:p>
            <a:pPr algn="r"/>
            <a:r>
              <a:rPr lang="en-US" sz="2000" dirty="0" smtClean="0"/>
              <a:t>Joshua Kaplan</a:t>
            </a:r>
          </a:p>
          <a:p>
            <a:pPr algn="r"/>
            <a:r>
              <a:rPr lang="en-US" sz="2000" dirty="0" err="1" smtClean="0"/>
              <a:t>Hongkai</a:t>
            </a:r>
            <a:r>
              <a:rPr lang="en-US" sz="2000" dirty="0" smtClean="0"/>
              <a:t> Wu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12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Data 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Research </a:t>
            </a:r>
            <a:r>
              <a:rPr lang="en-US" dirty="0" smtClean="0"/>
              <a:t>Questions and Related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Opportunities for Future Research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Wrap-up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Financing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“[Our campaign funding system is] a corrupt system of legalized bribery with candidates begging for contributions from the wealthy and powerful.” </a:t>
            </a:r>
          </a:p>
          <a:p>
            <a:pPr marL="0" indent="0" algn="r">
              <a:buNone/>
            </a:pPr>
            <a:r>
              <a:rPr lang="en-US" sz="2400" dirty="0" smtClean="0"/>
              <a:t>– Bernie Sanders, 2016 Democratic Presidential Candidate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“When you give, they do whatever the hell you want them to do.”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dirty="0" smtClean="0">
                <a:solidFill>
                  <a:prstClr val="black"/>
                </a:solidFill>
              </a:rPr>
              <a:t>Donald Trump, </a:t>
            </a:r>
            <a:r>
              <a:rPr lang="en-US" sz="2400" dirty="0">
                <a:solidFill>
                  <a:prstClr val="black"/>
                </a:solidFill>
              </a:rPr>
              <a:t>2016 </a:t>
            </a:r>
            <a:r>
              <a:rPr lang="en-US" sz="2400" dirty="0" smtClean="0">
                <a:solidFill>
                  <a:prstClr val="black"/>
                </a:solidFill>
              </a:rPr>
              <a:t>Republican </a:t>
            </a:r>
            <a:r>
              <a:rPr lang="en-US" sz="2400" dirty="0">
                <a:solidFill>
                  <a:prstClr val="black"/>
                </a:solidFill>
              </a:rPr>
              <a:t>Presidential Candidate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algn="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7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Secrets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New York Times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Yahoo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388008"/>
              </p:ext>
            </p:extLst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23646"/>
              </p:ext>
            </p:extLst>
          </p:nvPr>
        </p:nvGraphicFramePr>
        <p:xfrm>
          <a:off x="2127243" y="3972009"/>
          <a:ext cx="79375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296218.9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0.1839325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2588232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0.3843594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30327"/>
              </p:ext>
            </p:extLst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4605"/>
              </p:ext>
            </p:extLst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72571"/>
              </p:ext>
            </p:extLst>
          </p:nvPr>
        </p:nvGraphicFramePr>
        <p:xfrm>
          <a:off x="2530315" y="3972009"/>
          <a:ext cx="70993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120266.7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0.1865573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428264.7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0.1999814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0.3921799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067355"/>
              </p:ext>
            </p:extLst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without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328</Words>
  <Application>Microsoft Office PowerPoint</Application>
  <PresentationFormat>Custom</PresentationFormat>
  <Paragraphs>241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Evaluating Campaign Finance</vt:lpstr>
      <vt:lpstr>Outline</vt:lpstr>
      <vt:lpstr>Campaign Financing Issue</vt:lpstr>
      <vt:lpstr>Data</vt:lpstr>
      <vt:lpstr>Data Sources</vt:lpstr>
      <vt:lpstr>Summary Statistics</vt:lpstr>
      <vt:lpstr>Summary 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Heather</cp:lastModifiedBy>
  <cp:revision>17</cp:revision>
  <dcterms:created xsi:type="dcterms:W3CDTF">2015-12-08T13:02:27Z</dcterms:created>
  <dcterms:modified xsi:type="dcterms:W3CDTF">2015-12-09T11:54:20Z</dcterms:modified>
</cp:coreProperties>
</file>