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ED4E-21AA-C640-98BD-04AA41E530F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s6d3UrGq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Hindi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official Language of India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There is a different dialect spoken in Fiji, but considered different </a:t>
            </a:r>
            <a:endParaRPr lang="en-US" dirty="0" smtClean="0"/>
          </a:p>
          <a:p>
            <a:r>
              <a:rPr lang="en-US" dirty="0" smtClean="0"/>
              <a:t>It has approximately 310 million native speakers</a:t>
            </a:r>
          </a:p>
          <a:p>
            <a:pPr lvl="1"/>
            <a:r>
              <a:rPr lang="en-US" dirty="0" smtClean="0"/>
              <a:t>Fourth most spoken Language in the world</a:t>
            </a:r>
          </a:p>
          <a:p>
            <a:r>
              <a:rPr lang="en-US" dirty="0" smtClean="0"/>
              <a:t>It’s the lingua franca of only part of India</a:t>
            </a:r>
          </a:p>
        </p:txBody>
      </p:sp>
    </p:spTree>
    <p:extLst>
      <p:ext uri="{BB962C8B-B14F-4D97-AF65-F5344CB8AC3E}">
        <p14:creationId xmlns:p14="http://schemas.microsoft.com/office/powerpoint/2010/main" val="3270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11" y="365124"/>
            <a:ext cx="5740267" cy="6400399"/>
          </a:xfrm>
        </p:spPr>
      </p:pic>
    </p:spTree>
    <p:extLst>
      <p:ext uri="{BB962C8B-B14F-4D97-AF65-F5344CB8AC3E}">
        <p14:creationId xmlns:p14="http://schemas.microsoft.com/office/powerpoint/2010/main" val="1695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 Continued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Hindi is an Indo-European language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Along with Urdu, it’s also referred to Hindustani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Regional languages such as Gujarati and Marathi are similar</a:t>
            </a:r>
          </a:p>
          <a:p>
            <a:r>
              <a:rPr lang="en-US" dirty="0" smtClean="0"/>
              <a:t>It’s an SVO language</a:t>
            </a:r>
          </a:p>
          <a:p>
            <a:r>
              <a:rPr lang="en-US" dirty="0" smtClean="0"/>
              <a:t>It’s synthetic</a:t>
            </a:r>
          </a:p>
          <a:p>
            <a:r>
              <a:rPr lang="en-US" dirty="0" smtClean="0"/>
              <a:t>masculine/feminine</a:t>
            </a:r>
          </a:p>
          <a:p>
            <a:pPr lvl="1"/>
            <a:r>
              <a:rPr lang="en-US" dirty="0" smtClean="0"/>
              <a:t>Also a </a:t>
            </a:r>
          </a:p>
        </p:txBody>
      </p:sp>
    </p:spTree>
    <p:extLst>
      <p:ext uri="{BB962C8B-B14F-4D97-AF65-F5344CB8AC3E}">
        <p14:creationId xmlns:p14="http://schemas.microsoft.com/office/powerpoint/2010/main" val="1164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i-in" dirty="0" smtClean="0"/>
              <a:t>मेरा </a:t>
            </a:r>
            <a:r>
              <a:rPr lang="en-US" dirty="0" smtClean="0"/>
              <a:t>	</a:t>
            </a:r>
            <a:r>
              <a:rPr lang="hi-in" dirty="0" smtClean="0"/>
              <a:t>नाम</a:t>
            </a:r>
            <a:r>
              <a:rPr lang="en-US" dirty="0" smtClean="0"/>
              <a:t>	</a:t>
            </a:r>
            <a:r>
              <a:rPr lang="hi-in" dirty="0" smtClean="0"/>
              <a:t>आरिफ </a:t>
            </a:r>
            <a:r>
              <a:rPr lang="en-US" dirty="0" smtClean="0"/>
              <a:t>    </a:t>
            </a:r>
            <a:r>
              <a:rPr lang="hi-in" dirty="0" smtClean="0"/>
              <a:t>है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meɾa</a:t>
            </a:r>
            <a:r>
              <a:rPr lang="en-US" dirty="0" smtClean="0"/>
              <a:t>	</a:t>
            </a:r>
            <a:r>
              <a:rPr lang="en-US" dirty="0" err="1" smtClean="0"/>
              <a:t>naam</a:t>
            </a:r>
            <a:r>
              <a:rPr lang="en-US" dirty="0" smtClean="0"/>
              <a:t>	   </a:t>
            </a:r>
            <a:r>
              <a:rPr lang="en-US" dirty="0" err="1" smtClean="0"/>
              <a:t>Arif</a:t>
            </a:r>
            <a:r>
              <a:rPr lang="en-US" dirty="0"/>
              <a:t>	</a:t>
            </a:r>
            <a:r>
              <a:rPr lang="en-US" dirty="0" smtClean="0"/>
              <a:t>   Hai</a:t>
            </a:r>
          </a:p>
          <a:p>
            <a:pPr marL="0" indent="0" algn="ctr">
              <a:buNone/>
            </a:pPr>
            <a:r>
              <a:rPr lang="en-US" dirty="0" smtClean="0"/>
              <a:t>My    Name 	 </a:t>
            </a:r>
            <a:r>
              <a:rPr lang="en-US" dirty="0" err="1" smtClean="0"/>
              <a:t>Arif</a:t>
            </a:r>
            <a:r>
              <a:rPr lang="en-US" dirty="0" smtClean="0"/>
              <a:t> 	 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(Not </a:t>
            </a:r>
            <a:r>
              <a:rPr lang="en-US" dirty="0" err="1" smtClean="0"/>
              <a:t>Zootopia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https://www.youtube.com/watch?v=is6d3UrGqyw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Hindi</vt:lpstr>
      <vt:lpstr>Fun facts about the Language</vt:lpstr>
      <vt:lpstr>PowerPoint Presentation</vt:lpstr>
      <vt:lpstr>Fun Facts Continued….</vt:lpstr>
      <vt:lpstr>Difficulties in NLP</vt:lpstr>
      <vt:lpstr>Example</vt:lpstr>
      <vt:lpstr>Example (Not Zootopia)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</dc:title>
  <dc:creator>Arif Ali</dc:creator>
  <cp:lastModifiedBy>Arif Ali</cp:lastModifiedBy>
  <cp:revision>16</cp:revision>
  <dcterms:created xsi:type="dcterms:W3CDTF">2016-10-03T14:20:14Z</dcterms:created>
  <dcterms:modified xsi:type="dcterms:W3CDTF">2016-10-03T15:29:01Z</dcterms:modified>
</cp:coreProperties>
</file>