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1"/>
    <p:restoredTop sz="94643"/>
  </p:normalViewPr>
  <p:slideViewPr>
    <p:cSldViewPr snapToGrid="0" snapToObjects="1">
      <p:cViewPr>
        <p:scale>
          <a:sx n="71" d="100"/>
          <a:sy n="71" d="100"/>
        </p:scale>
        <p:origin x="12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2157A-685E-F643-A37D-FF813E295356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53788-2A0D-934D-BA08-953AD1B5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/wiki/Devanagari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53788-2A0D-934D-BA08-953AD1B5A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8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makino.linguist.univ-paris-diderot.fr</a:t>
            </a:r>
            <a:r>
              <a:rPr lang="en-US" dirty="0" smtClean="0"/>
              <a:t>/files/hpsg2010/file/abstracts/MFG/</a:t>
            </a:r>
            <a:r>
              <a:rPr lang="en-US" dirty="0" err="1" smtClean="0"/>
              <a:t>singh-sarma-mfg.pdf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www.mindurhindi.com</a:t>
            </a:r>
            <a:r>
              <a:rPr lang="en-US" dirty="0" smtClean="0"/>
              <a:t>/</a:t>
            </a:r>
            <a:r>
              <a:rPr lang="en-US" dirty="0" err="1" smtClean="0"/>
              <a:t>hindi</a:t>
            </a:r>
            <a:r>
              <a:rPr lang="en-US" dirty="0" smtClean="0"/>
              <a:t>-grammar-rule/inflection-</a:t>
            </a:r>
            <a:r>
              <a:rPr lang="en-US" dirty="0" err="1" smtClean="0"/>
              <a:t>hindi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53788-2A0D-934D-BA08-953AD1B5A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ED4E-21AA-C640-98BD-04AA41E530F7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5EBC-ABC6-024F-880D-080E302A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Help:Pronunciation_respelling_ke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is6d3UrGqyw?t=8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7000" t="-16000" r="-3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0028696"/>
            <a:ext cx="427630" cy="62779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6114" y="5991366"/>
            <a:ext cx="1605886" cy="1337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Arif</a:t>
            </a:r>
            <a:r>
              <a:rPr lang="en-US" dirty="0" smtClean="0"/>
              <a:t> Ali</a:t>
            </a:r>
          </a:p>
          <a:p>
            <a:r>
              <a:rPr lang="en-US" dirty="0" smtClean="0"/>
              <a:t>LING 572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9"/>
    </mc:Choice>
    <mc:Fallback xmlns="">
      <p:transition spd="slow" advTm="638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 about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one of the official Languages of India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There is a different dialect that the official language in Fiji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It has approximately 380 million speakers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Hindi is an Indo-European language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The parent group is Hindustani (Hindi and Urdu belong to this group)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Regional languages such as Gujarati and Marathi are similar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Script is Devanagari (</a:t>
            </a:r>
            <a:r>
              <a:rPr lang="en-US" sz="2800" b="1" i="1" u="sng" cap="small" dirty="0">
                <a:hlinkClick r:id="rId3" tooltip="Help:Pronunciation respelling key"/>
              </a:rPr>
              <a:t>day</a:t>
            </a:r>
            <a:r>
              <a:rPr lang="en-US" sz="2800" i="1" u="sng" dirty="0">
                <a:hlinkClick r:id="rId3" tooltip="Help:Pronunciation respelling key"/>
              </a:rPr>
              <a:t>-və-</a:t>
            </a:r>
            <a:r>
              <a:rPr lang="en-US" sz="2800" b="1" i="1" u="sng" cap="small" dirty="0">
                <a:hlinkClick r:id="rId3" tooltip="Help:Pronunciation respelling key"/>
              </a:rPr>
              <a:t>nah</a:t>
            </a:r>
            <a:r>
              <a:rPr lang="en-US" sz="2800" i="1" u="sng" dirty="0">
                <a:hlinkClick r:id="rId3" tooltip="Help:Pronunciation respelling key"/>
              </a:rPr>
              <a:t>-gər-ee</a:t>
            </a:r>
            <a:r>
              <a:rPr lang="en-US" sz="2800" dirty="0"/>
              <a:t>)</a:t>
            </a:r>
          </a:p>
          <a:p>
            <a:pPr lvl="1"/>
            <a:r>
              <a:rPr lang="en-US" dirty="0"/>
              <a:t>It has 33 consonants and 11 vowels</a:t>
            </a:r>
          </a:p>
          <a:p>
            <a:r>
              <a:rPr lang="en-US" dirty="0"/>
              <a:t>It’s an SOV language</a:t>
            </a:r>
          </a:p>
          <a:p>
            <a:r>
              <a:rPr lang="en-US" dirty="0"/>
              <a:t>It’s synthetic and phonetic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20"/>
    </mc:Choice>
    <mc:Fallback xmlns="">
      <p:transition spd="slow" advTm="604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i-in" dirty="0" smtClean="0"/>
              <a:t>मेरा </a:t>
            </a:r>
            <a:r>
              <a:rPr lang="en-US" dirty="0" smtClean="0"/>
              <a:t>	</a:t>
            </a:r>
            <a:r>
              <a:rPr lang="hi-in" dirty="0" smtClean="0"/>
              <a:t>नाम</a:t>
            </a:r>
            <a:r>
              <a:rPr lang="en-US" dirty="0" smtClean="0"/>
              <a:t>	</a:t>
            </a:r>
            <a:r>
              <a:rPr lang="hi-in" dirty="0" smtClean="0"/>
              <a:t>आरिफ </a:t>
            </a:r>
            <a:r>
              <a:rPr lang="en-US" dirty="0" smtClean="0"/>
              <a:t>    </a:t>
            </a:r>
            <a:r>
              <a:rPr lang="hi-in" dirty="0" smtClean="0"/>
              <a:t>है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meɾa</a:t>
            </a:r>
            <a:r>
              <a:rPr lang="en-US" dirty="0" smtClean="0"/>
              <a:t>	</a:t>
            </a:r>
            <a:r>
              <a:rPr lang="en-US" dirty="0" err="1" smtClean="0"/>
              <a:t>naam</a:t>
            </a:r>
            <a:r>
              <a:rPr lang="en-US" dirty="0" smtClean="0"/>
              <a:t>	   </a:t>
            </a:r>
            <a:r>
              <a:rPr lang="en-US" dirty="0" err="1" smtClean="0"/>
              <a:t>Arif</a:t>
            </a:r>
            <a:r>
              <a:rPr lang="en-US" dirty="0"/>
              <a:t>	</a:t>
            </a:r>
            <a:r>
              <a:rPr lang="en-US" dirty="0" smtClean="0"/>
              <a:t>   Hai</a:t>
            </a:r>
          </a:p>
          <a:p>
            <a:pPr marL="0" indent="0" algn="ctr">
              <a:buNone/>
            </a:pPr>
            <a:r>
              <a:rPr lang="en-US" dirty="0" smtClean="0"/>
              <a:t>My    Name 	 </a:t>
            </a:r>
            <a:r>
              <a:rPr lang="en-US" dirty="0" err="1" smtClean="0"/>
              <a:t>Arif</a:t>
            </a:r>
            <a:r>
              <a:rPr lang="en-US" dirty="0" smtClean="0"/>
              <a:t> 	  Is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hi-in" dirty="0"/>
              <a:t>मुझे </a:t>
            </a:r>
            <a:r>
              <a:rPr lang="en-US" dirty="0" smtClean="0"/>
              <a:t>	</a:t>
            </a:r>
            <a:r>
              <a:rPr lang="hi-in" dirty="0" smtClean="0"/>
              <a:t>सोना </a:t>
            </a:r>
            <a:r>
              <a:rPr lang="en-US" dirty="0" smtClean="0"/>
              <a:t>	</a:t>
            </a:r>
            <a:r>
              <a:rPr lang="hi-in" dirty="0" smtClean="0"/>
              <a:t>है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mujhe</a:t>
            </a:r>
            <a:r>
              <a:rPr lang="en-US" dirty="0" smtClean="0"/>
              <a:t>    </a:t>
            </a:r>
            <a:r>
              <a:rPr lang="en-US" dirty="0" err="1" smtClean="0"/>
              <a:t>sona</a:t>
            </a:r>
            <a:r>
              <a:rPr lang="en-US" dirty="0" smtClean="0"/>
              <a:t>  </a:t>
            </a:r>
            <a:r>
              <a:rPr lang="en-US" dirty="0" err="1" smtClean="0"/>
              <a:t>hai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 need	    sleep  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96"/>
    </mc:Choice>
    <mc:Fallback xmlns="">
      <p:transition spd="slow" advTm="492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 and Verbs Inflection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Hindi </a:t>
            </a:r>
            <a:r>
              <a:rPr lang="en-US" dirty="0" smtClean="0"/>
              <a:t>has </a:t>
            </a:r>
            <a:r>
              <a:rPr lang="en-US" dirty="0" smtClean="0"/>
              <a:t>Masculine and Famine ending for nouns</a:t>
            </a:r>
          </a:p>
          <a:p>
            <a:pPr lvl="1"/>
            <a:r>
              <a:rPr lang="en-US" dirty="0" smtClean="0"/>
              <a:t>Male Singular: </a:t>
            </a:r>
            <a:r>
              <a:rPr lang="hi-in" dirty="0" smtClean="0"/>
              <a:t>मेरा</a:t>
            </a:r>
            <a:r>
              <a:rPr lang="en-US" dirty="0" smtClean="0"/>
              <a:t> (</a:t>
            </a:r>
            <a:r>
              <a:rPr lang="en-US" dirty="0" err="1" smtClean="0"/>
              <a:t>meɾa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Female Singular: </a:t>
            </a:r>
            <a:r>
              <a:rPr lang="hi-in" dirty="0" smtClean="0"/>
              <a:t>मेरी</a:t>
            </a:r>
            <a:r>
              <a:rPr lang="en-US" dirty="0" smtClean="0"/>
              <a:t> (</a:t>
            </a:r>
            <a:r>
              <a:rPr lang="en-US" dirty="0" err="1" smtClean="0"/>
              <a:t>meree</a:t>
            </a:r>
            <a:r>
              <a:rPr lang="en-US" dirty="0" smtClean="0"/>
              <a:t>)</a:t>
            </a:r>
          </a:p>
          <a:p>
            <a:r>
              <a:rPr lang="en-US" dirty="0"/>
              <a:t>Hindi </a:t>
            </a:r>
            <a:r>
              <a:rPr lang="en-US" dirty="0" smtClean="0"/>
              <a:t>has </a:t>
            </a:r>
            <a:r>
              <a:rPr lang="en-US" dirty="0"/>
              <a:t>Masculine and Famine ending for </a:t>
            </a:r>
            <a:r>
              <a:rPr lang="en-US" dirty="0" smtClean="0"/>
              <a:t>verbs</a:t>
            </a:r>
          </a:p>
          <a:p>
            <a:pPr lvl="1"/>
            <a:r>
              <a:rPr lang="en-US" dirty="0" smtClean="0"/>
              <a:t>Male </a:t>
            </a:r>
            <a:r>
              <a:rPr lang="hi-in" dirty="0" smtClean="0"/>
              <a:t>मैंने पढ़ा</a:t>
            </a:r>
            <a:r>
              <a:rPr lang="en-US" dirty="0" smtClean="0"/>
              <a:t> </a:t>
            </a:r>
            <a:r>
              <a:rPr lang="hi-in" dirty="0"/>
              <a:t> हूँ </a:t>
            </a:r>
            <a:r>
              <a:rPr lang="en-US" dirty="0" smtClean="0"/>
              <a:t>(</a:t>
            </a:r>
            <a:r>
              <a:rPr lang="en-US" dirty="0" err="1"/>
              <a:t>mainne</a:t>
            </a:r>
            <a:r>
              <a:rPr lang="en-US" dirty="0"/>
              <a:t> </a:t>
            </a:r>
            <a:r>
              <a:rPr lang="en-US" dirty="0" err="1" smtClean="0"/>
              <a:t>padha</a:t>
            </a:r>
            <a:r>
              <a:rPr lang="en-US" dirty="0" smtClean="0"/>
              <a:t> </a:t>
            </a:r>
            <a:r>
              <a:rPr lang="en-US" dirty="0" err="1" smtClean="0"/>
              <a:t>hoon</a:t>
            </a:r>
            <a:r>
              <a:rPr lang="en-US" dirty="0" smtClean="0"/>
              <a:t>) I read</a:t>
            </a:r>
          </a:p>
          <a:p>
            <a:pPr lvl="1"/>
            <a:r>
              <a:rPr lang="en-US" dirty="0" smtClean="0"/>
              <a:t>Female </a:t>
            </a:r>
            <a:r>
              <a:rPr lang="hi-in" dirty="0"/>
              <a:t>मैं </a:t>
            </a:r>
            <a:r>
              <a:rPr lang="hi-in" dirty="0" smtClean="0"/>
              <a:t>पढ़ती हूँ</a:t>
            </a:r>
            <a:r>
              <a:rPr lang="en-US" dirty="0" smtClean="0"/>
              <a:t> (</a:t>
            </a:r>
            <a:r>
              <a:rPr lang="en-US" i="1" dirty="0" err="1" smtClean="0"/>
              <a:t>mainne</a:t>
            </a:r>
            <a:r>
              <a:rPr lang="en-US" i="1" dirty="0" smtClean="0"/>
              <a:t> </a:t>
            </a:r>
            <a:r>
              <a:rPr lang="en-US" dirty="0" err="1"/>
              <a:t>padhatee</a:t>
            </a:r>
            <a:r>
              <a:rPr lang="en-US" dirty="0"/>
              <a:t> </a:t>
            </a:r>
            <a:r>
              <a:rPr lang="en-US" i="1" dirty="0" err="1" smtClean="0"/>
              <a:t>hoon</a:t>
            </a:r>
            <a:r>
              <a:rPr lang="en-US" i="1" dirty="0" smtClean="0"/>
              <a:t>) I read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and Verbs Inflection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Nouns and verbs are also </a:t>
            </a:r>
            <a:r>
              <a:rPr lang="en-US" dirty="0" smtClean="0"/>
              <a:t>singular</a:t>
            </a:r>
            <a:r>
              <a:rPr lang="en-US" dirty="0" smtClean="0"/>
              <a:t>/ plural </a:t>
            </a:r>
            <a:r>
              <a:rPr lang="en-US" dirty="0" err="1" smtClean="0"/>
              <a:t>dependant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Female singular </a:t>
            </a:r>
            <a:r>
              <a:rPr lang="hi-in" dirty="0" smtClean="0"/>
              <a:t>मेरी किताब</a:t>
            </a:r>
            <a:r>
              <a:rPr lang="en-US" dirty="0" smtClean="0"/>
              <a:t> (</a:t>
            </a:r>
            <a:r>
              <a:rPr lang="en-US" dirty="0" err="1"/>
              <a:t>meree</a:t>
            </a:r>
            <a:r>
              <a:rPr lang="en-US" dirty="0"/>
              <a:t> </a:t>
            </a:r>
            <a:r>
              <a:rPr lang="en-US" dirty="0" err="1" smtClean="0"/>
              <a:t>kitaab</a:t>
            </a:r>
            <a:r>
              <a:rPr lang="en-US" dirty="0" smtClean="0"/>
              <a:t>) My book</a:t>
            </a:r>
          </a:p>
          <a:p>
            <a:pPr lvl="2"/>
            <a:r>
              <a:rPr lang="en-US" dirty="0" smtClean="0"/>
              <a:t>Male multiple </a:t>
            </a:r>
            <a:r>
              <a:rPr lang="hi-in" dirty="0"/>
              <a:t>हमारे हवाई </a:t>
            </a:r>
            <a:r>
              <a:rPr lang="hi-in" dirty="0" smtClean="0"/>
              <a:t>जहाज</a:t>
            </a:r>
            <a:r>
              <a:rPr lang="en-US" dirty="0" smtClean="0"/>
              <a:t> (</a:t>
            </a:r>
            <a:r>
              <a:rPr lang="en-US" dirty="0" err="1"/>
              <a:t>hamaare</a:t>
            </a:r>
            <a:r>
              <a:rPr lang="en-US" dirty="0"/>
              <a:t> </a:t>
            </a:r>
            <a:r>
              <a:rPr lang="en-US" dirty="0" err="1"/>
              <a:t>havaee</a:t>
            </a:r>
            <a:r>
              <a:rPr lang="en-US" dirty="0"/>
              <a:t> </a:t>
            </a:r>
            <a:r>
              <a:rPr lang="en-US" dirty="0" err="1"/>
              <a:t>jahaaj</a:t>
            </a:r>
            <a:r>
              <a:rPr lang="en-US" dirty="0" smtClean="0"/>
              <a:t>) Our airplanes</a:t>
            </a:r>
            <a:endParaRPr lang="en-US" dirty="0"/>
          </a:p>
          <a:p>
            <a:r>
              <a:rPr lang="en-US" dirty="0" smtClean="0"/>
              <a:t>Verb can also express tense:</a:t>
            </a:r>
          </a:p>
          <a:p>
            <a:pPr lvl="1"/>
            <a:r>
              <a:rPr lang="en-US" dirty="0" smtClean="0"/>
              <a:t>Now: </a:t>
            </a:r>
            <a:r>
              <a:rPr lang="hi-in" dirty="0"/>
              <a:t>मैं बास्केटबॉल खेल रहा हूँ </a:t>
            </a:r>
            <a:r>
              <a:rPr lang="en-US" dirty="0" smtClean="0"/>
              <a:t>(</a:t>
            </a:r>
            <a:r>
              <a:rPr lang="en-US" dirty="0"/>
              <a:t>main </a:t>
            </a:r>
            <a:r>
              <a:rPr lang="en-US" dirty="0" err="1"/>
              <a:t>baasketabol</a:t>
            </a:r>
            <a:r>
              <a:rPr lang="en-US" dirty="0"/>
              <a:t> </a:t>
            </a:r>
            <a:r>
              <a:rPr lang="en-US" dirty="0" err="1"/>
              <a:t>khel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hoon</a:t>
            </a:r>
            <a:r>
              <a:rPr lang="en-US" dirty="0" smtClean="0"/>
              <a:t>) </a:t>
            </a:r>
            <a:r>
              <a:rPr lang="en-US" dirty="0" smtClean="0"/>
              <a:t>I’m playing basketball</a:t>
            </a:r>
          </a:p>
          <a:p>
            <a:pPr lvl="1"/>
            <a:r>
              <a:rPr lang="en-US" dirty="0" smtClean="0"/>
              <a:t>Future </a:t>
            </a:r>
            <a:r>
              <a:rPr lang="hi-in" dirty="0"/>
              <a:t>मैं </a:t>
            </a:r>
            <a:r>
              <a:rPr lang="mr-IN" dirty="0" err="1"/>
              <a:t>बास्केटबॉल</a:t>
            </a:r>
            <a:r>
              <a:rPr lang="mr-IN" dirty="0"/>
              <a:t> </a:t>
            </a:r>
            <a:r>
              <a:rPr lang="hi-in" dirty="0" smtClean="0"/>
              <a:t>खेलेंगे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mainne</a:t>
            </a:r>
            <a:r>
              <a:rPr lang="en-US" dirty="0" smtClean="0"/>
              <a:t> </a:t>
            </a:r>
            <a:r>
              <a:rPr lang="en-US" dirty="0" err="1"/>
              <a:t>baasketabol</a:t>
            </a:r>
            <a:r>
              <a:rPr lang="en-US" dirty="0"/>
              <a:t> </a:t>
            </a:r>
            <a:r>
              <a:rPr lang="en-US" dirty="0" err="1"/>
              <a:t>khelenge</a:t>
            </a:r>
            <a:r>
              <a:rPr lang="en-US" dirty="0" smtClean="0"/>
              <a:t>) </a:t>
            </a:r>
            <a:r>
              <a:rPr lang="en-US" dirty="0" smtClean="0"/>
              <a:t>I will play basketball</a:t>
            </a:r>
          </a:p>
          <a:p>
            <a:pPr lvl="1"/>
            <a:r>
              <a:rPr lang="en-US" dirty="0" smtClean="0"/>
              <a:t>Past </a:t>
            </a:r>
            <a:r>
              <a:rPr lang="hi-in" dirty="0" smtClean="0"/>
              <a:t>मैं </a:t>
            </a:r>
            <a:r>
              <a:rPr lang="mr-IN" dirty="0" err="1"/>
              <a:t>बास्केटबॉल</a:t>
            </a:r>
            <a:r>
              <a:rPr lang="mr-IN" dirty="0"/>
              <a:t> </a:t>
            </a:r>
            <a:r>
              <a:rPr lang="hi-in" dirty="0" smtClean="0"/>
              <a:t>खेला</a:t>
            </a:r>
            <a:r>
              <a:rPr lang="en-US" dirty="0" smtClean="0"/>
              <a:t> (</a:t>
            </a:r>
            <a:r>
              <a:rPr lang="en-US" dirty="0" err="1" smtClean="0"/>
              <a:t>mainne</a:t>
            </a:r>
            <a:r>
              <a:rPr lang="en-US" dirty="0" smtClean="0"/>
              <a:t> </a:t>
            </a:r>
            <a:r>
              <a:rPr lang="en-US" dirty="0" err="1"/>
              <a:t>baasketabol</a:t>
            </a:r>
            <a:r>
              <a:rPr lang="en-US" dirty="0"/>
              <a:t> </a:t>
            </a:r>
            <a:r>
              <a:rPr lang="en-US" dirty="0" err="1" smtClean="0"/>
              <a:t>khela</a:t>
            </a:r>
            <a:r>
              <a:rPr lang="en-US" dirty="0" smtClean="0"/>
              <a:t>) I played basketball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6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31"/>
    </mc:Choice>
    <mc:Fallback xmlns="">
      <p:transition spd="slow" advTm="7833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English, certain words have multiple meanings:</a:t>
            </a:r>
          </a:p>
          <a:p>
            <a:pPr lvl="1"/>
            <a:r>
              <a:rPr lang="en-US" dirty="0" err="1"/>
              <a:t>धन</a:t>
            </a:r>
            <a:r>
              <a:rPr lang="en-US" dirty="0"/>
              <a:t> (</a:t>
            </a:r>
            <a:r>
              <a:rPr lang="en-US" dirty="0" err="1"/>
              <a:t>dhan</a:t>
            </a:r>
            <a:r>
              <a:rPr lang="en-US" dirty="0"/>
              <a:t>) can mean wealth or addition</a:t>
            </a:r>
          </a:p>
          <a:p>
            <a:pPr lvl="1"/>
            <a:r>
              <a:rPr lang="mr-IN" dirty="0"/>
              <a:t>ऋण</a:t>
            </a:r>
            <a:r>
              <a:rPr lang="en-US" dirty="0"/>
              <a:t> (</a:t>
            </a:r>
            <a:r>
              <a:rPr lang="en-US" dirty="0" err="1"/>
              <a:t>rn</a:t>
            </a:r>
            <a:r>
              <a:rPr lang="en-US" dirty="0"/>
              <a:t>) can mean debt or </a:t>
            </a:r>
            <a:r>
              <a:rPr lang="en-US" dirty="0" smtClean="0"/>
              <a:t>subtraction</a:t>
            </a:r>
          </a:p>
          <a:p>
            <a:r>
              <a:rPr lang="en-US" dirty="0" smtClean="0"/>
              <a:t>Certain </a:t>
            </a:r>
            <a:r>
              <a:rPr lang="en-US" dirty="0"/>
              <a:t>versions of ”you” have different meanings in context</a:t>
            </a:r>
          </a:p>
          <a:p>
            <a:pPr lvl="1"/>
            <a:r>
              <a:rPr lang="en-US" dirty="0" err="1"/>
              <a:t>आप</a:t>
            </a:r>
            <a:r>
              <a:rPr lang="en-US" dirty="0"/>
              <a:t> (</a:t>
            </a:r>
            <a:r>
              <a:rPr lang="en-US" dirty="0" err="1"/>
              <a:t>aap</a:t>
            </a:r>
            <a:r>
              <a:rPr lang="en-US" dirty="0"/>
              <a:t>) is a formal use of “you” and </a:t>
            </a:r>
            <a:r>
              <a:rPr lang="en-US" dirty="0" err="1"/>
              <a:t>तु</a:t>
            </a:r>
            <a:r>
              <a:rPr lang="en-US" dirty="0"/>
              <a:t> (too) is </a:t>
            </a:r>
            <a:r>
              <a:rPr lang="en-US" dirty="0" smtClean="0"/>
              <a:t>informal</a:t>
            </a:r>
          </a:p>
          <a:p>
            <a:r>
              <a:rPr lang="en-US" dirty="0" smtClean="0"/>
              <a:t>Hindi speakers are generally multilingual</a:t>
            </a:r>
          </a:p>
          <a:p>
            <a:pPr lvl="1"/>
            <a:r>
              <a:rPr lang="en-US" dirty="0" smtClean="0"/>
              <a:t>This affects standard sentence structure in documents</a:t>
            </a:r>
          </a:p>
        </p:txBody>
      </p:sp>
    </p:spTree>
    <p:extLst>
      <p:ext uri="{BB962C8B-B14F-4D97-AF65-F5344CB8AC3E}">
        <p14:creationId xmlns:p14="http://schemas.microsoft.com/office/powerpoint/2010/main" val="19146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(Not </a:t>
            </a:r>
            <a:r>
              <a:rPr lang="en-US" dirty="0" err="1" smtClean="0"/>
              <a:t>Zootopia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</a:t>
            </a:r>
            <a:r>
              <a:rPr lang="en-US" smtClean="0">
                <a:hlinkClick r:id="rId2"/>
              </a:rPr>
              <a:t>/is6d3UrGqyw?t=8s</a:t>
            </a: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01803" y="1323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7"/>
    </mc:Choice>
    <mc:Fallback xmlns="">
      <p:transition spd="slow" advTm="904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300</Words>
  <Application>Microsoft Macintosh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PowerPoint Presentation</vt:lpstr>
      <vt:lpstr>Fun facts about the Language</vt:lpstr>
      <vt:lpstr>Example</vt:lpstr>
      <vt:lpstr>Noun and Verbs Inflection</vt:lpstr>
      <vt:lpstr>Noun and Verbs Inflection Examples</vt:lpstr>
      <vt:lpstr>Difficulties in NLP</vt:lpstr>
      <vt:lpstr>Example (Not Zootopia)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Hindi</dc:title>
  <dc:creator>Arif Ali</dc:creator>
  <cp:lastModifiedBy>Arif Ali</cp:lastModifiedBy>
  <cp:revision>73</cp:revision>
  <dcterms:created xsi:type="dcterms:W3CDTF">2016-10-03T14:20:14Z</dcterms:created>
  <dcterms:modified xsi:type="dcterms:W3CDTF">2016-10-05T19:16:54Z</dcterms:modified>
</cp:coreProperties>
</file>