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3DDC-08AC-4D30-BFC5-C94E4268242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Statistical computing:	Review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### POWER ANALYSIS ########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pfn</a:t>
            </a:r>
            <a:r>
              <a:rPr lang="en-US" dirty="0"/>
              <a:t>&lt;-function(alpha,mu,mu0,n,sig,B)</a:t>
            </a:r>
          </a:p>
          <a:p>
            <a:pPr marL="0" indent="0">
              <a:buNone/>
            </a:pPr>
            <a:r>
              <a:rPr lang="en-US" dirty="0"/>
              <a:t> {z&lt;-</a:t>
            </a:r>
            <a:r>
              <a:rPr lang="en-US" dirty="0" err="1"/>
              <a:t>qnorm</a:t>
            </a:r>
            <a:r>
              <a:rPr lang="en-US" dirty="0"/>
              <a:t>(1-alpha)</a:t>
            </a:r>
          </a:p>
          <a:p>
            <a:pPr marL="0" indent="0">
              <a:buNone/>
            </a:pPr>
            <a:r>
              <a:rPr lang="en-US" dirty="0"/>
              <a:t> k&lt;-((z*sig)/</a:t>
            </a:r>
            <a:r>
              <a:rPr lang="en-US" dirty="0" err="1"/>
              <a:t>sqrt</a:t>
            </a:r>
            <a:r>
              <a:rPr lang="en-US" dirty="0"/>
              <a:t>(n))+mu0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pmat</a:t>
            </a:r>
            <a:r>
              <a:rPr lang="en-US" dirty="0"/>
              <a:t>&lt;-matrix(0,B,1)</a:t>
            </a:r>
          </a:p>
          <a:p>
            <a:pPr marL="0" indent="0">
              <a:buNone/>
            </a:pPr>
            <a:r>
              <a:rPr lang="en-US" dirty="0"/>
              <a:t> for(i in 1:B)</a:t>
            </a:r>
          </a:p>
          <a:p>
            <a:pPr marL="0" indent="0">
              <a:buNone/>
            </a:pPr>
            <a:r>
              <a:rPr lang="en-US" dirty="0"/>
              <a:t>   {</a:t>
            </a:r>
            <a:r>
              <a:rPr lang="en-US" dirty="0" err="1"/>
              <a:t>sp</a:t>
            </a:r>
            <a:r>
              <a:rPr lang="en-US" dirty="0"/>
              <a:t>&lt;-</a:t>
            </a:r>
            <a:r>
              <a:rPr lang="en-US" dirty="0" err="1"/>
              <a:t>rnorm</a:t>
            </a:r>
            <a:r>
              <a:rPr lang="en-US" dirty="0"/>
              <a:t>(</a:t>
            </a:r>
            <a:r>
              <a:rPr lang="en-US" dirty="0" err="1"/>
              <a:t>n,mu,sig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xbar</a:t>
            </a:r>
            <a:r>
              <a:rPr lang="en-US" dirty="0"/>
              <a:t>&lt;-mean(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pmat</a:t>
            </a:r>
            <a:r>
              <a:rPr lang="en-US" dirty="0"/>
              <a:t>[i,]&lt;-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xbar</a:t>
            </a:r>
            <a:r>
              <a:rPr lang="en-US" dirty="0"/>
              <a:t>&gt;k,1,0)}</a:t>
            </a:r>
          </a:p>
          <a:p>
            <a:pPr marL="0" indent="0">
              <a:buNone/>
            </a:pPr>
            <a:r>
              <a:rPr lang="en-US" dirty="0"/>
              <a:t> p1&lt;-sum(</a:t>
            </a:r>
            <a:r>
              <a:rPr lang="en-US" dirty="0" err="1"/>
              <a:t>pmat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p1/B}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mns</a:t>
            </a:r>
            <a:r>
              <a:rPr lang="en-US" dirty="0"/>
              <a:t>&lt;-</a:t>
            </a:r>
            <a:r>
              <a:rPr lang="en-US" dirty="0" err="1"/>
              <a:t>seq</a:t>
            </a:r>
            <a:r>
              <a:rPr lang="en-US" dirty="0"/>
              <a:t>(20.2,25,0.2)</a:t>
            </a:r>
          </a:p>
          <a:p>
            <a:pPr marL="0" indent="0">
              <a:buNone/>
            </a:pPr>
            <a:r>
              <a:rPr lang="en-US" dirty="0" err="1"/>
              <a:t>pwrs</a:t>
            </a:r>
            <a:r>
              <a:rPr lang="en-US" dirty="0"/>
              <a:t>&lt;-matrix(0,length(</a:t>
            </a:r>
            <a:r>
              <a:rPr lang="en-US" dirty="0" err="1"/>
              <a:t>mns</a:t>
            </a:r>
            <a:r>
              <a:rPr lang="en-US" dirty="0"/>
              <a:t>),1)</a:t>
            </a:r>
          </a:p>
          <a:p>
            <a:pPr marL="0" indent="0">
              <a:buNone/>
            </a:pPr>
            <a:r>
              <a:rPr lang="en-US" dirty="0"/>
              <a:t>for(i in 1:length(</a:t>
            </a:r>
            <a:r>
              <a:rPr lang="en-US" dirty="0" err="1"/>
              <a:t>mns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pwrs</a:t>
            </a:r>
            <a:r>
              <a:rPr lang="en-US" dirty="0"/>
              <a:t>[i,]&lt;-</a:t>
            </a:r>
            <a:r>
              <a:rPr lang="en-US" dirty="0" err="1"/>
              <a:t>pfn</a:t>
            </a:r>
            <a:r>
              <a:rPr lang="en-US" dirty="0"/>
              <a:t>(0.05,mns[i],20,36,4,10000)}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524000"/>
            <a:ext cx="373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mns,pwrs,type</a:t>
            </a:r>
            <a:r>
              <a:rPr lang="en-US" dirty="0"/>
              <a:t>="l",</a:t>
            </a:r>
            <a:r>
              <a:rPr lang="en-US" dirty="0" err="1"/>
              <a:t>xlab</a:t>
            </a:r>
            <a:r>
              <a:rPr lang="en-US" dirty="0"/>
              <a:t>="mean",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power",col</a:t>
            </a:r>
            <a:r>
              <a:rPr lang="en-US" dirty="0"/>
              <a:t>=4)</a:t>
            </a:r>
          </a:p>
          <a:p>
            <a:r>
              <a:rPr lang="en-US" dirty="0" err="1"/>
              <a:t>abline</a:t>
            </a:r>
            <a:r>
              <a:rPr lang="en-US" dirty="0"/>
              <a:t>(h=0.8,lty=4)</a:t>
            </a:r>
          </a:p>
          <a:p>
            <a:endParaRPr lang="en-US" dirty="0"/>
          </a:p>
          <a:p>
            <a:r>
              <a:rPr lang="en-US" dirty="0"/>
              <a:t>#&gt; </a:t>
            </a:r>
            <a:r>
              <a:rPr lang="en-US" dirty="0" err="1"/>
              <a:t>mns</a:t>
            </a:r>
            <a:r>
              <a:rPr lang="en-US" dirty="0"/>
              <a:t>[8:9]</a:t>
            </a:r>
          </a:p>
          <a:p>
            <a:r>
              <a:rPr lang="en-US" dirty="0"/>
              <a:t>#[1] 21.6 21.8</a:t>
            </a:r>
          </a:p>
          <a:p>
            <a:endParaRPr lang="en-US" dirty="0"/>
          </a:p>
          <a:p>
            <a:r>
              <a:rPr lang="en-US" dirty="0"/>
              <a:t>ns&lt;-</a:t>
            </a:r>
            <a:r>
              <a:rPr lang="en-US" dirty="0" err="1"/>
              <a:t>seq</a:t>
            </a:r>
            <a:r>
              <a:rPr lang="en-US" dirty="0"/>
              <a:t>(20,50,1)</a:t>
            </a:r>
          </a:p>
          <a:p>
            <a:r>
              <a:rPr lang="en-US" dirty="0" err="1"/>
              <a:t>pwrsn</a:t>
            </a:r>
            <a:r>
              <a:rPr lang="en-US" dirty="0"/>
              <a:t>&lt;-matrix(0,length(ns),1)</a:t>
            </a:r>
          </a:p>
          <a:p>
            <a:r>
              <a:rPr lang="en-US" dirty="0"/>
              <a:t>for(i in 1:length(ns))</a:t>
            </a:r>
          </a:p>
          <a:p>
            <a:r>
              <a:rPr lang="en-US" dirty="0"/>
              <a:t>{</a:t>
            </a:r>
            <a:r>
              <a:rPr lang="en-US" dirty="0" err="1"/>
              <a:t>pwrsn</a:t>
            </a:r>
            <a:r>
              <a:rPr lang="en-US" dirty="0"/>
              <a:t>[i,]&lt;-</a:t>
            </a:r>
            <a:r>
              <a:rPr lang="en-US" dirty="0" err="1"/>
              <a:t>pfn</a:t>
            </a:r>
            <a:r>
              <a:rPr lang="en-US" dirty="0"/>
              <a:t>(0.05,21.7,20,ns[i],4,10000)}</a:t>
            </a:r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ns,pwrsn,type</a:t>
            </a:r>
            <a:r>
              <a:rPr lang="en-US" dirty="0"/>
              <a:t>="l",</a:t>
            </a:r>
            <a:r>
              <a:rPr lang="en-US" dirty="0" err="1"/>
              <a:t>xlab</a:t>
            </a:r>
            <a:r>
              <a:rPr lang="en-US" dirty="0"/>
              <a:t>="sample size",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power",col</a:t>
            </a:r>
            <a:r>
              <a:rPr lang="en-US" dirty="0"/>
              <a:t>=4)</a:t>
            </a:r>
          </a:p>
          <a:p>
            <a:r>
              <a:rPr lang="en-US" dirty="0" err="1"/>
              <a:t>abline</a:t>
            </a:r>
            <a:r>
              <a:rPr lang="en-US" dirty="0"/>
              <a:t>(h=0.8,lty=4)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:\GVK consult\GVK\MATH_611\pwr10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238250"/>
            <a:ext cx="57927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6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M:\GVK consult\GVK\MATH_611\pwr500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76350"/>
            <a:ext cx="57927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2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##GENERATING BROWNIAN MOTION</a:t>
            </a:r>
          </a:p>
          <a:p>
            <a:pPr marL="0" indent="0">
              <a:buNone/>
            </a:pPr>
            <a:r>
              <a:rPr lang="en-US" dirty="0"/>
              <a:t>N &lt;- 100</a:t>
            </a:r>
          </a:p>
          <a:p>
            <a:pPr marL="0" indent="0">
              <a:buNone/>
            </a:pPr>
            <a:r>
              <a:rPr lang="en-US" dirty="0"/>
              <a:t> # number of end - points of the grid including T</a:t>
            </a:r>
          </a:p>
          <a:p>
            <a:pPr marL="0" indent="0">
              <a:buNone/>
            </a:pPr>
            <a:r>
              <a:rPr lang="en-US" dirty="0"/>
              <a:t> T &lt;- 1</a:t>
            </a:r>
          </a:p>
          <a:p>
            <a:pPr marL="0" indent="0">
              <a:buNone/>
            </a:pPr>
            <a:r>
              <a:rPr lang="en-US" dirty="0"/>
              <a:t> # length of the interval [0 , T] in time units</a:t>
            </a:r>
          </a:p>
          <a:p>
            <a:pPr marL="0" indent="0">
              <a:buNone/>
            </a:pPr>
            <a:r>
              <a:rPr lang="en-US" dirty="0"/>
              <a:t> D &lt;- T/N</a:t>
            </a:r>
          </a:p>
          <a:p>
            <a:pPr marL="0" indent="0">
              <a:buNone/>
            </a:pPr>
            <a:r>
              <a:rPr lang="en-US" dirty="0"/>
              <a:t> # time increment</a:t>
            </a:r>
          </a:p>
          <a:p>
            <a:pPr marL="0" indent="0">
              <a:buNone/>
            </a:pPr>
            <a:r>
              <a:rPr lang="en-US" dirty="0"/>
              <a:t> W &lt;- numeric (N +1)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# initialization of the vector W </a:t>
            </a:r>
            <a:r>
              <a:rPr lang="en-US" dirty="0" smtClean="0"/>
              <a:t>approximating Brownian process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t &lt;- </a:t>
            </a:r>
            <a:r>
              <a:rPr lang="en-US" dirty="0" err="1"/>
              <a:t>seq</a:t>
            </a:r>
            <a:r>
              <a:rPr lang="en-US" dirty="0"/>
              <a:t> (0 ,T , length = N +1)</a:t>
            </a:r>
          </a:p>
          <a:p>
            <a:pPr marL="0" indent="0">
              <a:buNone/>
            </a:pPr>
            <a:r>
              <a:rPr lang="en-US" dirty="0"/>
              <a:t> W &lt;- c(0,cumsum (</a:t>
            </a:r>
            <a:r>
              <a:rPr lang="en-US" dirty="0" err="1"/>
              <a:t>sqrt</a:t>
            </a:r>
            <a:r>
              <a:rPr lang="en-US" dirty="0"/>
              <a:t>(D)*</a:t>
            </a:r>
            <a:r>
              <a:rPr lang="en-US" dirty="0" err="1"/>
              <a:t>rnorm</a:t>
            </a:r>
            <a:r>
              <a:rPr lang="en-US" dirty="0"/>
              <a:t>(N) ) )</a:t>
            </a:r>
          </a:p>
          <a:p>
            <a:pPr marL="0" indent="0">
              <a:buNone/>
            </a:pPr>
            <a:r>
              <a:rPr lang="en-US" dirty="0"/>
              <a:t> plot ( </a:t>
            </a:r>
            <a:r>
              <a:rPr lang="en-US" dirty="0" err="1"/>
              <a:t>t,W,type</a:t>
            </a:r>
            <a:r>
              <a:rPr lang="en-US" dirty="0"/>
              <a:t> ="l", main =" Brownian motion", </a:t>
            </a:r>
            <a:r>
              <a:rPr lang="en-US" dirty="0" err="1"/>
              <a:t>ylim</a:t>
            </a:r>
            <a:r>
              <a:rPr lang="en-US" dirty="0"/>
              <a:t> =c(-1,1)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1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:\GVK consult\GVK\MATH_611\b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239000" cy="548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/>
              <a:t>Martin, A. D., Quinn, K. M., &amp; Park, J. H. (2011). </a:t>
            </a:r>
            <a:r>
              <a:rPr lang="en-US" sz="2000" dirty="0" err="1"/>
              <a:t>Mcmcpack</a:t>
            </a:r>
            <a:r>
              <a:rPr lang="en-US" sz="2000" dirty="0"/>
              <a:t>: Markov chain monte </a:t>
            </a:r>
            <a:r>
              <a:rPr lang="en-US" sz="2000" dirty="0" err="1"/>
              <a:t>carlo</a:t>
            </a:r>
            <a:r>
              <a:rPr lang="en-US" sz="2000" dirty="0"/>
              <a:t> in r. </a:t>
            </a:r>
            <a:r>
              <a:rPr lang="en-US" sz="2000" i="1" dirty="0"/>
              <a:t>Journal of Statistical Software</a:t>
            </a:r>
            <a:r>
              <a:rPr lang="en-US" sz="2000" dirty="0"/>
              <a:t>, </a:t>
            </a:r>
            <a:r>
              <a:rPr lang="en-US" sz="2000" i="1" dirty="0"/>
              <a:t>42</a:t>
            </a:r>
            <a:r>
              <a:rPr lang="en-US" sz="2000" dirty="0"/>
              <a:t>(9), 1-21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Martin, A. D., &amp; Quinn, K. M. (2006). Applied Bayesian inference in R using </a:t>
            </a:r>
            <a:r>
              <a:rPr lang="en-US" sz="2000" dirty="0" err="1"/>
              <a:t>MCMCpack</a:t>
            </a:r>
            <a:r>
              <a:rPr lang="en-US" sz="2000" dirty="0"/>
              <a:t>. </a:t>
            </a:r>
            <a:r>
              <a:rPr lang="en-US" sz="2000" i="1" dirty="0"/>
              <a:t>R News</a:t>
            </a:r>
            <a:r>
              <a:rPr lang="en-US" sz="2000" dirty="0"/>
              <a:t>, </a:t>
            </a:r>
            <a:r>
              <a:rPr lang="en-US" sz="2000" i="1" dirty="0"/>
              <a:t>6</a:t>
            </a:r>
            <a:r>
              <a:rPr lang="en-US" sz="2000" dirty="0"/>
              <a:t>(1), 2-7.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304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Readings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5596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7383</TotalTime>
  <Words>289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Lecture 13</vt:lpstr>
      <vt:lpstr>Power simulation</vt:lpstr>
      <vt:lpstr>PowerPoint Presentation</vt:lpstr>
      <vt:lpstr>PowerPoint Presentation</vt:lpstr>
      <vt:lpstr>Brownian motion</vt:lpstr>
      <vt:lpstr>PowerPoint Presentation</vt:lpstr>
      <vt:lpstr>PowerPoint Presentation</vt:lpstr>
    </vt:vector>
  </TitlesOfParts>
  <Company>FDA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Rantou, Elena</dc:creator>
  <cp:lastModifiedBy>Administrator</cp:lastModifiedBy>
  <cp:revision>74</cp:revision>
  <dcterms:created xsi:type="dcterms:W3CDTF">2016-08-24T14:37:29Z</dcterms:created>
  <dcterms:modified xsi:type="dcterms:W3CDTF">2016-12-06T23:37:20Z</dcterms:modified>
</cp:coreProperties>
</file>