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B62C2A-91F0-485E-B71A-4A8A9ACFB16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7208AD-E133-4966-8DEC-9DFB3F37907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Coursera</a:t>
            </a:r>
            <a:r>
              <a:rPr lang="en-US" sz="4000" dirty="0" smtClean="0"/>
              <a:t> Capstone</a:t>
            </a:r>
            <a:br>
              <a:rPr lang="en-US" sz="4000" dirty="0" smtClean="0"/>
            </a:br>
            <a:r>
              <a:rPr lang="en-US" sz="4000" dirty="0" smtClean="0"/>
              <a:t>IBM Applied Data Science Capstone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305800" cy="29718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Opening a New Thai Restaurant in Kuala Lumpur, Malaysia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By Arif Zahari</a:t>
            </a:r>
          </a:p>
          <a:p>
            <a:pPr algn="ctr"/>
            <a:r>
              <a:rPr lang="en-US" sz="3200" dirty="0" smtClean="0"/>
              <a:t>Aug 2020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66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Location of the restaurant is one of the important decisions whether the business will be successful or not.</a:t>
            </a:r>
          </a:p>
          <a:p>
            <a:r>
              <a:rPr lang="en-US" dirty="0" smtClean="0"/>
              <a:t>Kuala Lumpur, Malaysia  is overcrowded with restaurants.</a:t>
            </a:r>
            <a:endParaRPr lang="en-US" dirty="0"/>
          </a:p>
          <a:p>
            <a:r>
              <a:rPr lang="en-US" dirty="0" smtClean="0"/>
              <a:t>Objective: To analyze and select the most optimal neighborhoods  to open a new Thai </a:t>
            </a:r>
            <a:r>
              <a:rPr lang="en-US" dirty="0"/>
              <a:t>restaurant. Specifically, this report will be targeted to stakeholders interested in opening a Thai restaurant in Kuala Lumpur, Malaysia. </a:t>
            </a:r>
            <a:endParaRPr lang="en-US" dirty="0" smtClean="0"/>
          </a:p>
          <a:p>
            <a:r>
              <a:rPr lang="en-US" dirty="0" smtClean="0"/>
              <a:t>Business question: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a potential restaurant owner is looking to open a new Thai restaurant, where would you recommend?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neighborhoods </a:t>
            </a:r>
            <a:r>
              <a:rPr lang="en-US" dirty="0"/>
              <a:t>in Kuala Lumpur</a:t>
            </a:r>
          </a:p>
          <a:p>
            <a:pPr marL="0" indent="0">
              <a:buNone/>
            </a:pPr>
            <a:r>
              <a:rPr lang="en-US" dirty="0"/>
              <a:t>➢Latitude and longitude coordinates of the </a:t>
            </a:r>
            <a:r>
              <a:rPr lang="en-US" dirty="0" smtClean="0"/>
              <a:t>neighborhoods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➢Venue data, particularly data related to shopping </a:t>
            </a:r>
            <a:r>
              <a:rPr lang="en-US" dirty="0" smtClean="0"/>
              <a:t>malls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Sources of data</a:t>
            </a:r>
          </a:p>
          <a:p>
            <a:pPr marL="0" indent="0">
              <a:buNone/>
            </a:pPr>
            <a:r>
              <a:rPr lang="en-US" dirty="0"/>
              <a:t>➢Wikipedia page for </a:t>
            </a:r>
            <a:r>
              <a:rPr lang="en-US" dirty="0" smtClean="0"/>
              <a:t>neighborhoods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https://en.wikipedia.org/wiki/Category:Suburbs_in_Kuala_Lumpur)</a:t>
            </a:r>
          </a:p>
          <a:p>
            <a:pPr marL="0" indent="0">
              <a:buNone/>
            </a:pPr>
            <a:r>
              <a:rPr lang="en-US" dirty="0"/>
              <a:t>➢</a:t>
            </a:r>
            <a:r>
              <a:rPr lang="en-US" dirty="0" err="1"/>
              <a:t>Geocoder</a:t>
            </a:r>
            <a:r>
              <a:rPr lang="en-US" dirty="0"/>
              <a:t> package for latitude and longitude coordinates</a:t>
            </a:r>
          </a:p>
          <a:p>
            <a:pPr marL="0" indent="0">
              <a:buNone/>
            </a:pPr>
            <a:r>
              <a:rPr lang="en-US" dirty="0"/>
              <a:t>➢Foursquare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4363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scraping Wikipedia page for </a:t>
            </a:r>
            <a:r>
              <a:rPr lang="en-US" dirty="0" smtClean="0"/>
              <a:t>neighborhoods </a:t>
            </a:r>
            <a:r>
              <a:rPr lang="en-US" dirty="0"/>
              <a:t>list</a:t>
            </a:r>
          </a:p>
          <a:p>
            <a:r>
              <a:rPr lang="en-US" dirty="0" smtClean="0"/>
              <a:t>Get </a:t>
            </a:r>
            <a:r>
              <a:rPr lang="en-US" dirty="0"/>
              <a:t>latitude and longitude coordinates using </a:t>
            </a:r>
            <a:r>
              <a:rPr lang="en-US" dirty="0" err="1"/>
              <a:t>Geocoder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Foursquare API to get venue data</a:t>
            </a:r>
          </a:p>
          <a:p>
            <a:r>
              <a:rPr lang="en-US" dirty="0" smtClean="0"/>
              <a:t>Group </a:t>
            </a:r>
            <a:r>
              <a:rPr lang="en-US" dirty="0"/>
              <a:t>data by </a:t>
            </a:r>
            <a:r>
              <a:rPr lang="en-US" dirty="0" smtClean="0"/>
              <a:t>neighborhood </a:t>
            </a:r>
            <a:r>
              <a:rPr lang="en-US" dirty="0"/>
              <a:t>and taking the mean of the frequency </a:t>
            </a:r>
            <a:r>
              <a:rPr lang="en-US" dirty="0" smtClean="0"/>
              <a:t>of occurrence </a:t>
            </a:r>
            <a:r>
              <a:rPr lang="en-US" dirty="0"/>
              <a:t>of each venue category</a:t>
            </a:r>
          </a:p>
          <a:p>
            <a:r>
              <a:rPr lang="en-US" dirty="0" smtClean="0"/>
              <a:t>Filter </a:t>
            </a:r>
            <a:r>
              <a:rPr lang="en-US" dirty="0"/>
              <a:t>venue category by </a:t>
            </a:r>
            <a:r>
              <a:rPr lang="en-US" dirty="0" smtClean="0"/>
              <a:t>“Thai Restaurant”</a:t>
            </a:r>
            <a:endParaRPr lang="en-US" dirty="0"/>
          </a:p>
          <a:p>
            <a:r>
              <a:rPr lang="en-US" dirty="0" smtClean="0"/>
              <a:t>Perform </a:t>
            </a:r>
            <a:r>
              <a:rPr lang="en-US" dirty="0"/>
              <a:t>clustering on the data by using k-means clustering</a:t>
            </a:r>
          </a:p>
          <a:p>
            <a:r>
              <a:rPr lang="en-US" dirty="0" smtClean="0"/>
              <a:t>Visualize </a:t>
            </a:r>
            <a:r>
              <a:rPr lang="en-US" dirty="0"/>
              <a:t>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3957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236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Categorized </a:t>
            </a:r>
            <a:r>
              <a:rPr lang="en-US" dirty="0"/>
              <a:t>the </a:t>
            </a:r>
            <a:r>
              <a:rPr lang="en-US" dirty="0" smtClean="0"/>
              <a:t>neighborhoods into </a:t>
            </a:r>
            <a:r>
              <a:rPr lang="en-US" dirty="0"/>
              <a:t>3 clusters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➢Cluster 0</a:t>
            </a:r>
            <a:r>
              <a:rPr lang="en-US" sz="2200" dirty="0" smtClean="0"/>
              <a:t>: Neighborhoods with low number to no Thai restaurants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➢Cluster 1: </a:t>
            </a:r>
            <a:r>
              <a:rPr lang="en-US" sz="2200" dirty="0" smtClean="0"/>
              <a:t>Neighborhoods with moderate number of Thai restaurants</a:t>
            </a:r>
          </a:p>
          <a:p>
            <a:pPr marL="0" indent="0">
              <a:buNone/>
            </a:pPr>
            <a:r>
              <a:rPr lang="en-US" sz="2200" dirty="0" smtClean="0"/>
              <a:t>➢</a:t>
            </a:r>
            <a:r>
              <a:rPr lang="en-US" sz="2200" dirty="0"/>
              <a:t>Cluster 2: </a:t>
            </a:r>
            <a:r>
              <a:rPr lang="en-US" sz="2200" dirty="0" smtClean="0"/>
              <a:t>Neighborhoods with high </a:t>
            </a:r>
            <a:r>
              <a:rPr lang="en-US" sz="2200" dirty="0"/>
              <a:t>concentration of </a:t>
            </a:r>
            <a:r>
              <a:rPr lang="en-US" sz="2200" dirty="0" smtClean="0"/>
              <a:t>Thai restaurants</a:t>
            </a:r>
            <a:endParaRPr lang="en-US" sz="2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1632" t="49753" r="35739" b="4936"/>
          <a:stretch/>
        </p:blipFill>
        <p:spPr bwMode="auto">
          <a:xfrm>
            <a:off x="4648200" y="1905000"/>
            <a:ext cx="4495800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luster 0 in </a:t>
            </a:r>
            <a:r>
              <a:rPr lang="en-US" dirty="0" smtClean="0">
                <a:solidFill>
                  <a:srgbClr val="FF0000"/>
                </a:solidFill>
              </a:rPr>
              <a:t>red color</a:t>
            </a:r>
            <a:r>
              <a:rPr lang="en-US" dirty="0" smtClean="0"/>
              <a:t>, cluster 1 in </a:t>
            </a:r>
            <a:r>
              <a:rPr lang="en-US" dirty="0" smtClean="0">
                <a:solidFill>
                  <a:srgbClr val="7030A0"/>
                </a:solidFill>
              </a:rPr>
              <a:t>purple color</a:t>
            </a:r>
            <a:r>
              <a:rPr lang="en-US" dirty="0" smtClean="0"/>
              <a:t>, and cluster 2 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mint green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</a:t>
            </a:r>
            <a:r>
              <a:rPr lang="en-US" dirty="0" smtClean="0"/>
              <a:t>Thai restaurants are </a:t>
            </a:r>
            <a:r>
              <a:rPr lang="en-US" dirty="0"/>
              <a:t>concentrated in the </a:t>
            </a:r>
            <a:r>
              <a:rPr lang="en-US" dirty="0" smtClean="0"/>
              <a:t>suburb of </a:t>
            </a:r>
            <a:r>
              <a:rPr lang="en-US" dirty="0"/>
              <a:t>the city </a:t>
            </a:r>
          </a:p>
          <a:p>
            <a:r>
              <a:rPr lang="en-US" dirty="0" smtClean="0"/>
              <a:t>Highest </a:t>
            </a:r>
            <a:r>
              <a:rPr lang="en-US" dirty="0"/>
              <a:t>number in cluster 2 and moderate number in cluster 1</a:t>
            </a:r>
          </a:p>
          <a:p>
            <a:r>
              <a:rPr lang="en-US" dirty="0" smtClean="0"/>
              <a:t>Cluster 0 </a:t>
            </a:r>
            <a:r>
              <a:rPr lang="en-US" dirty="0"/>
              <a:t>has very low number to no </a:t>
            </a:r>
            <a:r>
              <a:rPr lang="en-US" dirty="0" smtClean="0"/>
              <a:t>Thai restaurants in </a:t>
            </a:r>
            <a:r>
              <a:rPr lang="en-US" dirty="0"/>
              <a:t>the </a:t>
            </a:r>
            <a:r>
              <a:rPr lang="en-US" dirty="0" smtClean="0"/>
              <a:t>neighborhoods </a:t>
            </a:r>
          </a:p>
          <a:p>
            <a:r>
              <a:rPr lang="en-US" dirty="0" smtClean="0"/>
              <a:t>Oversupply </a:t>
            </a:r>
            <a:r>
              <a:rPr lang="en-US" dirty="0"/>
              <a:t>of </a:t>
            </a:r>
            <a:r>
              <a:rPr lang="en-US" dirty="0" smtClean="0"/>
              <a:t>Thai restaurants mostly happens in </a:t>
            </a:r>
            <a:r>
              <a:rPr lang="en-US" dirty="0"/>
              <a:t>the </a:t>
            </a:r>
            <a:r>
              <a:rPr lang="en-US" dirty="0" smtClean="0"/>
              <a:t>suburb of </a:t>
            </a:r>
            <a:r>
              <a:rPr lang="en-US" dirty="0"/>
              <a:t>the city, with the </a:t>
            </a:r>
            <a:r>
              <a:rPr lang="en-US" dirty="0" smtClean="0"/>
              <a:t>central city with low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r>
              <a:rPr lang="en-US" dirty="0"/>
              <a:t>to business question: The </a:t>
            </a:r>
            <a:r>
              <a:rPr lang="en-US" dirty="0" smtClean="0"/>
              <a:t>neighborhoods </a:t>
            </a:r>
            <a:r>
              <a:rPr lang="en-US" dirty="0"/>
              <a:t>in cluster </a:t>
            </a:r>
            <a:r>
              <a:rPr lang="en-US" dirty="0" smtClean="0"/>
              <a:t>0 </a:t>
            </a:r>
            <a:r>
              <a:rPr lang="en-US" dirty="0"/>
              <a:t>are the most preferred locations to open a new </a:t>
            </a:r>
            <a:r>
              <a:rPr lang="en-US" dirty="0" smtClean="0"/>
              <a:t>Thai restaurant</a:t>
            </a:r>
          </a:p>
          <a:p>
            <a:r>
              <a:rPr lang="en-US" dirty="0" smtClean="0"/>
              <a:t>Findings </a:t>
            </a:r>
            <a:r>
              <a:rPr lang="en-US" dirty="0"/>
              <a:t>of this project will help the relevant stakeholders to capitalize on the opportunities on high potential locations while avoiding overcrowded areas in their decisions to open a new </a:t>
            </a:r>
            <a:r>
              <a:rPr lang="en-US" dirty="0" smtClean="0"/>
              <a:t>Thai restaurant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395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Coursera Capstone IBM Applied Data Science Capstone   </vt:lpstr>
      <vt:lpstr>Business Problem </vt:lpstr>
      <vt:lpstr>Data</vt:lpstr>
      <vt:lpstr>Methodology</vt:lpstr>
      <vt:lpstr>Results</vt:lpstr>
      <vt:lpstr>Discussion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user</dc:creator>
  <cp:lastModifiedBy>user</cp:lastModifiedBy>
  <cp:revision>5</cp:revision>
  <dcterms:created xsi:type="dcterms:W3CDTF">2020-08-14T00:32:09Z</dcterms:created>
  <dcterms:modified xsi:type="dcterms:W3CDTF">2020-08-14T00:08:19Z</dcterms:modified>
</cp:coreProperties>
</file>