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c320f39c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c320f39c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c609b41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c609b41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c609b41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c609b41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c609b41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c609b41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dc9d90ca3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dc9d90ca3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c9d90ca3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c9d90ca3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dab59f9ad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dab59f9ad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cd62f18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dcd62f18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ab59f9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dab59f9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d0d8d4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d0d8d4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ab59f9a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ab59f9a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c320f39c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c320f39c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d0d8d43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d0d8d43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809cc6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d809cc6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d809cc67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d809cc67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809cc67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d809cc67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7faa36e6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d7faa36e6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dc9d90ca3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dc9d90ca3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7faa36e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d7faa36e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d7faa36e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d7faa36e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d7faa36e6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d7faa36e6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d7faa36e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d7faa36e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c320f39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c320f39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d7faa36e6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d7faa36e6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c320f39c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c320f39c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97dcbd0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97dcbd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c320f39c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c320f39c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c68ecf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c68ecf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c609b41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c609b41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97dcbd0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97dcbd0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 name="Google Shape;11;p2"/>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2" name="Google Shape;12;p2"/>
          <p:cNvCxnSpPr/>
          <p:nvPr/>
        </p:nvCxnSpPr>
        <p:spPr>
          <a:xfrm flipH="1" rot="10800000">
            <a:off x="0" y="42"/>
            <a:ext cx="4523100" cy="2253300"/>
          </a:xfrm>
          <a:prstGeom prst="straightConnector1">
            <a:avLst/>
          </a:prstGeom>
          <a:noFill/>
          <a:ln cap="flat" cmpd="sng" w="9525">
            <a:solidFill>
              <a:srgbClr val="A5A5A5"/>
            </a:solidFill>
            <a:prstDash val="solid"/>
            <a:miter lim="800000"/>
            <a:headEnd len="sm" w="sm" type="none"/>
            <a:tailEnd len="sm" w="sm" type="none"/>
          </a:ln>
        </p:spPr>
      </p:cxnSp>
      <p:sp>
        <p:nvSpPr>
          <p:cNvPr id="13" name="Google Shape;13;p2"/>
          <p:cNvSpPr/>
          <p:nvPr>
            <p:ph idx="2" type="pic"/>
          </p:nvPr>
        </p:nvSpPr>
        <p:spPr>
          <a:xfrm>
            <a:off x="1262549" y="645708"/>
            <a:ext cx="3321300" cy="38529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2E7A40"/>
              </a:buClr>
              <a:buSzPts val="1800"/>
              <a:buFont typeface="Arial"/>
              <a:buNone/>
              <a:defRPr b="0" i="0" sz="1800" u="none" cap="none" strike="noStrike">
                <a:solidFill>
                  <a:schemeClr val="lt2"/>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14" name="Google Shape;14;p2"/>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sp>
        <p:nvSpPr>
          <p:cNvPr id="15" name="Google Shape;15;p2" title="Title"/>
          <p:cNvSpPr txBox="1"/>
          <p:nvPr>
            <p:ph type="ctrTitle"/>
          </p:nvPr>
        </p:nvSpPr>
        <p:spPr>
          <a:xfrm>
            <a:off x="4781791" y="1504563"/>
            <a:ext cx="3640200" cy="12123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200"/>
              <a:buFont typeface="Calibri"/>
              <a:buNone/>
              <a:defRPr b="1" sz="32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 name="Google Shape;16;p2" title="Subtitle"/>
          <p:cNvSpPr txBox="1"/>
          <p:nvPr>
            <p:ph idx="1" type="subTitle"/>
          </p:nvPr>
        </p:nvSpPr>
        <p:spPr>
          <a:xfrm>
            <a:off x="4781411" y="2730749"/>
            <a:ext cx="3640800" cy="943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cxnSp>
        <p:nvCxnSpPr>
          <p:cNvPr id="17" name="Google Shape;17;p2"/>
          <p:cNvCxnSpPr/>
          <p:nvPr/>
        </p:nvCxnSpPr>
        <p:spPr>
          <a:xfrm flipH="1" rot="10800000">
            <a:off x="-13378" y="3524902"/>
            <a:ext cx="1439700" cy="7509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18" name="Shape 118"/>
        <p:cNvGrpSpPr/>
        <p:nvPr/>
      </p:nvGrpSpPr>
      <p:grpSpPr>
        <a:xfrm>
          <a:off x="0" y="0"/>
          <a:ext cx="0" cy="0"/>
          <a:chOff x="0" y="0"/>
          <a:chExt cx="0" cy="0"/>
        </a:xfrm>
      </p:grpSpPr>
      <p:sp>
        <p:nvSpPr>
          <p:cNvPr id="119" name="Google Shape;119;p11"/>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0" name="Google Shape;120;p11"/>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grpSp>
        <p:nvGrpSpPr>
          <p:cNvPr id="121" name="Google Shape;121;p11"/>
          <p:cNvGrpSpPr/>
          <p:nvPr/>
        </p:nvGrpSpPr>
        <p:grpSpPr>
          <a:xfrm flipH="1">
            <a:off x="5670930" y="1"/>
            <a:ext cx="3573049" cy="2655711"/>
            <a:chOff x="-124265" y="-1"/>
            <a:chExt cx="4764065" cy="3367200"/>
          </a:xfrm>
        </p:grpSpPr>
        <p:sp>
          <p:nvSpPr>
            <p:cNvPr id="122" name="Google Shape;122;p11"/>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23" name="Google Shape;123;p11"/>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124" name="Google Shape;124;p11"/>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25" name="Google Shape;125;p11"/>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6" name="Google Shape;126;p11"/>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11"/>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128" name="Google Shape;128;p11"/>
          <p:cNvSpPr txBox="1"/>
          <p:nvPr>
            <p:ph type="title"/>
          </p:nvPr>
        </p:nvSpPr>
        <p:spPr>
          <a:xfrm>
            <a:off x="389008" y="156772"/>
            <a:ext cx="62475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11"/>
          <p:cNvSpPr txBox="1"/>
          <p:nvPr>
            <p:ph idx="1" type="body"/>
          </p:nvPr>
        </p:nvSpPr>
        <p:spPr>
          <a:xfrm>
            <a:off x="1144598" y="1484710"/>
            <a:ext cx="6854700" cy="21741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E7A40"/>
              </a:buClr>
              <a:buSzPts val="4500"/>
              <a:buFont typeface="Arial"/>
              <a:buNone/>
              <a:defRPr b="0" i="0" sz="45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58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0" name="Shape 130"/>
        <p:cNvGrpSpPr/>
        <p:nvPr/>
      </p:nvGrpSpPr>
      <p:grpSpPr>
        <a:xfrm>
          <a:off x="0" y="0"/>
          <a:ext cx="0" cy="0"/>
          <a:chOff x="0" y="0"/>
          <a:chExt cx="0" cy="0"/>
        </a:xfrm>
      </p:grpSpPr>
      <p:sp>
        <p:nvSpPr>
          <p:cNvPr id="131" name="Google Shape;131;p12"/>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2" name="Google Shape;132;p12"/>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33" name="Google Shape;133;p12"/>
          <p:cNvCxnSpPr/>
          <p:nvPr/>
        </p:nvCxnSpPr>
        <p:spPr>
          <a:xfrm flipH="1" rot="10800000">
            <a:off x="0" y="42"/>
            <a:ext cx="4523100" cy="2253300"/>
          </a:xfrm>
          <a:prstGeom prst="straightConnector1">
            <a:avLst/>
          </a:prstGeom>
          <a:noFill/>
          <a:ln cap="flat" cmpd="sng" w="9525">
            <a:solidFill>
              <a:srgbClr val="A5A5A5"/>
            </a:solidFill>
            <a:prstDash val="solid"/>
            <a:miter lim="800000"/>
            <a:headEnd len="sm" w="sm" type="none"/>
            <a:tailEnd len="sm" w="sm" type="none"/>
          </a:ln>
        </p:spPr>
      </p:cxnSp>
      <p:cxnSp>
        <p:nvCxnSpPr>
          <p:cNvPr id="134" name="Google Shape;134;p12"/>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sp>
        <p:nvSpPr>
          <p:cNvPr id="135" name="Google Shape;135;p12" title="Title"/>
          <p:cNvSpPr txBox="1"/>
          <p:nvPr>
            <p:ph type="ctrTitle"/>
          </p:nvPr>
        </p:nvSpPr>
        <p:spPr>
          <a:xfrm>
            <a:off x="4781791" y="1504563"/>
            <a:ext cx="3640200" cy="12123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200"/>
              <a:buFont typeface="Calibri"/>
              <a:buNone/>
              <a:defRPr b="1" sz="32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12" title="Subtitle"/>
          <p:cNvSpPr txBox="1"/>
          <p:nvPr>
            <p:ph idx="1" type="subTitle"/>
          </p:nvPr>
        </p:nvSpPr>
        <p:spPr>
          <a:xfrm>
            <a:off x="4781411" y="2730749"/>
            <a:ext cx="3640800" cy="943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cxnSp>
        <p:nvCxnSpPr>
          <p:cNvPr id="137" name="Google Shape;137;p12"/>
          <p:cNvCxnSpPr/>
          <p:nvPr/>
        </p:nvCxnSpPr>
        <p:spPr>
          <a:xfrm flipH="1" rot="10800000">
            <a:off x="-13378" y="3524902"/>
            <a:ext cx="1439700" cy="7509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8" name="Shape 138"/>
        <p:cNvGrpSpPr/>
        <p:nvPr/>
      </p:nvGrpSpPr>
      <p:grpSpPr>
        <a:xfrm>
          <a:off x="0" y="0"/>
          <a:ext cx="0" cy="0"/>
          <a:chOff x="0" y="0"/>
          <a:chExt cx="0" cy="0"/>
        </a:xfrm>
      </p:grpSpPr>
      <p:sp>
        <p:nvSpPr>
          <p:cNvPr id="139" name="Google Shape;139;p13"/>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0" name="Google Shape;140;p13"/>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1" name="Google Shape;141;p13"/>
          <p:cNvSpPr/>
          <p:nvPr/>
        </p:nvSpPr>
        <p:spPr>
          <a:xfrm rot="-1641222">
            <a:off x="-477946" y="2691136"/>
            <a:ext cx="2894998" cy="1310237"/>
          </a:xfrm>
          <a:prstGeom prst="parallelogram">
            <a:avLst>
              <a:gd fmla="val 53218"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42" name="Google Shape;142;p13"/>
          <p:cNvCxnSpPr/>
          <p:nvPr/>
        </p:nvCxnSpPr>
        <p:spPr>
          <a:xfrm flipH="1" rot="10800000">
            <a:off x="0" y="757497"/>
            <a:ext cx="1338900" cy="680700"/>
          </a:xfrm>
          <a:prstGeom prst="straightConnector1">
            <a:avLst/>
          </a:prstGeom>
          <a:noFill/>
          <a:ln cap="flat" cmpd="sng" w="9525">
            <a:solidFill>
              <a:srgbClr val="A5A5A5"/>
            </a:solidFill>
            <a:prstDash val="solid"/>
            <a:miter lim="800000"/>
            <a:headEnd len="sm" w="sm" type="none"/>
            <a:tailEnd len="sm" w="sm" type="none"/>
          </a:ln>
        </p:spPr>
      </p:cxnSp>
      <p:sp>
        <p:nvSpPr>
          <p:cNvPr id="143" name="Google Shape;143;p13" title="Title"/>
          <p:cNvSpPr txBox="1"/>
          <p:nvPr>
            <p:ph type="title"/>
          </p:nvPr>
        </p:nvSpPr>
        <p:spPr>
          <a:xfrm>
            <a:off x="4712882" y="1490565"/>
            <a:ext cx="3683700" cy="13425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000"/>
              <a:buFont typeface="Calibri"/>
              <a:buNone/>
              <a:defRPr b="1" sz="3000">
                <a:solidFill>
                  <a:schemeClr val="accen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4" name="Google Shape;144;p13" title="Subtitle"/>
          <p:cNvSpPr txBox="1"/>
          <p:nvPr>
            <p:ph idx="1" type="body"/>
          </p:nvPr>
        </p:nvSpPr>
        <p:spPr>
          <a:xfrm>
            <a:off x="4712882" y="2844035"/>
            <a:ext cx="3683700" cy="682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1400"/>
              <a:buFont typeface="Arial"/>
              <a:buNone/>
              <a:defRPr b="0" i="0" sz="14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1200"/>
              <a:buFont typeface="Arial"/>
              <a:buNone/>
              <a:defRPr b="0" i="0" sz="12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1200"/>
              <a:buFont typeface="Arial"/>
              <a:buNone/>
              <a:defRPr b="0" i="0" sz="12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9pPr>
          </a:lstStyle>
          <a:p/>
        </p:txBody>
      </p:sp>
      <p:cxnSp>
        <p:nvCxnSpPr>
          <p:cNvPr id="145" name="Google Shape;145;p13"/>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sp>
        <p:nvSpPr>
          <p:cNvPr id="146" name="Google Shape;146;p13"/>
          <p:cNvSpPr/>
          <p:nvPr/>
        </p:nvSpPr>
        <p:spPr>
          <a:xfrm>
            <a:off x="5815584" y="0"/>
            <a:ext cx="1693800" cy="557100"/>
          </a:xfrm>
          <a:prstGeom prst="parallelogram">
            <a:avLst>
              <a:gd fmla="val 195850"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47" name="Google Shape;147;p13"/>
          <p:cNvCxnSpPr/>
          <p:nvPr/>
        </p:nvCxnSpPr>
        <p:spPr>
          <a:xfrm flipH="1" rot="10800000">
            <a:off x="0" y="306383"/>
            <a:ext cx="4946400" cy="2552400"/>
          </a:xfrm>
          <a:prstGeom prst="straightConnector1">
            <a:avLst/>
          </a:prstGeom>
          <a:noFill/>
          <a:ln cap="flat" cmpd="sng" w="9525">
            <a:solidFill>
              <a:srgbClr val="A5A5A5"/>
            </a:solidFill>
            <a:prstDash val="solid"/>
            <a:miter lim="800000"/>
            <a:headEnd len="sm" w="sm" type="none"/>
            <a:tailEnd len="sm" w="sm" type="none"/>
          </a:ln>
        </p:spPr>
      </p:cxnSp>
      <p:cxnSp>
        <p:nvCxnSpPr>
          <p:cNvPr id="148" name="Google Shape;148;p13"/>
          <p:cNvCxnSpPr/>
          <p:nvPr/>
        </p:nvCxnSpPr>
        <p:spPr>
          <a:xfrm flipH="1" rot="10800000">
            <a:off x="-13378" y="3950099"/>
            <a:ext cx="1439700" cy="750900"/>
          </a:xfrm>
          <a:prstGeom prst="straightConnector1">
            <a:avLst/>
          </a:prstGeom>
          <a:noFill/>
          <a:ln cap="flat" cmpd="sng" w="9525">
            <a:solidFill>
              <a:schemeClr val="accent1"/>
            </a:solidFill>
            <a:prstDash val="solid"/>
            <a:miter lim="800000"/>
            <a:headEnd len="sm" w="sm" type="none"/>
            <a:tailEnd len="sm" w="sm" type="none"/>
          </a:ln>
        </p:spPr>
      </p:cxnSp>
      <p:sp>
        <p:nvSpPr>
          <p:cNvPr id="149" name="Google Shape;149;p13"/>
          <p:cNvSpPr/>
          <p:nvPr/>
        </p:nvSpPr>
        <p:spPr>
          <a:xfrm rot="-1640934">
            <a:off x="-104219" y="2555304"/>
            <a:ext cx="1078780" cy="177383"/>
          </a:xfrm>
          <a:prstGeom prst="parallelogram">
            <a:avLst>
              <a:gd fmla="val 53218"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1637">
          <p15:clr>
            <a:srgbClr val="FBAE40"/>
          </p15:clr>
        </p15:guide>
        <p15:guide id="2" pos="2880">
          <p15:clr>
            <a:srgbClr val="FBAE40"/>
          </p15:clr>
        </p15:guide>
        <p15:guide id="3" pos="107">
          <p15:clr>
            <a:srgbClr val="FBAE40"/>
          </p15:clr>
        </p15:guide>
        <p15:guide id="4" orient="horz" pos="3127">
          <p15:clr>
            <a:srgbClr val="FBAE40"/>
          </p15:clr>
        </p15:guide>
        <p15:guide id="5" pos="5653">
          <p15:clr>
            <a:srgbClr val="FBAE40"/>
          </p15:clr>
        </p15:guide>
        <p15:guide id="6" orient="horz" pos="10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0" name="Shape 150"/>
        <p:cNvGrpSpPr/>
        <p:nvPr/>
      </p:nvGrpSpPr>
      <p:grpSpPr>
        <a:xfrm>
          <a:off x="0" y="0"/>
          <a:ext cx="0" cy="0"/>
          <a:chOff x="0" y="0"/>
          <a:chExt cx="0" cy="0"/>
        </a:xfrm>
      </p:grpSpPr>
      <p:sp>
        <p:nvSpPr>
          <p:cNvPr id="151" name="Google Shape;151;p14"/>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52" name="Google Shape;152;p14"/>
          <p:cNvCxnSpPr/>
          <p:nvPr/>
        </p:nvCxnSpPr>
        <p:spPr>
          <a:xfrm rot="10800000">
            <a:off x="-7071" y="2725617"/>
            <a:ext cx="1434600" cy="1179600"/>
          </a:xfrm>
          <a:prstGeom prst="straightConnector1">
            <a:avLst/>
          </a:prstGeom>
          <a:noFill/>
          <a:ln cap="flat" cmpd="sng" w="9525">
            <a:solidFill>
              <a:schemeClr val="accent2"/>
            </a:solidFill>
            <a:prstDash val="solid"/>
            <a:miter lim="800000"/>
            <a:headEnd len="sm" w="sm" type="none"/>
            <a:tailEnd len="sm" w="sm" type="none"/>
          </a:ln>
        </p:spPr>
      </p:cxnSp>
      <p:grpSp>
        <p:nvGrpSpPr>
          <p:cNvPr id="153" name="Google Shape;153;p14"/>
          <p:cNvGrpSpPr/>
          <p:nvPr/>
        </p:nvGrpSpPr>
        <p:grpSpPr>
          <a:xfrm flipH="1">
            <a:off x="5670930" y="1"/>
            <a:ext cx="3573049" cy="2655711"/>
            <a:chOff x="-124265" y="-1"/>
            <a:chExt cx="4764065" cy="3367200"/>
          </a:xfrm>
        </p:grpSpPr>
        <p:sp>
          <p:nvSpPr>
            <p:cNvPr id="154" name="Google Shape;154;p14"/>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55" name="Google Shape;155;p14"/>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156" name="Google Shape;156;p14"/>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7" name="Google Shape;157;p14"/>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sp>
        <p:nvSpPr>
          <p:cNvPr id="158" name="Google Shape;158;p14"/>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14"/>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14"/>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161" name="Google Shape;161;p14"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b="1"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14"/>
          <p:cNvSpPr txBox="1"/>
          <p:nvPr>
            <p:ph idx="1" type="body"/>
          </p:nvPr>
        </p:nvSpPr>
        <p:spPr>
          <a:xfrm>
            <a:off x="389008" y="1253943"/>
            <a:ext cx="8126400" cy="33789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63" name="Shape 163"/>
        <p:cNvGrpSpPr/>
        <p:nvPr/>
      </p:nvGrpSpPr>
      <p:grpSpPr>
        <a:xfrm>
          <a:off x="0" y="0"/>
          <a:ext cx="0" cy="0"/>
          <a:chOff x="0" y="0"/>
          <a:chExt cx="0" cy="0"/>
        </a:xfrm>
      </p:grpSpPr>
      <p:sp>
        <p:nvSpPr>
          <p:cNvPr id="164" name="Google Shape;164;p15"/>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65" name="Google Shape;165;p15"/>
          <p:cNvCxnSpPr/>
          <p:nvPr/>
        </p:nvCxnSpPr>
        <p:spPr>
          <a:xfrm rot="10800000">
            <a:off x="-7071" y="2725617"/>
            <a:ext cx="1434600" cy="1179600"/>
          </a:xfrm>
          <a:prstGeom prst="straightConnector1">
            <a:avLst/>
          </a:prstGeom>
          <a:noFill/>
          <a:ln cap="flat" cmpd="sng" w="9525">
            <a:solidFill>
              <a:schemeClr val="accent2"/>
            </a:solidFill>
            <a:prstDash val="solid"/>
            <a:miter lim="800000"/>
            <a:headEnd len="sm" w="sm" type="none"/>
            <a:tailEnd len="sm" w="sm" type="none"/>
          </a:ln>
        </p:spPr>
      </p:cxnSp>
      <p:grpSp>
        <p:nvGrpSpPr>
          <p:cNvPr id="166" name="Google Shape;166;p15"/>
          <p:cNvGrpSpPr/>
          <p:nvPr/>
        </p:nvGrpSpPr>
        <p:grpSpPr>
          <a:xfrm flipH="1">
            <a:off x="5670930" y="1"/>
            <a:ext cx="3573049" cy="2655711"/>
            <a:chOff x="-124265" y="-1"/>
            <a:chExt cx="4764065" cy="3367200"/>
          </a:xfrm>
        </p:grpSpPr>
        <p:sp>
          <p:nvSpPr>
            <p:cNvPr id="167" name="Google Shape;167;p15"/>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68" name="Google Shape;168;p15"/>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169" name="Google Shape;169;p15"/>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70" name="Google Shape;170;p15"/>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sp>
        <p:nvSpPr>
          <p:cNvPr id="171" name="Google Shape;171;p15"/>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2" name="Google Shape;172;p15"/>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15"/>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174" name="Google Shape;174;p15"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b="1"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15"/>
          <p:cNvSpPr txBox="1"/>
          <p:nvPr>
            <p:ph idx="1" type="body"/>
          </p:nvPr>
        </p:nvSpPr>
        <p:spPr>
          <a:xfrm>
            <a:off x="397265" y="1238283"/>
            <a:ext cx="3886200" cy="33945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6" name="Google Shape;176;p15"/>
          <p:cNvSpPr txBox="1"/>
          <p:nvPr>
            <p:ph idx="2" type="body"/>
          </p:nvPr>
        </p:nvSpPr>
        <p:spPr>
          <a:xfrm>
            <a:off x="4629150" y="1238283"/>
            <a:ext cx="3886200" cy="33945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77" name="Shape 177"/>
        <p:cNvGrpSpPr/>
        <p:nvPr/>
      </p:nvGrpSpPr>
      <p:grpSpPr>
        <a:xfrm>
          <a:off x="0" y="0"/>
          <a:ext cx="0" cy="0"/>
          <a:chOff x="0" y="0"/>
          <a:chExt cx="0" cy="0"/>
        </a:xfrm>
      </p:grpSpPr>
      <p:sp>
        <p:nvSpPr>
          <p:cNvPr id="178" name="Google Shape;178;p16"/>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79" name="Google Shape;179;p16"/>
          <p:cNvCxnSpPr/>
          <p:nvPr/>
        </p:nvCxnSpPr>
        <p:spPr>
          <a:xfrm rot="10800000">
            <a:off x="-7071" y="2725617"/>
            <a:ext cx="1434600" cy="1179600"/>
          </a:xfrm>
          <a:prstGeom prst="straightConnector1">
            <a:avLst/>
          </a:prstGeom>
          <a:noFill/>
          <a:ln cap="flat" cmpd="sng" w="9525">
            <a:solidFill>
              <a:schemeClr val="accent2"/>
            </a:solidFill>
            <a:prstDash val="solid"/>
            <a:miter lim="800000"/>
            <a:headEnd len="sm" w="sm" type="none"/>
            <a:tailEnd len="sm" w="sm" type="none"/>
          </a:ln>
        </p:spPr>
      </p:cxnSp>
      <p:grpSp>
        <p:nvGrpSpPr>
          <p:cNvPr id="180" name="Google Shape;180;p16"/>
          <p:cNvGrpSpPr/>
          <p:nvPr/>
        </p:nvGrpSpPr>
        <p:grpSpPr>
          <a:xfrm flipH="1">
            <a:off x="5670930" y="1"/>
            <a:ext cx="3573049" cy="2655711"/>
            <a:chOff x="-124265" y="-1"/>
            <a:chExt cx="4764065" cy="3367200"/>
          </a:xfrm>
        </p:grpSpPr>
        <p:sp>
          <p:nvSpPr>
            <p:cNvPr id="181" name="Google Shape;181;p16"/>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82" name="Google Shape;182;p16"/>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183" name="Google Shape;183;p16"/>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84" name="Google Shape;184;p16"/>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sp>
        <p:nvSpPr>
          <p:cNvPr id="185" name="Google Shape;185;p16"/>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6" name="Google Shape;186;p16"/>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16"/>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188" name="Google Shape;188;p16"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b="1"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9" name="Google Shape;189;p16"/>
          <p:cNvSpPr txBox="1"/>
          <p:nvPr>
            <p:ph idx="1" type="body"/>
          </p:nvPr>
        </p:nvSpPr>
        <p:spPr>
          <a:xfrm>
            <a:off x="389008" y="1260872"/>
            <a:ext cx="40368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800"/>
              <a:buFont typeface="Arial"/>
              <a:buNone/>
              <a:defRPr b="1"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90" name="Google Shape;190;p16"/>
          <p:cNvSpPr txBox="1"/>
          <p:nvPr>
            <p:ph idx="2"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800"/>
              <a:buFont typeface="Arial"/>
              <a:buNone/>
              <a:defRPr b="1"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91" name="Google Shape;191;p16"/>
          <p:cNvSpPr txBox="1"/>
          <p:nvPr>
            <p:ph idx="3"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92" name="Google Shape;192;p16"/>
          <p:cNvSpPr txBox="1"/>
          <p:nvPr>
            <p:ph idx="4" type="body"/>
          </p:nvPr>
        </p:nvSpPr>
        <p:spPr>
          <a:xfrm>
            <a:off x="389008" y="1878806"/>
            <a:ext cx="4043700" cy="27633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93" name="Shape 193"/>
        <p:cNvGrpSpPr/>
        <p:nvPr/>
      </p:nvGrpSpPr>
      <p:grpSpPr>
        <a:xfrm>
          <a:off x="0" y="0"/>
          <a:ext cx="0" cy="0"/>
          <a:chOff x="0" y="0"/>
          <a:chExt cx="0" cy="0"/>
        </a:xfrm>
      </p:grpSpPr>
      <p:sp>
        <p:nvSpPr>
          <p:cNvPr id="194" name="Google Shape;194;p17"/>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17"/>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96" name="Google Shape;196;p17"/>
          <p:cNvCxnSpPr/>
          <p:nvPr/>
        </p:nvCxnSpPr>
        <p:spPr>
          <a:xfrm flipH="1" rot="10800000">
            <a:off x="0" y="42"/>
            <a:ext cx="4523100" cy="2253300"/>
          </a:xfrm>
          <a:prstGeom prst="straightConnector1">
            <a:avLst/>
          </a:prstGeom>
          <a:noFill/>
          <a:ln cap="flat" cmpd="sng" w="9525">
            <a:solidFill>
              <a:srgbClr val="A5A5A5"/>
            </a:solidFill>
            <a:prstDash val="solid"/>
            <a:miter lim="800000"/>
            <a:headEnd len="sm" w="sm" type="none"/>
            <a:tailEnd len="sm" w="sm" type="none"/>
          </a:ln>
        </p:spPr>
      </p:cxnSp>
      <p:cxnSp>
        <p:nvCxnSpPr>
          <p:cNvPr id="197" name="Google Shape;197;p17"/>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sp>
        <p:nvSpPr>
          <p:cNvPr id="198" name="Google Shape;198;p17" title="Title"/>
          <p:cNvSpPr txBox="1"/>
          <p:nvPr>
            <p:ph type="ctrTitle"/>
          </p:nvPr>
        </p:nvSpPr>
        <p:spPr>
          <a:xfrm>
            <a:off x="539378" y="3280527"/>
            <a:ext cx="3983700" cy="995400"/>
          </a:xfrm>
          <a:prstGeom prst="rect">
            <a:avLst/>
          </a:prstGeom>
          <a:noFill/>
          <a:ln>
            <a:noFill/>
          </a:ln>
        </p:spPr>
        <p:txBody>
          <a:bodyPr anchorCtr="0" anchor="b" bIns="0" lIns="68575" spcFirstLastPara="1" rIns="68575" wrap="square" tIns="34275">
            <a:normAutofit/>
          </a:bodyPr>
          <a:lstStyle>
            <a:lvl1pPr lvl="0" algn="r">
              <a:lnSpc>
                <a:spcPct val="90000"/>
              </a:lnSpc>
              <a:spcBef>
                <a:spcPts val="0"/>
              </a:spcBef>
              <a:spcAft>
                <a:spcPts val="0"/>
              </a:spcAft>
              <a:buClr>
                <a:schemeClr val="accent1"/>
              </a:buClr>
              <a:buSzPts val="3200"/>
              <a:buFont typeface="Arial"/>
              <a:buNone/>
              <a:defRPr b="1" sz="32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99" name="Google Shape;199;p17"/>
          <p:cNvCxnSpPr/>
          <p:nvPr/>
        </p:nvCxnSpPr>
        <p:spPr>
          <a:xfrm flipH="1" rot="10800000">
            <a:off x="-13378" y="3524902"/>
            <a:ext cx="1439700" cy="750900"/>
          </a:xfrm>
          <a:prstGeom prst="straightConnector1">
            <a:avLst/>
          </a:prstGeom>
          <a:noFill/>
          <a:ln cap="flat" cmpd="sng" w="9525">
            <a:solidFill>
              <a:schemeClr val="accent1"/>
            </a:solidFill>
            <a:prstDash val="solid"/>
            <a:miter lim="800000"/>
            <a:headEnd len="sm" w="sm" type="none"/>
            <a:tailEnd len="sm" w="sm" type="none"/>
          </a:ln>
        </p:spPr>
      </p:cxnSp>
      <p:sp>
        <p:nvSpPr>
          <p:cNvPr id="200" name="Google Shape;200;p17"/>
          <p:cNvSpPr txBox="1"/>
          <p:nvPr>
            <p:ph idx="1" type="body"/>
          </p:nvPr>
        </p:nvSpPr>
        <p:spPr>
          <a:xfrm>
            <a:off x="539378" y="4275802"/>
            <a:ext cx="3983700" cy="6987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90000"/>
              </a:lnSpc>
              <a:spcBef>
                <a:spcPts val="8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201" name="Google Shape;201;p17"/>
          <p:cNvSpPr txBox="1"/>
          <p:nvPr>
            <p:ph idx="2" type="body"/>
          </p:nvPr>
        </p:nvSpPr>
        <p:spPr>
          <a:xfrm>
            <a:off x="4620987" y="1718035"/>
            <a:ext cx="4352700" cy="32565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02" name="Shape 202"/>
        <p:cNvGrpSpPr/>
        <p:nvPr/>
      </p:nvGrpSpPr>
      <p:grpSpPr>
        <a:xfrm>
          <a:off x="0" y="0"/>
          <a:ext cx="0" cy="0"/>
          <a:chOff x="0" y="0"/>
          <a:chExt cx="0" cy="0"/>
        </a:xfrm>
      </p:grpSpPr>
      <p:sp>
        <p:nvSpPr>
          <p:cNvPr id="203" name="Google Shape;203;p18"/>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4" name="Google Shape;204;p18"/>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05" name="Google Shape;205;p18"/>
          <p:cNvCxnSpPr/>
          <p:nvPr/>
        </p:nvCxnSpPr>
        <p:spPr>
          <a:xfrm flipH="1" rot="10800000">
            <a:off x="0" y="42"/>
            <a:ext cx="4523100" cy="2253300"/>
          </a:xfrm>
          <a:prstGeom prst="straightConnector1">
            <a:avLst/>
          </a:prstGeom>
          <a:noFill/>
          <a:ln cap="flat" cmpd="sng" w="9525">
            <a:solidFill>
              <a:srgbClr val="A5A5A5"/>
            </a:solidFill>
            <a:prstDash val="solid"/>
            <a:miter lim="800000"/>
            <a:headEnd len="sm" w="sm" type="none"/>
            <a:tailEnd len="sm" w="sm" type="none"/>
          </a:ln>
        </p:spPr>
      </p:cxnSp>
      <p:cxnSp>
        <p:nvCxnSpPr>
          <p:cNvPr id="206" name="Google Shape;206;p18"/>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sp>
        <p:nvSpPr>
          <p:cNvPr id="207" name="Google Shape;207;p18" title="Title"/>
          <p:cNvSpPr txBox="1"/>
          <p:nvPr>
            <p:ph type="ctrTitle"/>
          </p:nvPr>
        </p:nvSpPr>
        <p:spPr>
          <a:xfrm>
            <a:off x="539378" y="3280527"/>
            <a:ext cx="3983700" cy="995400"/>
          </a:xfrm>
          <a:prstGeom prst="rect">
            <a:avLst/>
          </a:prstGeom>
          <a:noFill/>
          <a:ln>
            <a:noFill/>
          </a:ln>
        </p:spPr>
        <p:txBody>
          <a:bodyPr anchorCtr="0" anchor="b" bIns="0" lIns="68575" spcFirstLastPara="1" rIns="68575" wrap="square" tIns="34275">
            <a:normAutofit/>
          </a:bodyPr>
          <a:lstStyle>
            <a:lvl1pPr lvl="0" algn="r">
              <a:lnSpc>
                <a:spcPct val="90000"/>
              </a:lnSpc>
              <a:spcBef>
                <a:spcPts val="0"/>
              </a:spcBef>
              <a:spcAft>
                <a:spcPts val="0"/>
              </a:spcAft>
              <a:buClr>
                <a:schemeClr val="accent1"/>
              </a:buClr>
              <a:buSzPts val="3200"/>
              <a:buFont typeface="Arial"/>
              <a:buNone/>
              <a:defRPr b="1" sz="32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208" name="Google Shape;208;p18"/>
          <p:cNvCxnSpPr/>
          <p:nvPr/>
        </p:nvCxnSpPr>
        <p:spPr>
          <a:xfrm flipH="1" rot="10800000">
            <a:off x="-13378" y="3524902"/>
            <a:ext cx="1439700" cy="750900"/>
          </a:xfrm>
          <a:prstGeom prst="straightConnector1">
            <a:avLst/>
          </a:prstGeom>
          <a:noFill/>
          <a:ln cap="flat" cmpd="sng" w="9525">
            <a:solidFill>
              <a:schemeClr val="accent1"/>
            </a:solidFill>
            <a:prstDash val="solid"/>
            <a:miter lim="800000"/>
            <a:headEnd len="sm" w="sm" type="none"/>
            <a:tailEnd len="sm" w="sm" type="none"/>
          </a:ln>
        </p:spPr>
      </p:cxnSp>
      <p:sp>
        <p:nvSpPr>
          <p:cNvPr id="209" name="Google Shape;209;p18"/>
          <p:cNvSpPr txBox="1"/>
          <p:nvPr>
            <p:ph idx="1" type="body"/>
          </p:nvPr>
        </p:nvSpPr>
        <p:spPr>
          <a:xfrm>
            <a:off x="539378" y="4275802"/>
            <a:ext cx="3983700" cy="6987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90000"/>
              </a:lnSpc>
              <a:spcBef>
                <a:spcPts val="8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210" name="Google Shape;210;p18"/>
          <p:cNvSpPr/>
          <p:nvPr>
            <p:ph idx="2" type="pic"/>
          </p:nvPr>
        </p:nvSpPr>
        <p:spPr>
          <a:xfrm>
            <a:off x="4687477" y="1703895"/>
            <a:ext cx="4286400" cy="3270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1" name="Shape 211"/>
        <p:cNvGrpSpPr/>
        <p:nvPr/>
      </p:nvGrpSpPr>
      <p:grpSpPr>
        <a:xfrm>
          <a:off x="0" y="0"/>
          <a:ext cx="0" cy="0"/>
          <a:chOff x="0" y="0"/>
          <a:chExt cx="0" cy="0"/>
        </a:xfrm>
      </p:grpSpPr>
      <p:sp>
        <p:nvSpPr>
          <p:cNvPr id="212" name="Google Shape;212;p19"/>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3" name="Google Shape;213;p19"/>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grpSp>
        <p:nvGrpSpPr>
          <p:cNvPr id="214" name="Google Shape;214;p19"/>
          <p:cNvGrpSpPr/>
          <p:nvPr/>
        </p:nvGrpSpPr>
        <p:grpSpPr>
          <a:xfrm flipH="1">
            <a:off x="5670930" y="1"/>
            <a:ext cx="3573049" cy="2655711"/>
            <a:chOff x="-124265" y="-1"/>
            <a:chExt cx="4764065" cy="3367200"/>
          </a:xfrm>
        </p:grpSpPr>
        <p:sp>
          <p:nvSpPr>
            <p:cNvPr id="215" name="Google Shape;215;p19"/>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216" name="Google Shape;216;p19"/>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217" name="Google Shape;217;p19"/>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18" name="Google Shape;218;p19"/>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19"/>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19"/>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58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1" name="Shape 221"/>
        <p:cNvGrpSpPr/>
        <p:nvPr/>
      </p:nvGrpSpPr>
      <p:grpSpPr>
        <a:xfrm>
          <a:off x="0" y="0"/>
          <a:ext cx="0" cy="0"/>
          <a:chOff x="0" y="0"/>
          <a:chExt cx="0" cy="0"/>
        </a:xfrm>
      </p:grpSpPr>
      <p:sp>
        <p:nvSpPr>
          <p:cNvPr id="222" name="Google Shape;222;p20"/>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20"/>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grpSp>
        <p:nvGrpSpPr>
          <p:cNvPr id="224" name="Google Shape;224;p20"/>
          <p:cNvGrpSpPr/>
          <p:nvPr/>
        </p:nvGrpSpPr>
        <p:grpSpPr>
          <a:xfrm flipH="1">
            <a:off x="5670930" y="1"/>
            <a:ext cx="3573049" cy="2655711"/>
            <a:chOff x="-124265" y="-1"/>
            <a:chExt cx="4764065" cy="3367200"/>
          </a:xfrm>
        </p:grpSpPr>
        <p:sp>
          <p:nvSpPr>
            <p:cNvPr id="225" name="Google Shape;225;p20"/>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226" name="Google Shape;226;p20"/>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227" name="Google Shape;227;p20"/>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28" name="Google Shape;228;p20"/>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20"/>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0" name="Google Shape;230;p20"/>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231" name="Google Shape;231;p20"/>
          <p:cNvSpPr txBox="1"/>
          <p:nvPr>
            <p:ph type="title"/>
          </p:nvPr>
        </p:nvSpPr>
        <p:spPr>
          <a:xfrm>
            <a:off x="389008" y="156772"/>
            <a:ext cx="62475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58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18" name="Shape 18"/>
        <p:cNvGrpSpPr/>
        <p:nvPr/>
      </p:nvGrpSpPr>
      <p:grpSpPr>
        <a:xfrm>
          <a:off x="0" y="0"/>
          <a:ext cx="0" cy="0"/>
          <a:chOff x="0" y="0"/>
          <a:chExt cx="0" cy="0"/>
        </a:xfrm>
      </p:grpSpPr>
      <p:sp>
        <p:nvSpPr>
          <p:cNvPr id="19" name="Google Shape;19;p3"/>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 name="Google Shape;20;p3"/>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 name="Google Shape;21;p3"/>
          <p:cNvSpPr/>
          <p:nvPr/>
        </p:nvSpPr>
        <p:spPr>
          <a:xfrm rot="-1641222">
            <a:off x="-477946" y="2691136"/>
            <a:ext cx="2894998" cy="1310237"/>
          </a:xfrm>
          <a:prstGeom prst="parallelogram">
            <a:avLst>
              <a:gd fmla="val 53218"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2" name="Google Shape;22;p3"/>
          <p:cNvCxnSpPr/>
          <p:nvPr/>
        </p:nvCxnSpPr>
        <p:spPr>
          <a:xfrm flipH="1" rot="10800000">
            <a:off x="0" y="757497"/>
            <a:ext cx="1338900" cy="680700"/>
          </a:xfrm>
          <a:prstGeom prst="straightConnector1">
            <a:avLst/>
          </a:prstGeom>
          <a:noFill/>
          <a:ln cap="flat" cmpd="sng" w="9525">
            <a:solidFill>
              <a:srgbClr val="A5A5A5"/>
            </a:solidFill>
            <a:prstDash val="solid"/>
            <a:miter lim="800000"/>
            <a:headEnd len="sm" w="sm" type="none"/>
            <a:tailEnd len="sm" w="sm" type="none"/>
          </a:ln>
        </p:spPr>
      </p:cxnSp>
      <p:sp>
        <p:nvSpPr>
          <p:cNvPr id="23" name="Google Shape;23;p3" title="Title"/>
          <p:cNvSpPr txBox="1"/>
          <p:nvPr>
            <p:ph type="title"/>
          </p:nvPr>
        </p:nvSpPr>
        <p:spPr>
          <a:xfrm>
            <a:off x="4712882" y="1490565"/>
            <a:ext cx="3683700" cy="13425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000"/>
              <a:buFont typeface="Calibri"/>
              <a:buNone/>
              <a:defRPr b="1" sz="3000">
                <a:solidFill>
                  <a:schemeClr val="accen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3" title="Subtitle"/>
          <p:cNvSpPr txBox="1"/>
          <p:nvPr>
            <p:ph idx="1" type="body"/>
          </p:nvPr>
        </p:nvSpPr>
        <p:spPr>
          <a:xfrm>
            <a:off x="4712882" y="2844035"/>
            <a:ext cx="3683700" cy="682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1400"/>
              <a:buFont typeface="Arial"/>
              <a:buNone/>
              <a:defRPr b="0" i="0" sz="14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1200"/>
              <a:buFont typeface="Arial"/>
              <a:buNone/>
              <a:defRPr b="0" i="0" sz="12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1200"/>
              <a:buFont typeface="Arial"/>
              <a:buNone/>
              <a:defRPr b="0" i="0" sz="12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400"/>
              </a:spcBef>
              <a:spcAft>
                <a:spcPts val="0"/>
              </a:spcAft>
              <a:buClr>
                <a:srgbClr val="909090"/>
              </a:buClr>
              <a:buSzPts val="1200"/>
              <a:buFont typeface="Arial"/>
              <a:buNone/>
              <a:defRPr b="0" i="0" sz="1200" u="none" cap="none" strike="noStrike">
                <a:solidFill>
                  <a:srgbClr val="909090"/>
                </a:solidFill>
                <a:latin typeface="Calibri"/>
                <a:ea typeface="Calibri"/>
                <a:cs typeface="Calibri"/>
                <a:sym typeface="Calibri"/>
              </a:defRPr>
            </a:lvl9pPr>
          </a:lstStyle>
          <a:p/>
        </p:txBody>
      </p:sp>
      <p:cxnSp>
        <p:nvCxnSpPr>
          <p:cNvPr id="25" name="Google Shape;25;p3"/>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sp>
        <p:nvSpPr>
          <p:cNvPr id="26" name="Google Shape;26;p3"/>
          <p:cNvSpPr/>
          <p:nvPr/>
        </p:nvSpPr>
        <p:spPr>
          <a:xfrm>
            <a:off x="5815584" y="0"/>
            <a:ext cx="1693800" cy="557100"/>
          </a:xfrm>
          <a:prstGeom prst="parallelogram">
            <a:avLst>
              <a:gd fmla="val 195850"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7" name="Google Shape;27;p3"/>
          <p:cNvCxnSpPr/>
          <p:nvPr/>
        </p:nvCxnSpPr>
        <p:spPr>
          <a:xfrm flipH="1" rot="10800000">
            <a:off x="0" y="306383"/>
            <a:ext cx="4946400" cy="2552400"/>
          </a:xfrm>
          <a:prstGeom prst="straightConnector1">
            <a:avLst/>
          </a:prstGeom>
          <a:noFill/>
          <a:ln cap="flat" cmpd="sng" w="9525">
            <a:solidFill>
              <a:srgbClr val="A5A5A5"/>
            </a:solidFill>
            <a:prstDash val="solid"/>
            <a:miter lim="800000"/>
            <a:headEnd len="sm" w="sm" type="none"/>
            <a:tailEnd len="sm" w="sm" type="none"/>
          </a:ln>
        </p:spPr>
      </p:cxnSp>
      <p:sp>
        <p:nvSpPr>
          <p:cNvPr id="28" name="Google Shape;28;p3"/>
          <p:cNvSpPr/>
          <p:nvPr>
            <p:ph idx="2" type="pic"/>
          </p:nvPr>
        </p:nvSpPr>
        <p:spPr>
          <a:xfrm>
            <a:off x="1262549" y="645708"/>
            <a:ext cx="3321300" cy="38529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2E7A40"/>
              </a:buClr>
              <a:buSzPts val="1800"/>
              <a:buFont typeface="Arial"/>
              <a:buNone/>
              <a:defRPr b="0" i="0" sz="1800" u="none" cap="none" strike="noStrike">
                <a:solidFill>
                  <a:schemeClr val="lt2"/>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29" name="Google Shape;29;p3"/>
          <p:cNvCxnSpPr/>
          <p:nvPr/>
        </p:nvCxnSpPr>
        <p:spPr>
          <a:xfrm flipH="1" rot="10800000">
            <a:off x="-13378" y="3950099"/>
            <a:ext cx="1439700" cy="750900"/>
          </a:xfrm>
          <a:prstGeom prst="straightConnector1">
            <a:avLst/>
          </a:prstGeom>
          <a:noFill/>
          <a:ln cap="flat" cmpd="sng" w="9525">
            <a:solidFill>
              <a:schemeClr val="accent1"/>
            </a:solidFill>
            <a:prstDash val="solid"/>
            <a:miter lim="800000"/>
            <a:headEnd len="sm" w="sm" type="none"/>
            <a:tailEnd len="sm" w="sm" type="none"/>
          </a:ln>
        </p:spPr>
      </p:cxnSp>
      <p:sp>
        <p:nvSpPr>
          <p:cNvPr id="30" name="Google Shape;30;p3"/>
          <p:cNvSpPr/>
          <p:nvPr/>
        </p:nvSpPr>
        <p:spPr>
          <a:xfrm rot="-1640934">
            <a:off x="-104219" y="2555304"/>
            <a:ext cx="1078780" cy="177383"/>
          </a:xfrm>
          <a:prstGeom prst="parallelogram">
            <a:avLst>
              <a:gd fmla="val 53218"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1637">
          <p15:clr>
            <a:srgbClr val="FBAE40"/>
          </p15:clr>
        </p15:guide>
        <p15:guide id="2" pos="2880">
          <p15:clr>
            <a:srgbClr val="FBAE40"/>
          </p15:clr>
        </p15:guide>
        <p15:guide id="3" pos="107">
          <p15:clr>
            <a:srgbClr val="FBAE40"/>
          </p15:clr>
        </p15:guide>
        <p15:guide id="4" orient="horz" pos="3127">
          <p15:clr>
            <a:srgbClr val="FBAE40"/>
          </p15:clr>
        </p15:guide>
        <p15:guide id="5" pos="5653">
          <p15:clr>
            <a:srgbClr val="FBAE40"/>
          </p15:clr>
        </p15:guide>
        <p15:guide id="6" orient="horz" pos="10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32" name="Shape 232"/>
        <p:cNvGrpSpPr/>
        <p:nvPr/>
      </p:nvGrpSpPr>
      <p:grpSpPr>
        <a:xfrm>
          <a:off x="0" y="0"/>
          <a:ext cx="0" cy="0"/>
          <a:chOff x="0" y="0"/>
          <a:chExt cx="0" cy="0"/>
        </a:xfrm>
      </p:grpSpPr>
      <p:sp>
        <p:nvSpPr>
          <p:cNvPr id="233" name="Google Shape;233;p21"/>
          <p:cNvSpPr txBox="1"/>
          <p:nvPr>
            <p:ph type="title"/>
          </p:nvPr>
        </p:nvSpPr>
        <p:spPr>
          <a:xfrm>
            <a:off x="389008" y="156772"/>
            <a:ext cx="81264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234" name="Shape 234"/>
        <p:cNvGrpSpPr/>
        <p:nvPr/>
      </p:nvGrpSpPr>
      <p:grpSpPr>
        <a:xfrm>
          <a:off x="0" y="0"/>
          <a:ext cx="0" cy="0"/>
          <a:chOff x="0" y="0"/>
          <a:chExt cx="0" cy="0"/>
        </a:xfrm>
      </p:grpSpPr>
      <p:grpSp>
        <p:nvGrpSpPr>
          <p:cNvPr id="235" name="Google Shape;235;p22"/>
          <p:cNvGrpSpPr/>
          <p:nvPr/>
        </p:nvGrpSpPr>
        <p:grpSpPr>
          <a:xfrm>
            <a:off x="6098378" y="5"/>
            <a:ext cx="3045625" cy="2030570"/>
            <a:chOff x="6098378" y="5"/>
            <a:chExt cx="3045625" cy="2030570"/>
          </a:xfrm>
        </p:grpSpPr>
        <p:sp>
          <p:nvSpPr>
            <p:cNvPr id="236" name="Google Shape;236;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2"/>
          <p:cNvSpPr txBox="1"/>
          <p:nvPr>
            <p:ph type="title"/>
          </p:nvPr>
        </p:nvSpPr>
        <p:spPr>
          <a:xfrm>
            <a:off x="490250" y="526350"/>
            <a:ext cx="5618700" cy="4090800"/>
          </a:xfrm>
          <a:prstGeom prst="rect">
            <a:avLst/>
          </a:prstGeom>
        </p:spPr>
        <p:txBody>
          <a:bodyPr anchorCtr="0" anchor="ctr" bIns="0" lIns="68575" spcFirstLastPara="1" rIns="68575" wrap="square" tIns="3427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42" name="Google Shape;242;p22"/>
          <p:cNvSpPr txBox="1"/>
          <p:nvPr>
            <p:ph idx="12" type="sldNum"/>
          </p:nvPr>
        </p:nvSpPr>
        <p:spPr>
          <a:xfrm>
            <a:off x="8460431" y="4651190"/>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1">
  <p:cSld name="Text Layout 01">
    <p:spTree>
      <p:nvGrpSpPr>
        <p:cNvPr id="31" name="Shape 31"/>
        <p:cNvGrpSpPr/>
        <p:nvPr/>
      </p:nvGrpSpPr>
      <p:grpSpPr>
        <a:xfrm>
          <a:off x="0" y="0"/>
          <a:ext cx="0" cy="0"/>
          <a:chOff x="0" y="0"/>
          <a:chExt cx="0" cy="0"/>
        </a:xfrm>
      </p:grpSpPr>
      <p:sp>
        <p:nvSpPr>
          <p:cNvPr id="32" name="Google Shape;32;p4" title="Bullet Points"/>
          <p:cNvSpPr txBox="1"/>
          <p:nvPr>
            <p:ph idx="1" type="body"/>
          </p:nvPr>
        </p:nvSpPr>
        <p:spPr>
          <a:xfrm>
            <a:off x="398533" y="2347155"/>
            <a:ext cx="3707100" cy="22188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chemeClr val="accent2"/>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chemeClr val="accent2"/>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chemeClr val="accent2"/>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3" name="Google Shape;33;p4"/>
          <p:cNvSpPr/>
          <p:nvPr/>
        </p:nvSpPr>
        <p:spPr>
          <a:xfrm rot="10800000">
            <a:off x="1379700" y="0"/>
            <a:ext cx="7764300" cy="42291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 name="Google Shape;34;p4"/>
          <p:cNvSpPr/>
          <p:nvPr/>
        </p:nvSpPr>
        <p:spPr>
          <a:xfrm flipH="1">
            <a:off x="2233575" y="-4"/>
            <a:ext cx="3090900" cy="981000"/>
          </a:xfrm>
          <a:prstGeom prst="parallelogram">
            <a:avLst>
              <a:gd fmla="val 18638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5" name="Google Shape;35;p4"/>
          <p:cNvCxnSpPr/>
          <p:nvPr/>
        </p:nvCxnSpPr>
        <p:spPr>
          <a:xfrm flipH="1" rot="10800000">
            <a:off x="4781550" y="3785158"/>
            <a:ext cx="1143300" cy="1352700"/>
          </a:xfrm>
          <a:prstGeom prst="straightConnector1">
            <a:avLst/>
          </a:prstGeom>
          <a:noFill/>
          <a:ln cap="flat" cmpd="sng" w="9525">
            <a:solidFill>
              <a:schemeClr val="accent2"/>
            </a:solidFill>
            <a:prstDash val="solid"/>
            <a:miter lim="800000"/>
            <a:headEnd len="sm" w="sm" type="none"/>
            <a:tailEnd len="sm" w="sm" type="none"/>
          </a:ln>
        </p:spPr>
      </p:cxnSp>
      <p:sp>
        <p:nvSpPr>
          <p:cNvPr id="36" name="Google Shape;36;p4" title="Subtitle"/>
          <p:cNvSpPr txBox="1"/>
          <p:nvPr>
            <p:ph idx="2" type="body"/>
          </p:nvPr>
        </p:nvSpPr>
        <p:spPr>
          <a:xfrm>
            <a:off x="398534" y="1872076"/>
            <a:ext cx="5507100" cy="45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rgbClr val="525252"/>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4" title="Title "/>
          <p:cNvSpPr txBox="1"/>
          <p:nvPr>
            <p:ph type="title"/>
          </p:nvPr>
        </p:nvSpPr>
        <p:spPr>
          <a:xfrm>
            <a:off x="398533" y="930832"/>
            <a:ext cx="5507100" cy="9117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300"/>
              <a:buFont typeface="Calibri"/>
              <a:buNone/>
              <a:defRPr b="1" sz="33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4"/>
          <p:cNvSpPr/>
          <p:nvPr>
            <p:ph idx="3" type="pic"/>
          </p:nvPr>
        </p:nvSpPr>
        <p:spPr>
          <a:xfrm>
            <a:off x="4953000" y="0"/>
            <a:ext cx="4191000" cy="5154300"/>
          </a:xfrm>
          <a:prstGeom prst="rect">
            <a:avLst/>
          </a:prstGeom>
          <a:solidFill>
            <a:srgbClr val="D8D8D8"/>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9" name="Google Shape;39;p4"/>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4"/>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31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2">
  <p:cSld name="Text Layout 02">
    <p:spTree>
      <p:nvGrpSpPr>
        <p:cNvPr id="41" name="Shape 41"/>
        <p:cNvGrpSpPr/>
        <p:nvPr/>
      </p:nvGrpSpPr>
      <p:grpSpPr>
        <a:xfrm>
          <a:off x="0" y="0"/>
          <a:ext cx="0" cy="0"/>
          <a:chOff x="0" y="0"/>
          <a:chExt cx="0" cy="0"/>
        </a:xfrm>
      </p:grpSpPr>
      <p:sp>
        <p:nvSpPr>
          <p:cNvPr id="42" name="Google Shape;42;p5"/>
          <p:cNvSpPr/>
          <p:nvPr/>
        </p:nvSpPr>
        <p:spPr>
          <a:xfrm rot="10800000">
            <a:off x="1379700" y="0"/>
            <a:ext cx="7764300" cy="42291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 name="Google Shape;43;p5"/>
          <p:cNvSpPr/>
          <p:nvPr>
            <p:ph idx="2" type="pic"/>
          </p:nvPr>
        </p:nvSpPr>
        <p:spPr>
          <a:xfrm>
            <a:off x="4627633" y="1076325"/>
            <a:ext cx="4516500" cy="4067100"/>
          </a:xfrm>
          <a:prstGeom prst="rect">
            <a:avLst/>
          </a:prstGeom>
          <a:solidFill>
            <a:srgbClr val="D8D8D8"/>
          </a:solidFill>
          <a:ln>
            <a:noFill/>
          </a:ln>
        </p:spPr>
        <p:txBody>
          <a:bodyPr anchorCtr="0" anchor="ctr" bIns="34275" lIns="68575" spcFirstLastPara="1" rIns="342900" wrap="square" tIns="34275">
            <a:noAutofit/>
          </a:bodyPr>
          <a:lstStyle>
            <a:lvl1pPr lvl="0" marR="0" rtl="0" algn="r">
              <a:lnSpc>
                <a:spcPct val="90000"/>
              </a:lnSpc>
              <a:spcBef>
                <a:spcPts val="8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5" title="Bullet Points"/>
          <p:cNvSpPr txBox="1"/>
          <p:nvPr>
            <p:ph idx="1" type="body"/>
          </p:nvPr>
        </p:nvSpPr>
        <p:spPr>
          <a:xfrm>
            <a:off x="398533" y="2347155"/>
            <a:ext cx="3707100" cy="22188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chemeClr val="accent2"/>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chemeClr val="accent2"/>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chemeClr val="accent2"/>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5" name="Google Shape;45;p5"/>
          <p:cNvSpPr/>
          <p:nvPr/>
        </p:nvSpPr>
        <p:spPr>
          <a:xfrm flipH="1">
            <a:off x="2233575" y="-4"/>
            <a:ext cx="3090900" cy="981000"/>
          </a:xfrm>
          <a:prstGeom prst="parallelogram">
            <a:avLst>
              <a:gd fmla="val 18638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46" name="Google Shape;46;p5"/>
          <p:cNvCxnSpPr/>
          <p:nvPr/>
        </p:nvCxnSpPr>
        <p:spPr>
          <a:xfrm flipH="1" rot="10800000">
            <a:off x="7764236" y="889050"/>
            <a:ext cx="1379700" cy="1225500"/>
          </a:xfrm>
          <a:prstGeom prst="straightConnector1">
            <a:avLst/>
          </a:prstGeom>
          <a:noFill/>
          <a:ln cap="flat" cmpd="sng" w="9525">
            <a:solidFill>
              <a:srgbClr val="D8D8D8"/>
            </a:solidFill>
            <a:prstDash val="solid"/>
            <a:miter lim="800000"/>
            <a:headEnd len="sm" w="sm" type="none"/>
            <a:tailEnd len="sm" w="sm" type="none"/>
          </a:ln>
        </p:spPr>
      </p:cxnSp>
      <p:sp>
        <p:nvSpPr>
          <p:cNvPr id="47" name="Google Shape;47;p5" title="Subtitle"/>
          <p:cNvSpPr txBox="1"/>
          <p:nvPr>
            <p:ph idx="3" type="body"/>
          </p:nvPr>
        </p:nvSpPr>
        <p:spPr>
          <a:xfrm>
            <a:off x="398534" y="1872076"/>
            <a:ext cx="5507100" cy="45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rgbClr val="525252"/>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8" name="Google Shape;48;p5" title="Title "/>
          <p:cNvSpPr txBox="1"/>
          <p:nvPr>
            <p:ph type="title"/>
          </p:nvPr>
        </p:nvSpPr>
        <p:spPr>
          <a:xfrm>
            <a:off x="398533" y="930832"/>
            <a:ext cx="5507100" cy="9117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300"/>
              <a:buFont typeface="Calibri"/>
              <a:buNone/>
              <a:defRPr b="1" sz="33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5"/>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5"/>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51" name="Google Shape;51;p5"/>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31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ion with Subtitle">
  <p:cSld name="Comparision with Subtitle">
    <p:spTree>
      <p:nvGrpSpPr>
        <p:cNvPr id="52" name="Shape 52"/>
        <p:cNvGrpSpPr/>
        <p:nvPr/>
      </p:nvGrpSpPr>
      <p:grpSpPr>
        <a:xfrm>
          <a:off x="0" y="0"/>
          <a:ext cx="0" cy="0"/>
          <a:chOff x="0" y="0"/>
          <a:chExt cx="0" cy="0"/>
        </a:xfrm>
      </p:grpSpPr>
      <p:sp>
        <p:nvSpPr>
          <p:cNvPr id="53" name="Google Shape;53;p6"/>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4" name="Google Shape;54;p6"/>
          <p:cNvCxnSpPr/>
          <p:nvPr/>
        </p:nvCxnSpPr>
        <p:spPr>
          <a:xfrm rot="10800000">
            <a:off x="-7071" y="2725617"/>
            <a:ext cx="1434600" cy="1179600"/>
          </a:xfrm>
          <a:prstGeom prst="straightConnector1">
            <a:avLst/>
          </a:prstGeom>
          <a:noFill/>
          <a:ln cap="flat" cmpd="sng" w="9525">
            <a:solidFill>
              <a:schemeClr val="accent2"/>
            </a:solidFill>
            <a:prstDash val="solid"/>
            <a:miter lim="800000"/>
            <a:headEnd len="sm" w="sm" type="none"/>
            <a:tailEnd len="sm" w="sm" type="none"/>
          </a:ln>
        </p:spPr>
      </p:cxnSp>
      <p:grpSp>
        <p:nvGrpSpPr>
          <p:cNvPr id="55" name="Google Shape;55;p6"/>
          <p:cNvGrpSpPr/>
          <p:nvPr/>
        </p:nvGrpSpPr>
        <p:grpSpPr>
          <a:xfrm flipH="1">
            <a:off x="5670930" y="1"/>
            <a:ext cx="3573049" cy="2655711"/>
            <a:chOff x="-124265" y="-1"/>
            <a:chExt cx="4764065" cy="3367200"/>
          </a:xfrm>
        </p:grpSpPr>
        <p:sp>
          <p:nvSpPr>
            <p:cNvPr id="56" name="Google Shape;56;p6"/>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57" name="Google Shape;57;p6"/>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58" name="Google Shape;58;p6"/>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59" name="Google Shape;59;p6"/>
          <p:cNvSpPr txBox="1"/>
          <p:nvPr>
            <p:ph idx="1" type="body"/>
          </p:nvPr>
        </p:nvSpPr>
        <p:spPr>
          <a:xfrm>
            <a:off x="390523" y="1578666"/>
            <a:ext cx="4106400" cy="585900"/>
          </a:xfrm>
          <a:prstGeom prst="rect">
            <a:avLst/>
          </a:prstGeom>
          <a:noFill/>
          <a:ln>
            <a:noFill/>
          </a:ln>
        </p:spPr>
        <p:txBody>
          <a:bodyPr anchorCtr="0" anchor="b" bIns="34275" lIns="68575" spcFirstLastPara="1" rIns="68575" wrap="square" tIns="34275">
            <a:normAutofit/>
          </a:bodyPr>
          <a:lstStyle>
            <a:lvl1pPr indent="-228600" lvl="0" marL="457200" marR="0" rtl="0" algn="l">
              <a:lnSpc>
                <a:spcPct val="100000"/>
              </a:lnSpc>
              <a:spcBef>
                <a:spcPts val="0"/>
              </a:spcBef>
              <a:spcAft>
                <a:spcPts val="0"/>
              </a:spcAft>
              <a:buClr>
                <a:srgbClr val="2E7A40"/>
              </a:buClr>
              <a:buSzPts val="2100"/>
              <a:buFont typeface="Arial"/>
              <a:buNone/>
              <a:defRPr b="1" i="0" sz="2100" u="none" cap="none" strike="noStrike">
                <a:solidFill>
                  <a:schemeClr val="accent2"/>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0" name="Google Shape;60;p6" title="Bullet Points"/>
          <p:cNvSpPr txBox="1"/>
          <p:nvPr>
            <p:ph idx="2" type="body"/>
          </p:nvPr>
        </p:nvSpPr>
        <p:spPr>
          <a:xfrm>
            <a:off x="390523" y="2164557"/>
            <a:ext cx="4106400" cy="24240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6"/>
          <p:cNvSpPr txBox="1"/>
          <p:nvPr>
            <p:ph idx="3" type="body"/>
          </p:nvPr>
        </p:nvSpPr>
        <p:spPr>
          <a:xfrm>
            <a:off x="4640035" y="1578666"/>
            <a:ext cx="4106700" cy="585900"/>
          </a:xfrm>
          <a:prstGeom prst="rect">
            <a:avLst/>
          </a:prstGeom>
          <a:noFill/>
          <a:ln>
            <a:noFill/>
          </a:ln>
        </p:spPr>
        <p:txBody>
          <a:bodyPr anchorCtr="0" anchor="b" bIns="34275" lIns="68575" spcFirstLastPara="1" rIns="68575" wrap="square" tIns="34275">
            <a:normAutofit/>
          </a:bodyPr>
          <a:lstStyle>
            <a:lvl1pPr indent="-228600" lvl="0" marL="457200" marR="0" rtl="0" algn="l">
              <a:lnSpc>
                <a:spcPct val="100000"/>
              </a:lnSpc>
              <a:spcBef>
                <a:spcPts val="800"/>
              </a:spcBef>
              <a:spcAft>
                <a:spcPts val="0"/>
              </a:spcAft>
              <a:buClr>
                <a:srgbClr val="2E7A40"/>
              </a:buClr>
              <a:buSzPts val="2100"/>
              <a:buFont typeface="Arial"/>
              <a:buNone/>
              <a:defRPr b="1" i="0" sz="2100" u="none" cap="none" strike="noStrike">
                <a:solidFill>
                  <a:schemeClr val="accent2"/>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2" name="Google Shape;62;p6" title="Bullet Points"/>
          <p:cNvSpPr txBox="1"/>
          <p:nvPr>
            <p:ph idx="4" type="body"/>
          </p:nvPr>
        </p:nvSpPr>
        <p:spPr>
          <a:xfrm>
            <a:off x="4640035" y="2164557"/>
            <a:ext cx="4106700" cy="24240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3" name="Google Shape;63;p6" title="Subtitle"/>
          <p:cNvSpPr txBox="1"/>
          <p:nvPr>
            <p:ph idx="5" type="body"/>
          </p:nvPr>
        </p:nvSpPr>
        <p:spPr>
          <a:xfrm>
            <a:off x="390370" y="1032699"/>
            <a:ext cx="5526300" cy="45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4" name="Google Shape;64;p6"/>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sp>
        <p:nvSpPr>
          <p:cNvPr id="65" name="Google Shape;65;p6"/>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 name="Google Shape;66;p6"/>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68" name="Google Shape;68;p6"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b="1"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rt">
  <p:cSld name="1_Chart">
    <p:spTree>
      <p:nvGrpSpPr>
        <p:cNvPr id="69" name="Shape 69"/>
        <p:cNvGrpSpPr/>
        <p:nvPr/>
      </p:nvGrpSpPr>
      <p:grpSpPr>
        <a:xfrm>
          <a:off x="0" y="0"/>
          <a:ext cx="0" cy="0"/>
          <a:chOff x="0" y="0"/>
          <a:chExt cx="0" cy="0"/>
        </a:xfrm>
      </p:grpSpPr>
      <p:sp>
        <p:nvSpPr>
          <p:cNvPr id="70" name="Google Shape;70;p7"/>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1" name="Google Shape;71;p7"/>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grpSp>
        <p:nvGrpSpPr>
          <p:cNvPr id="72" name="Google Shape;72;p7"/>
          <p:cNvGrpSpPr/>
          <p:nvPr/>
        </p:nvGrpSpPr>
        <p:grpSpPr>
          <a:xfrm flipH="1">
            <a:off x="5670930" y="1"/>
            <a:ext cx="3573049" cy="2655711"/>
            <a:chOff x="-124265" y="-1"/>
            <a:chExt cx="4764065" cy="3367200"/>
          </a:xfrm>
        </p:grpSpPr>
        <p:sp>
          <p:nvSpPr>
            <p:cNvPr id="73" name="Google Shape;73;p7"/>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74" name="Google Shape;74;p7"/>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75" name="Google Shape;75;p7"/>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76" name="Google Shape;76;p7"/>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 name="Google Shape;77;p7" title="Subtitle"/>
          <p:cNvSpPr txBox="1"/>
          <p:nvPr>
            <p:ph idx="1" type="body"/>
          </p:nvPr>
        </p:nvSpPr>
        <p:spPr>
          <a:xfrm>
            <a:off x="390370" y="1032699"/>
            <a:ext cx="5526300" cy="45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Google Shape;78;p7"/>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80" name="Google Shape;80;p7"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b="1"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7"/>
          <p:cNvSpPr txBox="1"/>
          <p:nvPr>
            <p:ph idx="2" type="body"/>
          </p:nvPr>
        </p:nvSpPr>
        <p:spPr>
          <a:xfrm>
            <a:off x="398861" y="1504321"/>
            <a:ext cx="3919200" cy="3063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lnSpc>
                <a:spcPct val="90000"/>
              </a:lnSpc>
              <a:spcBef>
                <a:spcPts val="4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4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4pPr>
            <a:lvl5pPr indent="-228600" lvl="4" marL="2286000" marR="0" rtl="0" algn="l">
              <a:lnSpc>
                <a:spcPct val="90000"/>
              </a:lnSpc>
              <a:spcBef>
                <a:spcPts val="4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2" name="Google Shape;82;p7" title="Chart"/>
          <p:cNvSpPr/>
          <p:nvPr>
            <p:ph idx="3" type="chart"/>
          </p:nvPr>
        </p:nvSpPr>
        <p:spPr>
          <a:xfrm>
            <a:off x="4347086" y="1504321"/>
            <a:ext cx="4289400" cy="3063300"/>
          </a:xfrm>
          <a:prstGeom prst="rect">
            <a:avLst/>
          </a:prstGeom>
          <a:noFill/>
          <a:ln>
            <a:noFill/>
          </a:ln>
        </p:spPr>
        <p:txBody>
          <a:bodyPr anchorCtr="0" anchor="t" bIns="34275" lIns="68550" spcFirstLastPara="1" rIns="68550" wrap="square" tIns="34275">
            <a:noAutofit/>
          </a:bodyPr>
          <a:lstStyle>
            <a:lvl1pPr lvl="0" marR="0" rtl="0" algn="ctr">
              <a:lnSpc>
                <a:spcPct val="90000"/>
              </a:lnSpc>
              <a:spcBef>
                <a:spcPts val="800"/>
              </a:spcBef>
              <a:spcAft>
                <a:spcPts val="0"/>
              </a:spcAft>
              <a:buClr>
                <a:srgbClr val="2E7A40"/>
              </a:buClr>
              <a:buSzPts val="1500"/>
              <a:buFont typeface="Arial"/>
              <a:buNone/>
              <a:defRPr b="0" i="0" sz="1500" u="none" cap="none" strike="noStrike">
                <a:solidFill>
                  <a:schemeClr val="lt1"/>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58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83" name="Shape 83"/>
        <p:cNvGrpSpPr/>
        <p:nvPr/>
      </p:nvGrpSpPr>
      <p:grpSpPr>
        <a:xfrm>
          <a:off x="0" y="0"/>
          <a:ext cx="0" cy="0"/>
          <a:chOff x="0" y="0"/>
          <a:chExt cx="0" cy="0"/>
        </a:xfrm>
      </p:grpSpPr>
      <p:sp>
        <p:nvSpPr>
          <p:cNvPr id="84" name="Google Shape;84;p8"/>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5" name="Google Shape;85;p8"/>
          <p:cNvSpPr txBox="1"/>
          <p:nvPr/>
        </p:nvSpPr>
        <p:spPr>
          <a:xfrm>
            <a:off x="8304284" y="176799"/>
            <a:ext cx="6111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t" sz="2600">
                <a:solidFill>
                  <a:schemeClr val="lt1"/>
                </a:solidFill>
                <a:latin typeface="Arial Black"/>
                <a:ea typeface="Arial Black"/>
                <a:cs typeface="Arial Black"/>
                <a:sym typeface="Arial Black"/>
              </a:rPr>
              <a:t>FR</a:t>
            </a:r>
            <a:endParaRPr sz="1100"/>
          </a:p>
        </p:txBody>
      </p:sp>
      <p:grpSp>
        <p:nvGrpSpPr>
          <p:cNvPr id="86" name="Google Shape;86;p8"/>
          <p:cNvGrpSpPr/>
          <p:nvPr/>
        </p:nvGrpSpPr>
        <p:grpSpPr>
          <a:xfrm flipH="1">
            <a:off x="5670930" y="1"/>
            <a:ext cx="3573049" cy="2655711"/>
            <a:chOff x="-124265" y="-1"/>
            <a:chExt cx="4764065" cy="3367200"/>
          </a:xfrm>
        </p:grpSpPr>
        <p:sp>
          <p:nvSpPr>
            <p:cNvPr id="87" name="Google Shape;87;p8"/>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88" name="Google Shape;88;p8"/>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89" name="Google Shape;89;p8"/>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90" name="Google Shape;90;p8"/>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1" name="Google Shape;91;p8" title="Subtitle"/>
          <p:cNvSpPr txBox="1"/>
          <p:nvPr>
            <p:ph idx="1" type="body"/>
          </p:nvPr>
        </p:nvSpPr>
        <p:spPr>
          <a:xfrm>
            <a:off x="390370" y="1032699"/>
            <a:ext cx="5526300" cy="45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lnSpc>
                <a:spcPct val="90000"/>
              </a:lnSpc>
              <a:spcBef>
                <a:spcPts val="400"/>
              </a:spcBef>
              <a:spcAft>
                <a:spcPts val="0"/>
              </a:spcAft>
              <a:buClr>
                <a:srgbClr val="2E7A40"/>
              </a:buClr>
              <a:buSzPts val="1500"/>
              <a:buFont typeface="Arial"/>
              <a:buNone/>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2" name="Google Shape;92;p8"/>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8"/>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
              <a:t>‹#›</a:t>
            </a:fld>
            <a:endParaRPr/>
          </a:p>
        </p:txBody>
      </p:sp>
      <p:sp>
        <p:nvSpPr>
          <p:cNvPr id="94" name="Google Shape;94;p8"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lt1"/>
              </a:buClr>
              <a:buSzPts val="3300"/>
              <a:buFont typeface="Calibri"/>
              <a:buNone/>
              <a:defRPr b="1"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8" title="Table"/>
          <p:cNvSpPr/>
          <p:nvPr>
            <p:ph idx="2" type="tbl"/>
          </p:nvPr>
        </p:nvSpPr>
        <p:spPr>
          <a:xfrm>
            <a:off x="398533" y="1998602"/>
            <a:ext cx="8244900" cy="2574900"/>
          </a:xfrm>
          <a:prstGeom prst="rect">
            <a:avLst/>
          </a:prstGeom>
          <a:noFill/>
          <a:ln>
            <a:noFill/>
          </a:ln>
        </p:spPr>
        <p:txBody>
          <a:bodyPr anchorCtr="0" anchor="t" bIns="34275" lIns="68550" spcFirstLastPara="1" rIns="68550" wrap="square" tIns="34275">
            <a:noAutofit/>
          </a:bodyPr>
          <a:lstStyle>
            <a:lvl1pPr lvl="0" marR="0" rtl="0" algn="ctr">
              <a:spcBef>
                <a:spcPts val="0"/>
              </a:spcBef>
              <a:spcAft>
                <a:spcPts val="0"/>
              </a:spcAft>
              <a:buClr>
                <a:schemeClr val="lt1"/>
              </a:buClr>
              <a:buSzPts val="1500"/>
              <a:buFont typeface="Calibri"/>
              <a:buNone/>
              <a:defRPr b="0" i="0" sz="15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07">
          <p15:clr>
            <a:srgbClr val="FBAE40"/>
          </p15:clr>
        </p15:guide>
        <p15:guide id="2" pos="2880">
          <p15:clr>
            <a:srgbClr val="FBAE40"/>
          </p15:clr>
        </p15:guide>
        <p15:guide id="3" pos="58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96" name="Shape 96"/>
        <p:cNvGrpSpPr/>
        <p:nvPr/>
      </p:nvGrpSpPr>
      <p:grpSpPr>
        <a:xfrm>
          <a:off x="0" y="0"/>
          <a:ext cx="0" cy="0"/>
          <a:chOff x="0" y="0"/>
          <a:chExt cx="0" cy="0"/>
        </a:xfrm>
      </p:grpSpPr>
      <p:sp>
        <p:nvSpPr>
          <p:cNvPr id="97" name="Google Shape;97;p9"/>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8" name="Google Shape;98;p9"/>
          <p:cNvSpPr/>
          <p:nvPr/>
        </p:nvSpPr>
        <p:spPr>
          <a:xfrm flipH="1" rot="10800000">
            <a:off x="0" y="-1"/>
            <a:ext cx="8810700" cy="4724400"/>
          </a:xfrm>
          <a:prstGeom prst="rtTriangl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9" name="Google Shape;99;p9" title="Image"/>
          <p:cNvSpPr/>
          <p:nvPr>
            <p:ph idx="2" type="pic"/>
          </p:nvPr>
        </p:nvSpPr>
        <p:spPr>
          <a:xfrm>
            <a:off x="269422" y="244927"/>
            <a:ext cx="8605200" cy="4653600"/>
          </a:xfrm>
          <a:prstGeom prst="rect">
            <a:avLst/>
          </a:prstGeom>
          <a:solidFill>
            <a:srgbClr val="D8D8D8"/>
          </a:solidFill>
          <a:ln>
            <a:noFill/>
          </a:ln>
        </p:spPr>
        <p:txBody>
          <a:bodyPr anchorCtr="0" anchor="ctr" bIns="34275" lIns="0" spcFirstLastPara="1" rIns="68575" wrap="square" tIns="0">
            <a:noAutofit/>
          </a:bodyPr>
          <a:lstStyle>
            <a:lvl1pPr lvl="0" marR="0" rtl="0" algn="ctr">
              <a:lnSpc>
                <a:spcPct val="90000"/>
              </a:lnSpc>
              <a:spcBef>
                <a:spcPts val="800"/>
              </a:spcBef>
              <a:spcAft>
                <a:spcPts val="0"/>
              </a:spcAft>
              <a:buClr>
                <a:srgbClr val="2E7A40"/>
              </a:buClr>
              <a:buSzPts val="800"/>
              <a:buFont typeface="Arial"/>
              <a:buNone/>
              <a:defRPr b="0" i="1" sz="8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100" name="Google Shape;100;p9"/>
          <p:cNvCxnSpPr/>
          <p:nvPr/>
        </p:nvCxnSpPr>
        <p:spPr>
          <a:xfrm flipH="1" rot="10800000">
            <a:off x="0" y="4008793"/>
            <a:ext cx="1771800" cy="930600"/>
          </a:xfrm>
          <a:prstGeom prst="straightConnector1">
            <a:avLst/>
          </a:prstGeom>
          <a:noFill/>
          <a:ln cap="flat" cmpd="sng" w="9525">
            <a:solidFill>
              <a:srgbClr val="7F7F7F"/>
            </a:solidFill>
            <a:prstDash val="solid"/>
            <a:miter lim="800000"/>
            <a:headEnd len="sm" w="sm" type="none"/>
            <a:tailEnd len="sm" w="sm" type="none"/>
          </a:ln>
        </p:spPr>
      </p:cxnSp>
      <p:sp>
        <p:nvSpPr>
          <p:cNvPr id="101" name="Google Shape;101;p9" title="Title "/>
          <p:cNvSpPr txBox="1"/>
          <p:nvPr>
            <p:ph type="title"/>
          </p:nvPr>
        </p:nvSpPr>
        <p:spPr>
          <a:xfrm>
            <a:off x="269422" y="419102"/>
            <a:ext cx="6249900" cy="704700"/>
          </a:xfrm>
          <a:prstGeom prst="rect">
            <a:avLst/>
          </a:prstGeom>
          <a:solidFill>
            <a:schemeClr val="lt1">
              <a:alpha val="89803"/>
            </a:schemeClr>
          </a:solidFill>
          <a:ln>
            <a:noFill/>
          </a:ln>
        </p:spPr>
        <p:txBody>
          <a:bodyPr anchorCtr="0" anchor="ctr" bIns="0" lIns="216000" spcFirstLastPara="1" rIns="68575" wrap="square" tIns="34275">
            <a:normAutofit/>
          </a:bodyPr>
          <a:lstStyle>
            <a:lvl1pPr lvl="0" algn="l">
              <a:lnSpc>
                <a:spcPct val="90000"/>
              </a:lnSpc>
              <a:spcBef>
                <a:spcPts val="0"/>
              </a:spcBef>
              <a:spcAft>
                <a:spcPts val="0"/>
              </a:spcAft>
              <a:buClr>
                <a:schemeClr val="dk1"/>
              </a:buClr>
              <a:buSzPts val="2700"/>
              <a:buFont typeface="Calibri"/>
              <a:buNone/>
              <a:defRPr b="1" sz="27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02" name="Shape 102"/>
        <p:cNvGrpSpPr/>
        <p:nvPr/>
      </p:nvGrpSpPr>
      <p:grpSpPr>
        <a:xfrm>
          <a:off x="0" y="0"/>
          <a:ext cx="0" cy="0"/>
          <a:chOff x="0" y="0"/>
          <a:chExt cx="0" cy="0"/>
        </a:xfrm>
      </p:grpSpPr>
      <p:sp>
        <p:nvSpPr>
          <p:cNvPr id="103" name="Google Shape;103;p10"/>
          <p:cNvSpPr/>
          <p:nvPr/>
        </p:nvSpPr>
        <p:spPr>
          <a:xfrm>
            <a:off x="0" y="0"/>
            <a:ext cx="91440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4" name="Google Shape;104;p10"/>
          <p:cNvSpPr txBox="1"/>
          <p:nvPr>
            <p:ph idx="1" type="body"/>
          </p:nvPr>
        </p:nvSpPr>
        <p:spPr>
          <a:xfrm>
            <a:off x="5117197" y="2595872"/>
            <a:ext cx="2584200" cy="21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5" name="Google Shape;105;p10"/>
          <p:cNvSpPr txBox="1"/>
          <p:nvPr>
            <p:ph idx="2" type="body"/>
          </p:nvPr>
        </p:nvSpPr>
        <p:spPr>
          <a:xfrm>
            <a:off x="5117197" y="2879588"/>
            <a:ext cx="2584200" cy="21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6" name="Google Shape;106;p10"/>
          <p:cNvSpPr txBox="1"/>
          <p:nvPr>
            <p:ph idx="3" type="body"/>
          </p:nvPr>
        </p:nvSpPr>
        <p:spPr>
          <a:xfrm>
            <a:off x="5117196" y="3162502"/>
            <a:ext cx="2584200" cy="216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Google Shape;107;p10"/>
          <p:cNvSpPr txBox="1"/>
          <p:nvPr>
            <p:ph idx="4" type="body"/>
          </p:nvPr>
        </p:nvSpPr>
        <p:spPr>
          <a:xfrm>
            <a:off x="5117197" y="3446218"/>
            <a:ext cx="2584200" cy="21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8" name="Google Shape;108;p10"/>
          <p:cNvSpPr/>
          <p:nvPr/>
        </p:nvSpPr>
        <p:spPr>
          <a:xfrm>
            <a:off x="4844203" y="2628935"/>
            <a:ext cx="194130" cy="194130"/>
          </a:xfrm>
          <a:custGeom>
            <a:rect b="b" l="l" r="r" t="t"/>
            <a:pathLst>
              <a:path extrusionOk="0" h="21600" w="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10"/>
          <p:cNvSpPr/>
          <p:nvPr/>
        </p:nvSpPr>
        <p:spPr>
          <a:xfrm>
            <a:off x="4880716" y="2923489"/>
            <a:ext cx="121122" cy="222048"/>
          </a:xfrm>
          <a:custGeom>
            <a:rect b="b" l="l" r="r" t="t"/>
            <a:pathLst>
              <a:path extrusionOk="0" h="21600" w="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10" name="Google Shape;110;p10"/>
          <p:cNvSpPr/>
          <p:nvPr/>
        </p:nvSpPr>
        <p:spPr>
          <a:xfrm>
            <a:off x="4844203" y="3245959"/>
            <a:ext cx="194130" cy="141210"/>
          </a:xfrm>
          <a:custGeom>
            <a:rect b="b" l="l" r="r" t="t"/>
            <a:pathLst>
              <a:path extrusionOk="0" h="21600" w="2160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10"/>
          <p:cNvSpPr/>
          <p:nvPr/>
        </p:nvSpPr>
        <p:spPr>
          <a:xfrm>
            <a:off x="4853787" y="3487562"/>
            <a:ext cx="175014" cy="175014"/>
          </a:xfrm>
          <a:custGeom>
            <a:rect b="b" l="l" r="r" t="t"/>
            <a:pathLst>
              <a:path extrusionOk="0" h="21600" w="2160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10"/>
          <p:cNvSpPr/>
          <p:nvPr/>
        </p:nvSpPr>
        <p:spPr>
          <a:xfrm flipH="1" rot="10800000">
            <a:off x="0" y="78"/>
            <a:ext cx="7968900" cy="4053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13" name="Google Shape;113;p10"/>
          <p:cNvCxnSpPr/>
          <p:nvPr/>
        </p:nvCxnSpPr>
        <p:spPr>
          <a:xfrm flipH="1" rot="10800000">
            <a:off x="0" y="42"/>
            <a:ext cx="4523100" cy="2253300"/>
          </a:xfrm>
          <a:prstGeom prst="straightConnector1">
            <a:avLst/>
          </a:prstGeom>
          <a:noFill/>
          <a:ln cap="flat" cmpd="sng" w="9525">
            <a:solidFill>
              <a:srgbClr val="A5A5A5"/>
            </a:solidFill>
            <a:prstDash val="solid"/>
            <a:miter lim="800000"/>
            <a:headEnd len="sm" w="sm" type="none"/>
            <a:tailEnd len="sm" w="sm" type="none"/>
          </a:ln>
        </p:spPr>
      </p:cxnSp>
      <p:cxnSp>
        <p:nvCxnSpPr>
          <p:cNvPr id="114" name="Google Shape;114;p10"/>
          <p:cNvCxnSpPr/>
          <p:nvPr/>
        </p:nvCxnSpPr>
        <p:spPr>
          <a:xfrm flipH="1" rot="10800000">
            <a:off x="6753226" y="2943149"/>
            <a:ext cx="2390700" cy="1266900"/>
          </a:xfrm>
          <a:prstGeom prst="straightConnector1">
            <a:avLst/>
          </a:prstGeom>
          <a:noFill/>
          <a:ln cap="flat" cmpd="sng" w="9525">
            <a:solidFill>
              <a:schemeClr val="accent2"/>
            </a:solidFill>
            <a:prstDash val="solid"/>
            <a:miter lim="800000"/>
            <a:headEnd len="sm" w="sm" type="none"/>
            <a:tailEnd len="sm" w="sm" type="none"/>
          </a:ln>
        </p:spPr>
      </p:cxnSp>
      <p:cxnSp>
        <p:nvCxnSpPr>
          <p:cNvPr id="115" name="Google Shape;115;p10"/>
          <p:cNvCxnSpPr/>
          <p:nvPr/>
        </p:nvCxnSpPr>
        <p:spPr>
          <a:xfrm flipH="1" rot="10800000">
            <a:off x="-13378" y="3524902"/>
            <a:ext cx="1439700" cy="750900"/>
          </a:xfrm>
          <a:prstGeom prst="straightConnector1">
            <a:avLst/>
          </a:prstGeom>
          <a:noFill/>
          <a:ln cap="flat" cmpd="sng" w="9525">
            <a:solidFill>
              <a:schemeClr val="accent1"/>
            </a:solidFill>
            <a:prstDash val="solid"/>
            <a:miter lim="800000"/>
            <a:headEnd len="sm" w="sm" type="none"/>
            <a:tailEnd len="sm" w="sm" type="none"/>
          </a:ln>
        </p:spPr>
      </p:cxnSp>
      <p:sp>
        <p:nvSpPr>
          <p:cNvPr id="116" name="Google Shape;116;p10"/>
          <p:cNvSpPr/>
          <p:nvPr>
            <p:ph idx="5" type="pic"/>
          </p:nvPr>
        </p:nvSpPr>
        <p:spPr>
          <a:xfrm>
            <a:off x="1262549" y="645708"/>
            <a:ext cx="3321300" cy="3852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2E7A40"/>
              </a:buClr>
              <a:buSzPts val="1800"/>
              <a:buFont typeface="Arial"/>
              <a:buNone/>
              <a:defRPr b="0" i="0" sz="1800" u="none" cap="none" strike="noStrike">
                <a:solidFill>
                  <a:schemeClr val="lt1"/>
                </a:solidFill>
                <a:latin typeface="Calibri"/>
                <a:ea typeface="Calibri"/>
                <a:cs typeface="Calibri"/>
                <a:sym typeface="Calibri"/>
              </a:defRPr>
            </a:lvl1pPr>
            <a:lvl2pPr lvl="1" marR="0" rtl="0" algn="l">
              <a:lnSpc>
                <a:spcPct val="90000"/>
              </a:lnSpc>
              <a:spcBef>
                <a:spcPts val="400"/>
              </a:spcBef>
              <a:spcAft>
                <a:spcPts val="0"/>
              </a:spcAft>
              <a:buClr>
                <a:srgbClr val="2E7A40"/>
              </a:buClr>
              <a:buSzPts val="1500"/>
              <a:buFont typeface="Arial"/>
              <a:buChar char="•"/>
              <a:defRPr b="0" i="0" sz="15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rgbClr val="2E7A40"/>
              </a:buClr>
              <a:buSzPts val="1400"/>
              <a:buFont typeface="Arial"/>
              <a:buChar char="•"/>
              <a:defRPr b="0" i="0" sz="14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rgbClr val="2E7A40"/>
              </a:buClr>
              <a:buSzPts val="1200"/>
              <a:buFont typeface="Arial"/>
              <a:buChar char="•"/>
              <a:defRPr b="0" i="0" sz="12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7" name="Google Shape;117;p10" title="Title"/>
          <p:cNvSpPr txBox="1"/>
          <p:nvPr>
            <p:ph type="ctrTitle"/>
          </p:nvPr>
        </p:nvSpPr>
        <p:spPr>
          <a:xfrm>
            <a:off x="4781791" y="1365767"/>
            <a:ext cx="3640200" cy="1212300"/>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accent1"/>
              </a:buClr>
              <a:buSzPts val="3200"/>
              <a:buFont typeface="Calibri"/>
              <a:buNone/>
              <a:defRPr b="1" sz="32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2"/>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2"/>
                </a:solidFill>
                <a:latin typeface="Calibri"/>
                <a:ea typeface="Calibri"/>
                <a:cs typeface="Calibri"/>
                <a:sym typeface="Calibri"/>
              </a:defRPr>
            </a:lvl1pPr>
            <a:lvl2pPr indent="0" lvl="1" marL="0" marR="0" rtl="0" algn="r">
              <a:spcBef>
                <a:spcPts val="0"/>
              </a:spcBef>
              <a:buNone/>
              <a:defRPr b="0" i="0" sz="900" u="none" cap="none" strike="noStrike">
                <a:solidFill>
                  <a:schemeClr val="lt2"/>
                </a:solidFill>
                <a:latin typeface="Calibri"/>
                <a:ea typeface="Calibri"/>
                <a:cs typeface="Calibri"/>
                <a:sym typeface="Calibri"/>
              </a:defRPr>
            </a:lvl2pPr>
            <a:lvl3pPr indent="0" lvl="2" marL="0" marR="0" rtl="0" algn="r">
              <a:spcBef>
                <a:spcPts val="0"/>
              </a:spcBef>
              <a:buNone/>
              <a:defRPr b="0" i="0" sz="900" u="none" cap="none" strike="noStrike">
                <a:solidFill>
                  <a:schemeClr val="lt2"/>
                </a:solidFill>
                <a:latin typeface="Calibri"/>
                <a:ea typeface="Calibri"/>
                <a:cs typeface="Calibri"/>
                <a:sym typeface="Calibri"/>
              </a:defRPr>
            </a:lvl3pPr>
            <a:lvl4pPr indent="0" lvl="3" marL="0" marR="0" rtl="0" algn="r">
              <a:spcBef>
                <a:spcPts val="0"/>
              </a:spcBef>
              <a:buNone/>
              <a:defRPr b="0" i="0" sz="900" u="none" cap="none" strike="noStrike">
                <a:solidFill>
                  <a:schemeClr val="lt2"/>
                </a:solidFill>
                <a:latin typeface="Calibri"/>
                <a:ea typeface="Calibri"/>
                <a:cs typeface="Calibri"/>
                <a:sym typeface="Calibri"/>
              </a:defRPr>
            </a:lvl4pPr>
            <a:lvl5pPr indent="0" lvl="4" marL="0" marR="0" rtl="0" algn="r">
              <a:spcBef>
                <a:spcPts val="0"/>
              </a:spcBef>
              <a:buNone/>
              <a:defRPr b="0" i="0" sz="900" u="none" cap="none" strike="noStrike">
                <a:solidFill>
                  <a:schemeClr val="lt2"/>
                </a:solidFill>
                <a:latin typeface="Calibri"/>
                <a:ea typeface="Calibri"/>
                <a:cs typeface="Calibri"/>
                <a:sym typeface="Calibri"/>
              </a:defRPr>
            </a:lvl5pPr>
            <a:lvl6pPr indent="0" lvl="5" marL="0" marR="0" rtl="0" algn="r">
              <a:spcBef>
                <a:spcPts val="0"/>
              </a:spcBef>
              <a:buNone/>
              <a:defRPr b="0" i="0" sz="900" u="none" cap="none" strike="noStrike">
                <a:solidFill>
                  <a:schemeClr val="lt2"/>
                </a:solidFill>
                <a:latin typeface="Calibri"/>
                <a:ea typeface="Calibri"/>
                <a:cs typeface="Calibri"/>
                <a:sym typeface="Calibri"/>
              </a:defRPr>
            </a:lvl6pPr>
            <a:lvl7pPr indent="0" lvl="6" marL="0" marR="0" rtl="0" algn="r">
              <a:spcBef>
                <a:spcPts val="0"/>
              </a:spcBef>
              <a:buNone/>
              <a:defRPr b="0" i="0" sz="900" u="none" cap="none" strike="noStrike">
                <a:solidFill>
                  <a:schemeClr val="lt2"/>
                </a:solidFill>
                <a:latin typeface="Calibri"/>
                <a:ea typeface="Calibri"/>
                <a:cs typeface="Calibri"/>
                <a:sym typeface="Calibri"/>
              </a:defRPr>
            </a:lvl7pPr>
            <a:lvl8pPr indent="0" lvl="7" marL="0" marR="0" rtl="0" algn="r">
              <a:spcBef>
                <a:spcPts val="0"/>
              </a:spcBef>
              <a:buNone/>
              <a:defRPr b="0" i="0" sz="900" u="none" cap="none" strike="noStrike">
                <a:solidFill>
                  <a:schemeClr val="lt2"/>
                </a:solidFill>
                <a:latin typeface="Calibri"/>
                <a:ea typeface="Calibri"/>
                <a:cs typeface="Calibri"/>
                <a:sym typeface="Calibri"/>
              </a:defRPr>
            </a:lvl8pPr>
            <a:lvl9pPr indent="0" lvl="8" marL="0" marR="0" rtl="0" algn="r">
              <a:spcBef>
                <a:spcPts val="0"/>
              </a:spcBef>
              <a:buNone/>
              <a:defRPr b="0" i="0" sz="9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
        <p:nvSpPr>
          <p:cNvPr id="8" name="Google Shape;8;p1"/>
          <p:cNvSpPr txBox="1"/>
          <p:nvPr>
            <p:ph type="title"/>
          </p:nvPr>
        </p:nvSpPr>
        <p:spPr>
          <a:xfrm>
            <a:off x="389008" y="156772"/>
            <a:ext cx="8126400" cy="861000"/>
          </a:xfrm>
          <a:prstGeom prst="rect">
            <a:avLst/>
          </a:prstGeom>
          <a:noFill/>
          <a:ln>
            <a:noFill/>
          </a:ln>
        </p:spPr>
        <p:txBody>
          <a:bodyPr anchorCtr="0" anchor="b" bIns="0" lIns="68575" spcFirstLastPara="1" rIns="68575" wrap="square" tIns="34275">
            <a:normAutofit/>
          </a:bodyPr>
          <a:lstStyle>
            <a:lvl1pPr lvl="0" marR="0" rtl="0" algn="l">
              <a:lnSpc>
                <a:spcPct val="90000"/>
              </a:lnSpc>
              <a:spcBef>
                <a:spcPts val="0"/>
              </a:spcBef>
              <a:spcAft>
                <a:spcPts val="0"/>
              </a:spcAft>
              <a:buClr>
                <a:schemeClr val="accent1"/>
              </a:buClr>
              <a:buSzPts val="3300"/>
              <a:buFont typeface="Calibri"/>
              <a:buNone/>
              <a:defRPr b="1" i="0" sz="3300" u="none" cap="none" strike="noStrike">
                <a:solidFill>
                  <a:schemeClr val="accen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ctrTitle"/>
          </p:nvPr>
        </p:nvSpPr>
        <p:spPr>
          <a:xfrm>
            <a:off x="521503" y="3979089"/>
            <a:ext cx="3983700" cy="995400"/>
          </a:xfrm>
          <a:prstGeom prst="rect">
            <a:avLst/>
          </a:prstGeom>
        </p:spPr>
        <p:txBody>
          <a:bodyPr anchorCtr="0" anchor="b" bIns="0" lIns="68575" spcFirstLastPara="1" rIns="68575" wrap="square" tIns="34275">
            <a:normAutofit fontScale="90000"/>
          </a:bodyPr>
          <a:lstStyle/>
          <a:p>
            <a:pPr indent="0" lvl="0" marL="0" rtl="0" algn="l">
              <a:spcBef>
                <a:spcPts val="0"/>
              </a:spcBef>
              <a:spcAft>
                <a:spcPts val="0"/>
              </a:spcAft>
              <a:buNone/>
            </a:pPr>
            <a:r>
              <a:rPr b="0" lang="it" sz="2000">
                <a:solidFill>
                  <a:srgbClr val="073763"/>
                </a:solidFill>
              </a:rPr>
              <a:t>Arianna Galzerano - 10563365</a:t>
            </a:r>
            <a:endParaRPr b="0" sz="2000">
              <a:solidFill>
                <a:srgbClr val="073763"/>
              </a:solidFill>
            </a:endParaRPr>
          </a:p>
          <a:p>
            <a:pPr indent="0" lvl="0" marL="0" rtl="0" algn="l">
              <a:spcBef>
                <a:spcPts val="1000"/>
              </a:spcBef>
              <a:spcAft>
                <a:spcPts val="0"/>
              </a:spcAft>
              <a:buNone/>
            </a:pPr>
            <a:r>
              <a:rPr b="0" lang="it" sz="2000">
                <a:solidFill>
                  <a:srgbClr val="073763"/>
                </a:solidFill>
              </a:rPr>
              <a:t>Leonardo Giusti - 10633778</a:t>
            </a:r>
            <a:endParaRPr b="0" sz="2000">
              <a:solidFill>
                <a:srgbClr val="073763"/>
              </a:solidFill>
            </a:endParaRPr>
          </a:p>
          <a:p>
            <a:pPr indent="0" lvl="0" marL="0" rtl="0" algn="l">
              <a:spcBef>
                <a:spcPts val="1000"/>
              </a:spcBef>
              <a:spcAft>
                <a:spcPts val="0"/>
              </a:spcAft>
              <a:buClr>
                <a:srgbClr val="AF7B51"/>
              </a:buClr>
              <a:buSzPct val="100000"/>
              <a:buFont typeface="Arial"/>
              <a:buNone/>
            </a:pPr>
            <a:r>
              <a:rPr b="0" lang="it" sz="2000">
                <a:solidFill>
                  <a:srgbClr val="073763"/>
                </a:solidFill>
              </a:rPr>
              <a:t>Francesco Govigli - 10556637</a:t>
            </a:r>
            <a:endParaRPr>
              <a:solidFill>
                <a:srgbClr val="073763"/>
              </a:solidFill>
            </a:endParaRPr>
          </a:p>
        </p:txBody>
      </p:sp>
      <p:sp>
        <p:nvSpPr>
          <p:cNvPr id="248" name="Google Shape;248;p23"/>
          <p:cNvSpPr/>
          <p:nvPr>
            <p:ph idx="2" type="pic"/>
          </p:nvPr>
        </p:nvSpPr>
        <p:spPr>
          <a:xfrm>
            <a:off x="5610975" y="1362325"/>
            <a:ext cx="3440400" cy="1480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AF7B51"/>
              </a:buClr>
              <a:buSzPts val="7200"/>
              <a:buFont typeface="Calibri"/>
              <a:buNone/>
            </a:pPr>
            <a:r>
              <a:rPr lang="it" sz="4900">
                <a:solidFill>
                  <a:srgbClr val="073763"/>
                </a:solidFill>
                <a:latin typeface="Nunito"/>
                <a:ea typeface="Nunito"/>
                <a:cs typeface="Nunito"/>
                <a:sym typeface="Nunito"/>
              </a:rPr>
              <a:t>Gamified Application</a:t>
            </a:r>
            <a:endParaRPr sz="100">
              <a:solidFill>
                <a:srgbClr val="073763"/>
              </a:solidFill>
            </a:endParaRPr>
          </a:p>
        </p:txBody>
      </p:sp>
      <p:grpSp>
        <p:nvGrpSpPr>
          <p:cNvPr id="249" name="Google Shape;249;p23"/>
          <p:cNvGrpSpPr/>
          <p:nvPr/>
        </p:nvGrpSpPr>
        <p:grpSpPr>
          <a:xfrm>
            <a:off x="521505" y="388930"/>
            <a:ext cx="1128381" cy="847206"/>
            <a:chOff x="5307830" y="325570"/>
            <a:chExt cx="1128381" cy="847206"/>
          </a:xfrm>
        </p:grpSpPr>
        <p:sp>
          <p:nvSpPr>
            <p:cNvPr id="250" name="Google Shape;250;p23"/>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251" name="Google Shape;251;p23"/>
            <p:cNvSpPr/>
            <p:nvPr/>
          </p:nvSpPr>
          <p:spPr>
            <a:xfrm>
              <a:off x="5885720" y="325570"/>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Immagine che contiene testo&#10;&#10;Descrizione generata automaticamente" id="252" name="Google Shape;252;p23"/>
          <p:cNvPicPr preferRelativeResize="0"/>
          <p:nvPr/>
        </p:nvPicPr>
        <p:blipFill rotWithShape="1">
          <a:blip r:embed="rId3">
            <a:alphaModFix/>
          </a:blip>
          <a:srcRect b="0" l="0" r="0" t="0"/>
          <a:stretch/>
        </p:blipFill>
        <p:spPr>
          <a:xfrm>
            <a:off x="7436324" y="3787422"/>
            <a:ext cx="1615051" cy="1187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Relationship “commented”</a:t>
            </a:r>
            <a:endParaRPr/>
          </a:p>
        </p:txBody>
      </p:sp>
      <p:grpSp>
        <p:nvGrpSpPr>
          <p:cNvPr id="388" name="Google Shape;388;p32"/>
          <p:cNvGrpSpPr/>
          <p:nvPr/>
        </p:nvGrpSpPr>
        <p:grpSpPr>
          <a:xfrm>
            <a:off x="7956951" y="552527"/>
            <a:ext cx="739541" cy="584487"/>
            <a:chOff x="668003" y="1684057"/>
            <a:chExt cx="1128381" cy="847205"/>
          </a:xfrm>
        </p:grpSpPr>
        <p:sp>
          <p:nvSpPr>
            <p:cNvPr id="389" name="Google Shape;389;p32"/>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390" name="Google Shape;390;p32"/>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91" name="Google Shape;391;p32"/>
          <p:cNvSpPr/>
          <p:nvPr/>
        </p:nvSpPr>
        <p:spPr>
          <a:xfrm>
            <a:off x="2418952" y="1528775"/>
            <a:ext cx="902400" cy="525600"/>
          </a:xfrm>
          <a:prstGeom prst="diamond">
            <a:avLst/>
          </a:prstGeom>
          <a:solidFill>
            <a:schemeClr val="lt1"/>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472150" y="13863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3699775" y="13601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txBox="1"/>
          <p:nvPr/>
        </p:nvSpPr>
        <p:spPr>
          <a:xfrm>
            <a:off x="642975" y="1386325"/>
            <a:ext cx="9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REVIEW</a:t>
            </a:r>
            <a:endParaRPr/>
          </a:p>
        </p:txBody>
      </p:sp>
      <p:sp>
        <p:nvSpPr>
          <p:cNvPr id="395" name="Google Shape;395;p32"/>
          <p:cNvSpPr txBox="1"/>
          <p:nvPr/>
        </p:nvSpPr>
        <p:spPr>
          <a:xfrm>
            <a:off x="3800350" y="1528763"/>
            <a:ext cx="11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396" name="Google Shape;396;p32"/>
          <p:cNvSpPr txBox="1"/>
          <p:nvPr/>
        </p:nvSpPr>
        <p:spPr>
          <a:xfrm>
            <a:off x="2382525" y="1613573"/>
            <a:ext cx="104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commented</a:t>
            </a:r>
            <a:endParaRPr sz="1200"/>
          </a:p>
        </p:txBody>
      </p:sp>
      <p:sp>
        <p:nvSpPr>
          <p:cNvPr id="397" name="Google Shape;397;p32"/>
          <p:cNvSpPr txBox="1"/>
          <p:nvPr/>
        </p:nvSpPr>
        <p:spPr>
          <a:xfrm>
            <a:off x="3223100" y="1298075"/>
            <a:ext cx="4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1:1</a:t>
            </a:r>
            <a:endParaRPr/>
          </a:p>
        </p:txBody>
      </p:sp>
      <p:sp>
        <p:nvSpPr>
          <p:cNvPr id="398" name="Google Shape;398;p32"/>
          <p:cNvSpPr txBox="1"/>
          <p:nvPr/>
        </p:nvSpPr>
        <p:spPr>
          <a:xfrm>
            <a:off x="1868413" y="1916938"/>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sp>
        <p:nvSpPr>
          <p:cNvPr id="399" name="Google Shape;399;p32"/>
          <p:cNvSpPr/>
          <p:nvPr/>
        </p:nvSpPr>
        <p:spPr>
          <a:xfrm>
            <a:off x="472150" y="2435700"/>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472150" y="34850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3700200" y="2439938"/>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3699800" y="34935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1908725" y="2775300"/>
            <a:ext cx="1753800"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rot="10797060">
            <a:off x="1908513" y="3812950"/>
            <a:ext cx="1753801"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txBox="1"/>
          <p:nvPr/>
        </p:nvSpPr>
        <p:spPr>
          <a:xfrm>
            <a:off x="1789313" y="3934300"/>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a:t>
            </a:r>
            <a:endParaRPr/>
          </a:p>
        </p:txBody>
      </p:sp>
      <p:sp>
        <p:nvSpPr>
          <p:cNvPr id="406" name="Google Shape;406;p32"/>
          <p:cNvSpPr txBox="1"/>
          <p:nvPr/>
        </p:nvSpPr>
        <p:spPr>
          <a:xfrm>
            <a:off x="3398475" y="24761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407" name="Google Shape;407;p32"/>
          <p:cNvSpPr txBox="1"/>
          <p:nvPr/>
        </p:nvSpPr>
        <p:spPr>
          <a:xfrm>
            <a:off x="650950" y="3485075"/>
            <a:ext cx="10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REVIEW</a:t>
            </a:r>
            <a:endParaRPr/>
          </a:p>
        </p:txBody>
      </p:sp>
      <p:sp>
        <p:nvSpPr>
          <p:cNvPr id="408" name="Google Shape;408;p32"/>
          <p:cNvSpPr txBox="1"/>
          <p:nvPr/>
        </p:nvSpPr>
        <p:spPr>
          <a:xfrm>
            <a:off x="3780050" y="2674525"/>
            <a:ext cx="13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409" name="Google Shape;409;p32"/>
          <p:cNvSpPr txBox="1"/>
          <p:nvPr/>
        </p:nvSpPr>
        <p:spPr>
          <a:xfrm>
            <a:off x="3741950" y="3720525"/>
            <a:ext cx="13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410" name="Google Shape;410;p32"/>
          <p:cNvSpPr txBox="1"/>
          <p:nvPr/>
        </p:nvSpPr>
        <p:spPr>
          <a:xfrm>
            <a:off x="5197400" y="1306325"/>
            <a:ext cx="3902100" cy="2539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t" sz="1500" u="sng"/>
              <a:t>Product-&gt;Review</a:t>
            </a:r>
            <a:r>
              <a:rPr lang="it" sz="1500" u="sng"/>
              <a:t> (@</a:t>
            </a:r>
            <a:r>
              <a:rPr lang="it" sz="1500" u="sng"/>
              <a:t>OneToMan</a:t>
            </a:r>
            <a:r>
              <a:rPr lang="it" sz="1500" u="sng"/>
              <a:t>y)</a:t>
            </a:r>
            <a:endParaRPr sz="1500"/>
          </a:p>
          <a:p>
            <a:pPr indent="0" lvl="0" marL="457200" rtl="0" algn="l">
              <a:spcBef>
                <a:spcPts val="0"/>
              </a:spcBef>
              <a:spcAft>
                <a:spcPts val="0"/>
              </a:spcAft>
              <a:buNone/>
            </a:pPr>
            <a:r>
              <a:t/>
            </a:r>
            <a:endParaRPr sz="1500"/>
          </a:p>
          <a:p>
            <a:pPr indent="457200" lvl="0" marL="0" rtl="0" algn="l">
              <a:spcBef>
                <a:spcPts val="0"/>
              </a:spcBef>
              <a:spcAft>
                <a:spcPts val="0"/>
              </a:spcAft>
              <a:buNone/>
            </a:pPr>
            <a:r>
              <a:rPr lang="it" sz="1300"/>
              <a:t>This relationship is used to retrieve the  </a:t>
            </a:r>
            <a:endParaRPr sz="1300"/>
          </a:p>
          <a:p>
            <a:pPr indent="0" lvl="0" marL="457200" rtl="0" algn="l">
              <a:spcBef>
                <a:spcPts val="0"/>
              </a:spcBef>
              <a:spcAft>
                <a:spcPts val="0"/>
              </a:spcAft>
              <a:buNone/>
            </a:pPr>
            <a:r>
              <a:rPr lang="it" sz="1300"/>
              <a:t> reviews of a given product which can be added only by the admins on the application</a:t>
            </a:r>
            <a:endParaRPr sz="1300"/>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it" sz="1500" u="sng"/>
              <a:t>Review-&gt;Product</a:t>
            </a:r>
            <a:r>
              <a:rPr lang="it" sz="1500" u="sng"/>
              <a:t> (@</a:t>
            </a:r>
            <a:r>
              <a:rPr lang="it" sz="1500" u="sng"/>
              <a:t>ManytoOne</a:t>
            </a:r>
            <a:r>
              <a:rPr lang="it" sz="1500" u="sng"/>
              <a:t>)</a:t>
            </a:r>
            <a:endParaRPr sz="1500"/>
          </a:p>
          <a:p>
            <a:pPr indent="0" lvl="0" marL="0" rtl="0" algn="l">
              <a:spcBef>
                <a:spcPts val="0"/>
              </a:spcBef>
              <a:spcAft>
                <a:spcPts val="0"/>
              </a:spcAft>
              <a:buNone/>
            </a:pPr>
            <a:r>
              <a:t/>
            </a:r>
            <a:endParaRPr sz="1500" u="sng"/>
          </a:p>
          <a:p>
            <a:pPr indent="0" lvl="0" marL="457200" rtl="0" algn="l">
              <a:spcBef>
                <a:spcPts val="0"/>
              </a:spcBef>
              <a:spcAft>
                <a:spcPts val="0"/>
              </a:spcAft>
              <a:buNone/>
            </a:pPr>
            <a:r>
              <a:rPr lang="it" sz="1300"/>
              <a:t>We just consider it bidirectional for simplicity even if it is not needed by the specifications.</a:t>
            </a:r>
            <a:endParaRPr sz="1300"/>
          </a:p>
          <a:p>
            <a:pPr indent="0" lvl="0" marL="457200" rtl="0" algn="l">
              <a:spcBef>
                <a:spcPts val="0"/>
              </a:spcBef>
              <a:spcAft>
                <a:spcPts val="0"/>
              </a:spcAft>
              <a:buNone/>
            </a:pPr>
            <a:r>
              <a:t/>
            </a:r>
            <a:endParaRPr/>
          </a:p>
        </p:txBody>
      </p:sp>
      <p:cxnSp>
        <p:nvCxnSpPr>
          <p:cNvPr id="411" name="Google Shape;411;p32"/>
          <p:cNvCxnSpPr/>
          <p:nvPr/>
        </p:nvCxnSpPr>
        <p:spPr>
          <a:xfrm>
            <a:off x="1868413" y="1798075"/>
            <a:ext cx="603000" cy="300"/>
          </a:xfrm>
          <a:prstGeom prst="straightConnector1">
            <a:avLst/>
          </a:prstGeom>
          <a:noFill/>
          <a:ln cap="flat" cmpd="sng" w="9525">
            <a:solidFill>
              <a:schemeClr val="accent6"/>
            </a:solidFill>
            <a:prstDash val="solid"/>
            <a:round/>
            <a:headEnd len="med" w="med" type="none"/>
            <a:tailEnd len="med" w="med" type="none"/>
          </a:ln>
        </p:spPr>
      </p:cxnSp>
      <p:cxnSp>
        <p:nvCxnSpPr>
          <p:cNvPr id="412" name="Google Shape;412;p32"/>
          <p:cNvCxnSpPr>
            <a:stCxn id="391" idx="3"/>
          </p:cNvCxnSpPr>
          <p:nvPr/>
        </p:nvCxnSpPr>
        <p:spPr>
          <a:xfrm>
            <a:off x="3321352" y="1791575"/>
            <a:ext cx="507000" cy="0"/>
          </a:xfrm>
          <a:prstGeom prst="straightConnector1">
            <a:avLst/>
          </a:prstGeom>
          <a:noFill/>
          <a:ln cap="flat" cmpd="sng" w="9525">
            <a:solidFill>
              <a:schemeClr val="accent6"/>
            </a:solidFill>
            <a:prstDash val="solid"/>
            <a:round/>
            <a:headEnd len="med" w="med" type="none"/>
            <a:tailEnd len="med" w="med" type="none"/>
          </a:ln>
        </p:spPr>
      </p:cxnSp>
      <p:sp>
        <p:nvSpPr>
          <p:cNvPr id="413" name="Google Shape;413;p32"/>
          <p:cNvSpPr txBox="1"/>
          <p:nvPr/>
        </p:nvSpPr>
        <p:spPr>
          <a:xfrm>
            <a:off x="676000" y="2528575"/>
            <a:ext cx="9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REVIEW</a:t>
            </a:r>
            <a:endParaRPr/>
          </a:p>
        </p:txBody>
      </p:sp>
      <p:sp>
        <p:nvSpPr>
          <p:cNvPr id="414" name="Google Shape;414;p32"/>
          <p:cNvSpPr txBox="1"/>
          <p:nvPr/>
        </p:nvSpPr>
        <p:spPr>
          <a:xfrm>
            <a:off x="676000" y="1762425"/>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&lt;&lt;weak&gt;&gt;</a:t>
            </a:r>
            <a:endParaRPr sz="1200"/>
          </a:p>
        </p:txBody>
      </p:sp>
      <p:sp>
        <p:nvSpPr>
          <p:cNvPr id="415" name="Google Shape;415;p32"/>
          <p:cNvSpPr txBox="1"/>
          <p:nvPr/>
        </p:nvSpPr>
        <p:spPr>
          <a:xfrm>
            <a:off x="676000" y="2876375"/>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&lt;&lt;weak&gt;&gt;</a:t>
            </a:r>
            <a:endParaRPr sz="1200"/>
          </a:p>
        </p:txBody>
      </p:sp>
      <p:sp>
        <p:nvSpPr>
          <p:cNvPr id="416" name="Google Shape;416;p32"/>
          <p:cNvSpPr txBox="1"/>
          <p:nvPr/>
        </p:nvSpPr>
        <p:spPr>
          <a:xfrm>
            <a:off x="676000" y="3858575"/>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&lt;&lt;weak&gt;&gt;</a:t>
            </a:r>
            <a:endParaRPr sz="1200"/>
          </a:p>
        </p:txBody>
      </p:sp>
      <p:cxnSp>
        <p:nvCxnSpPr>
          <p:cNvPr id="417" name="Google Shape;417;p32"/>
          <p:cNvCxnSpPr/>
          <p:nvPr/>
        </p:nvCxnSpPr>
        <p:spPr>
          <a:xfrm flipH="1" rot="-5400000">
            <a:off x="1788725" y="1616075"/>
            <a:ext cx="410100" cy="225600"/>
          </a:xfrm>
          <a:prstGeom prst="bentConnector3">
            <a:avLst>
              <a:gd fmla="val 1030" name="adj1"/>
            </a:avLst>
          </a:prstGeom>
          <a:noFill/>
          <a:ln cap="flat" cmpd="sng" w="9525">
            <a:solidFill>
              <a:schemeClr val="dk1"/>
            </a:solidFill>
            <a:prstDash val="solid"/>
            <a:round/>
            <a:headEnd len="med" w="med" type="none"/>
            <a:tailEnd len="med" w="med" type="none"/>
          </a:ln>
        </p:spPr>
      </p:cxnSp>
      <p:sp>
        <p:nvSpPr>
          <p:cNvPr id="418" name="Google Shape;418;p32"/>
          <p:cNvSpPr/>
          <p:nvPr/>
        </p:nvSpPr>
        <p:spPr>
          <a:xfrm>
            <a:off x="2016225" y="1841488"/>
            <a:ext cx="106800" cy="110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32"/>
          <p:cNvCxnSpPr/>
          <p:nvPr/>
        </p:nvCxnSpPr>
        <p:spPr>
          <a:xfrm flipH="1" rot="-5400000">
            <a:off x="1788725" y="2692488"/>
            <a:ext cx="410100" cy="225600"/>
          </a:xfrm>
          <a:prstGeom prst="bentConnector3">
            <a:avLst>
              <a:gd fmla="val 1030" name="adj1"/>
            </a:avLst>
          </a:prstGeom>
          <a:noFill/>
          <a:ln cap="flat" cmpd="sng" w="9525">
            <a:solidFill>
              <a:schemeClr val="dk1"/>
            </a:solidFill>
            <a:prstDash val="solid"/>
            <a:round/>
            <a:headEnd len="med" w="med" type="none"/>
            <a:tailEnd len="med" w="med" type="none"/>
          </a:ln>
        </p:spPr>
      </p:cxnSp>
      <p:cxnSp>
        <p:nvCxnSpPr>
          <p:cNvPr id="420" name="Google Shape;420;p32"/>
          <p:cNvCxnSpPr/>
          <p:nvPr/>
        </p:nvCxnSpPr>
        <p:spPr>
          <a:xfrm flipH="1" rot="-5400000">
            <a:off x="1788725" y="3702375"/>
            <a:ext cx="410100" cy="225600"/>
          </a:xfrm>
          <a:prstGeom prst="bentConnector3">
            <a:avLst>
              <a:gd fmla="val 1030" name="adj1"/>
            </a:avLst>
          </a:prstGeom>
          <a:noFill/>
          <a:ln cap="flat" cmpd="sng" w="9525">
            <a:solidFill>
              <a:schemeClr val="dk1"/>
            </a:solidFill>
            <a:prstDash val="solid"/>
            <a:round/>
            <a:headEnd len="med" w="med" type="none"/>
            <a:tailEnd len="med" w="med" type="none"/>
          </a:ln>
        </p:spPr>
      </p:cxnSp>
      <p:sp>
        <p:nvSpPr>
          <p:cNvPr id="421" name="Google Shape;421;p32"/>
          <p:cNvSpPr/>
          <p:nvPr/>
        </p:nvSpPr>
        <p:spPr>
          <a:xfrm>
            <a:off x="2073775" y="2928763"/>
            <a:ext cx="106800" cy="110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2016225" y="3934288"/>
            <a:ext cx="106800" cy="110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3"/>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Relationship “questionnaire”</a:t>
            </a:r>
            <a:endParaRPr/>
          </a:p>
        </p:txBody>
      </p:sp>
      <p:grpSp>
        <p:nvGrpSpPr>
          <p:cNvPr id="428" name="Google Shape;428;p33"/>
          <p:cNvGrpSpPr/>
          <p:nvPr/>
        </p:nvGrpSpPr>
        <p:grpSpPr>
          <a:xfrm>
            <a:off x="7956951" y="552527"/>
            <a:ext cx="739541" cy="584487"/>
            <a:chOff x="668003" y="1684057"/>
            <a:chExt cx="1128381" cy="847205"/>
          </a:xfrm>
        </p:grpSpPr>
        <p:sp>
          <p:nvSpPr>
            <p:cNvPr id="429" name="Google Shape;429;p33"/>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30" name="Google Shape;430;p33"/>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31" name="Google Shape;431;p33"/>
          <p:cNvSpPr/>
          <p:nvPr/>
        </p:nvSpPr>
        <p:spPr>
          <a:xfrm>
            <a:off x="2428088" y="1542025"/>
            <a:ext cx="771900" cy="512400"/>
          </a:xfrm>
          <a:prstGeom prst="diamond">
            <a:avLst/>
          </a:prstGeom>
          <a:solidFill>
            <a:schemeClr val="lt1"/>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472150" y="13863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3699775" y="13601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434" name="Google Shape;434;p33"/>
          <p:cNvSpPr txBox="1"/>
          <p:nvPr/>
        </p:nvSpPr>
        <p:spPr>
          <a:xfrm>
            <a:off x="615200" y="1574075"/>
            <a:ext cx="10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435" name="Google Shape;435;p33"/>
          <p:cNvSpPr txBox="1"/>
          <p:nvPr/>
        </p:nvSpPr>
        <p:spPr>
          <a:xfrm>
            <a:off x="3792650" y="1386313"/>
            <a:ext cx="12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QUESTION</a:t>
            </a:r>
            <a:endParaRPr/>
          </a:p>
        </p:txBody>
      </p:sp>
      <p:sp>
        <p:nvSpPr>
          <p:cNvPr id="436" name="Google Shape;436;p33"/>
          <p:cNvSpPr txBox="1"/>
          <p:nvPr/>
        </p:nvSpPr>
        <p:spPr>
          <a:xfrm>
            <a:off x="2210552" y="1605775"/>
            <a:ext cx="12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t>questionnaire</a:t>
            </a:r>
            <a:endParaRPr sz="1300"/>
          </a:p>
        </p:txBody>
      </p:sp>
      <p:sp>
        <p:nvSpPr>
          <p:cNvPr id="437" name="Google Shape;437;p33"/>
          <p:cNvSpPr txBox="1"/>
          <p:nvPr/>
        </p:nvSpPr>
        <p:spPr>
          <a:xfrm>
            <a:off x="3223100" y="1298075"/>
            <a:ext cx="4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1:1</a:t>
            </a:r>
            <a:endParaRPr/>
          </a:p>
        </p:txBody>
      </p:sp>
      <p:sp>
        <p:nvSpPr>
          <p:cNvPr id="438" name="Google Shape;438;p33"/>
          <p:cNvSpPr txBox="1"/>
          <p:nvPr/>
        </p:nvSpPr>
        <p:spPr>
          <a:xfrm>
            <a:off x="1887463" y="1298075"/>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sp>
        <p:nvSpPr>
          <p:cNvPr id="439" name="Google Shape;439;p33"/>
          <p:cNvSpPr/>
          <p:nvPr/>
        </p:nvSpPr>
        <p:spPr>
          <a:xfrm>
            <a:off x="472150" y="2435700"/>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472150" y="34850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700200" y="2439938"/>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3699800" y="34935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1908725" y="2775300"/>
            <a:ext cx="1753800"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rot="10797060">
            <a:off x="1908513" y="3812950"/>
            <a:ext cx="1753801"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txBox="1"/>
          <p:nvPr/>
        </p:nvSpPr>
        <p:spPr>
          <a:xfrm>
            <a:off x="1859313" y="34935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a:t>
            </a:r>
            <a:endParaRPr/>
          </a:p>
        </p:txBody>
      </p:sp>
      <p:sp>
        <p:nvSpPr>
          <p:cNvPr id="446" name="Google Shape;446;p33"/>
          <p:cNvSpPr txBox="1"/>
          <p:nvPr/>
        </p:nvSpPr>
        <p:spPr>
          <a:xfrm>
            <a:off x="3491400" y="2439950"/>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447" name="Google Shape;447;p33"/>
          <p:cNvSpPr txBox="1"/>
          <p:nvPr/>
        </p:nvSpPr>
        <p:spPr>
          <a:xfrm>
            <a:off x="499700" y="2622450"/>
            <a:ext cx="13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448" name="Google Shape;448;p33"/>
          <p:cNvSpPr txBox="1"/>
          <p:nvPr/>
        </p:nvSpPr>
        <p:spPr>
          <a:xfrm>
            <a:off x="553450" y="3670825"/>
            <a:ext cx="12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449" name="Google Shape;449;p33"/>
          <p:cNvSpPr txBox="1"/>
          <p:nvPr/>
        </p:nvSpPr>
        <p:spPr>
          <a:xfrm>
            <a:off x="3784363" y="2511175"/>
            <a:ext cx="12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QUESTION</a:t>
            </a:r>
            <a:endParaRPr/>
          </a:p>
        </p:txBody>
      </p:sp>
      <p:sp>
        <p:nvSpPr>
          <p:cNvPr id="450" name="Google Shape;450;p33"/>
          <p:cNvSpPr txBox="1"/>
          <p:nvPr/>
        </p:nvSpPr>
        <p:spPr>
          <a:xfrm>
            <a:off x="3797875" y="3519775"/>
            <a:ext cx="12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QUESTION</a:t>
            </a:r>
            <a:endParaRPr/>
          </a:p>
        </p:txBody>
      </p:sp>
      <p:sp>
        <p:nvSpPr>
          <p:cNvPr id="451" name="Google Shape;451;p33"/>
          <p:cNvSpPr txBox="1"/>
          <p:nvPr/>
        </p:nvSpPr>
        <p:spPr>
          <a:xfrm>
            <a:off x="5197400" y="1306325"/>
            <a:ext cx="3902100" cy="273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t" sz="1500" u="sng"/>
              <a:t> Product-&gt;Question(@OneToMany)</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rPr lang="it" sz="1300"/>
              <a:t>This relationship is necessary to retrieve all the questions for the product of the day, to display them in the questionnaire for the users.</a:t>
            </a:r>
            <a:endParaRPr sz="1300"/>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it" sz="1500" u="sng"/>
              <a:t>Question-&gt;Product</a:t>
            </a:r>
            <a:r>
              <a:rPr lang="it" sz="1500" u="sng"/>
              <a:t> (@ManytoOne)</a:t>
            </a:r>
            <a:endParaRPr sz="1500"/>
          </a:p>
          <a:p>
            <a:pPr indent="0" lvl="0" marL="0" rtl="0" algn="l">
              <a:spcBef>
                <a:spcPts val="0"/>
              </a:spcBef>
              <a:spcAft>
                <a:spcPts val="0"/>
              </a:spcAft>
              <a:buNone/>
            </a:pPr>
            <a:r>
              <a:t/>
            </a:r>
            <a:endParaRPr sz="1500" u="sng"/>
          </a:p>
          <a:p>
            <a:pPr indent="0" lvl="0" marL="457200" rtl="0" algn="l">
              <a:spcBef>
                <a:spcPts val="0"/>
              </a:spcBef>
              <a:spcAft>
                <a:spcPts val="0"/>
              </a:spcAft>
              <a:buNone/>
            </a:pPr>
            <a:r>
              <a:rPr lang="it" sz="1300"/>
              <a:t> This side of the relationship is kept for </a:t>
            </a:r>
            <a:endParaRPr sz="1300"/>
          </a:p>
          <a:p>
            <a:pPr indent="0" lvl="0" marL="457200" rtl="0" algn="l">
              <a:spcBef>
                <a:spcPts val="0"/>
              </a:spcBef>
              <a:spcAft>
                <a:spcPts val="0"/>
              </a:spcAft>
              <a:buNone/>
            </a:pPr>
            <a:r>
              <a:rPr lang="it" sz="1300"/>
              <a:t> simplicity and for completion purpose.</a:t>
            </a:r>
            <a:endParaRPr sz="1300"/>
          </a:p>
          <a:p>
            <a:pPr indent="0" lvl="0" marL="457200" rtl="0" algn="l">
              <a:spcBef>
                <a:spcPts val="0"/>
              </a:spcBef>
              <a:spcAft>
                <a:spcPts val="0"/>
              </a:spcAft>
              <a:buNone/>
            </a:pPr>
            <a:r>
              <a:t/>
            </a:r>
            <a:endParaRPr/>
          </a:p>
        </p:txBody>
      </p:sp>
      <p:cxnSp>
        <p:nvCxnSpPr>
          <p:cNvPr id="452" name="Google Shape;452;p33"/>
          <p:cNvCxnSpPr/>
          <p:nvPr/>
        </p:nvCxnSpPr>
        <p:spPr>
          <a:xfrm>
            <a:off x="1868413" y="1798075"/>
            <a:ext cx="603000" cy="300"/>
          </a:xfrm>
          <a:prstGeom prst="straightConnector1">
            <a:avLst/>
          </a:prstGeom>
          <a:noFill/>
          <a:ln cap="flat" cmpd="sng" w="9525">
            <a:solidFill>
              <a:schemeClr val="accent6"/>
            </a:solidFill>
            <a:prstDash val="solid"/>
            <a:round/>
            <a:headEnd len="med" w="med" type="none"/>
            <a:tailEnd len="med" w="med" type="none"/>
          </a:ln>
        </p:spPr>
      </p:cxnSp>
      <p:cxnSp>
        <p:nvCxnSpPr>
          <p:cNvPr id="453" name="Google Shape;453;p33"/>
          <p:cNvCxnSpPr>
            <a:stCxn id="431" idx="3"/>
          </p:cNvCxnSpPr>
          <p:nvPr/>
        </p:nvCxnSpPr>
        <p:spPr>
          <a:xfrm>
            <a:off x="3199988" y="1798225"/>
            <a:ext cx="507000" cy="0"/>
          </a:xfrm>
          <a:prstGeom prst="straightConnector1">
            <a:avLst/>
          </a:prstGeom>
          <a:noFill/>
          <a:ln cap="flat" cmpd="sng" w="9525">
            <a:solidFill>
              <a:schemeClr val="accent6"/>
            </a:solidFill>
            <a:prstDash val="solid"/>
            <a:round/>
            <a:headEnd len="med" w="med" type="none"/>
            <a:tailEnd len="med" w="med" type="none"/>
          </a:ln>
        </p:spPr>
      </p:cxnSp>
      <p:sp>
        <p:nvSpPr>
          <p:cNvPr id="454" name="Google Shape;454;p33"/>
          <p:cNvSpPr txBox="1"/>
          <p:nvPr/>
        </p:nvSpPr>
        <p:spPr>
          <a:xfrm>
            <a:off x="3956600" y="1698275"/>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&lt;&lt;weak&gt;&gt;</a:t>
            </a:r>
            <a:endParaRPr sz="1200"/>
          </a:p>
        </p:txBody>
      </p:sp>
      <p:sp>
        <p:nvSpPr>
          <p:cNvPr id="455" name="Google Shape;455;p33"/>
          <p:cNvSpPr txBox="1"/>
          <p:nvPr/>
        </p:nvSpPr>
        <p:spPr>
          <a:xfrm>
            <a:off x="3934363" y="28401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&lt;&lt;weak&gt;&gt;</a:t>
            </a:r>
            <a:endParaRPr sz="1200"/>
          </a:p>
        </p:txBody>
      </p:sp>
      <p:sp>
        <p:nvSpPr>
          <p:cNvPr id="456" name="Google Shape;456;p33"/>
          <p:cNvSpPr txBox="1"/>
          <p:nvPr/>
        </p:nvSpPr>
        <p:spPr>
          <a:xfrm>
            <a:off x="3956600" y="3812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t>&lt;&lt;weak&gt;&gt;</a:t>
            </a:r>
            <a:endParaRPr sz="1200"/>
          </a:p>
        </p:txBody>
      </p:sp>
      <p:cxnSp>
        <p:nvCxnSpPr>
          <p:cNvPr id="457" name="Google Shape;457;p33"/>
          <p:cNvCxnSpPr>
            <a:stCxn id="437" idx="2"/>
          </p:cNvCxnSpPr>
          <p:nvPr/>
        </p:nvCxnSpPr>
        <p:spPr>
          <a:xfrm flipH="1" rot="-5400000">
            <a:off x="3416300" y="1733075"/>
            <a:ext cx="307200" cy="237600"/>
          </a:xfrm>
          <a:prstGeom prst="bentConnector3">
            <a:avLst>
              <a:gd fmla="val 99992" name="adj1"/>
            </a:avLst>
          </a:prstGeom>
          <a:noFill/>
          <a:ln cap="flat" cmpd="sng" w="9525">
            <a:solidFill>
              <a:schemeClr val="dk1"/>
            </a:solidFill>
            <a:prstDash val="solid"/>
            <a:round/>
            <a:headEnd len="med" w="med" type="none"/>
            <a:tailEnd len="med" w="med" type="none"/>
          </a:ln>
        </p:spPr>
      </p:cxnSp>
      <p:cxnSp>
        <p:nvCxnSpPr>
          <p:cNvPr id="458" name="Google Shape;458;p33"/>
          <p:cNvCxnSpPr/>
          <p:nvPr/>
        </p:nvCxnSpPr>
        <p:spPr>
          <a:xfrm flipH="1" rot="-5400000">
            <a:off x="3380625" y="2687950"/>
            <a:ext cx="307200" cy="237600"/>
          </a:xfrm>
          <a:prstGeom prst="bentConnector3">
            <a:avLst>
              <a:gd fmla="val 99992" name="adj1"/>
            </a:avLst>
          </a:prstGeom>
          <a:noFill/>
          <a:ln cap="flat" cmpd="sng" w="9525">
            <a:solidFill>
              <a:schemeClr val="dk1"/>
            </a:solidFill>
            <a:prstDash val="solid"/>
            <a:round/>
            <a:headEnd len="med" w="med" type="none"/>
            <a:tailEnd len="med" w="med" type="none"/>
          </a:ln>
        </p:spPr>
      </p:cxnSp>
      <p:cxnSp>
        <p:nvCxnSpPr>
          <p:cNvPr id="459" name="Google Shape;459;p33"/>
          <p:cNvCxnSpPr/>
          <p:nvPr/>
        </p:nvCxnSpPr>
        <p:spPr>
          <a:xfrm flipH="1" rot="-5400000">
            <a:off x="3416300" y="3761625"/>
            <a:ext cx="307200" cy="237600"/>
          </a:xfrm>
          <a:prstGeom prst="bentConnector3">
            <a:avLst>
              <a:gd fmla="val 99992" name="adj1"/>
            </a:avLst>
          </a:prstGeom>
          <a:noFill/>
          <a:ln cap="flat" cmpd="sng" w="9525">
            <a:solidFill>
              <a:schemeClr val="dk1"/>
            </a:solidFill>
            <a:prstDash val="solid"/>
            <a:round/>
            <a:headEnd len="med" w="med" type="none"/>
            <a:tailEnd len="med" w="med" type="none"/>
          </a:ln>
        </p:spPr>
      </p:cxnSp>
      <p:sp>
        <p:nvSpPr>
          <p:cNvPr id="460" name="Google Shape;460;p33"/>
          <p:cNvSpPr/>
          <p:nvPr/>
        </p:nvSpPr>
        <p:spPr>
          <a:xfrm>
            <a:off x="3429000" y="1683325"/>
            <a:ext cx="62400" cy="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3388838" y="1622425"/>
            <a:ext cx="122100" cy="12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3388850" y="3608025"/>
            <a:ext cx="122100" cy="12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3388850" y="2584775"/>
            <a:ext cx="122100" cy="12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Relationship “Answer” </a:t>
            </a:r>
            <a:endParaRPr/>
          </a:p>
        </p:txBody>
      </p:sp>
      <p:grpSp>
        <p:nvGrpSpPr>
          <p:cNvPr id="469" name="Google Shape;469;p34"/>
          <p:cNvGrpSpPr/>
          <p:nvPr/>
        </p:nvGrpSpPr>
        <p:grpSpPr>
          <a:xfrm>
            <a:off x="7956951" y="552527"/>
            <a:ext cx="739541" cy="584487"/>
            <a:chOff x="668003" y="1684057"/>
            <a:chExt cx="1128381" cy="847205"/>
          </a:xfrm>
        </p:grpSpPr>
        <p:sp>
          <p:nvSpPr>
            <p:cNvPr id="470" name="Google Shape;470;p3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471" name="Google Shape;471;p34"/>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72" name="Google Shape;472;p34"/>
          <p:cNvSpPr/>
          <p:nvPr/>
        </p:nvSpPr>
        <p:spPr>
          <a:xfrm>
            <a:off x="2428088" y="1542025"/>
            <a:ext cx="771900" cy="512400"/>
          </a:xfrm>
          <a:prstGeom prst="diamond">
            <a:avLst/>
          </a:prstGeom>
          <a:solidFill>
            <a:schemeClr val="lt1"/>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472150" y="13863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3699775" y="13601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txBox="1"/>
          <p:nvPr/>
        </p:nvSpPr>
        <p:spPr>
          <a:xfrm>
            <a:off x="814450" y="1574075"/>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476" name="Google Shape;476;p34"/>
          <p:cNvSpPr txBox="1"/>
          <p:nvPr/>
        </p:nvSpPr>
        <p:spPr>
          <a:xfrm>
            <a:off x="3831950" y="1528763"/>
            <a:ext cx="12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QUESTION</a:t>
            </a:r>
            <a:endParaRPr/>
          </a:p>
        </p:txBody>
      </p:sp>
      <p:sp>
        <p:nvSpPr>
          <p:cNvPr id="477" name="Google Shape;477;p34"/>
          <p:cNvSpPr txBox="1"/>
          <p:nvPr/>
        </p:nvSpPr>
        <p:spPr>
          <a:xfrm>
            <a:off x="2416534" y="1577425"/>
            <a:ext cx="771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t>Answer</a:t>
            </a:r>
            <a:endParaRPr sz="1300"/>
          </a:p>
        </p:txBody>
      </p:sp>
      <p:sp>
        <p:nvSpPr>
          <p:cNvPr id="478" name="Google Shape;478;p34"/>
          <p:cNvSpPr txBox="1"/>
          <p:nvPr/>
        </p:nvSpPr>
        <p:spPr>
          <a:xfrm>
            <a:off x="3223100" y="1298075"/>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sp>
        <p:nvSpPr>
          <p:cNvPr id="479" name="Google Shape;479;p34"/>
          <p:cNvSpPr txBox="1"/>
          <p:nvPr/>
        </p:nvSpPr>
        <p:spPr>
          <a:xfrm>
            <a:off x="1887463" y="1298075"/>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sp>
        <p:nvSpPr>
          <p:cNvPr id="480" name="Google Shape;480;p34"/>
          <p:cNvSpPr/>
          <p:nvPr/>
        </p:nvSpPr>
        <p:spPr>
          <a:xfrm>
            <a:off x="472150" y="2435700"/>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472150" y="34850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3700200" y="2439938"/>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3699800" y="34935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1908725" y="2775300"/>
            <a:ext cx="1753800"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rot="10797060">
            <a:off x="1908513" y="3812950"/>
            <a:ext cx="1753801"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txBox="1"/>
          <p:nvPr/>
        </p:nvSpPr>
        <p:spPr>
          <a:xfrm>
            <a:off x="1859313" y="34935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487" name="Google Shape;487;p34"/>
          <p:cNvSpPr txBox="1"/>
          <p:nvPr/>
        </p:nvSpPr>
        <p:spPr>
          <a:xfrm>
            <a:off x="3398475" y="24761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488" name="Google Shape;488;p34"/>
          <p:cNvSpPr txBox="1"/>
          <p:nvPr/>
        </p:nvSpPr>
        <p:spPr>
          <a:xfrm>
            <a:off x="814450" y="2622450"/>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489" name="Google Shape;489;p34"/>
          <p:cNvSpPr txBox="1"/>
          <p:nvPr/>
        </p:nvSpPr>
        <p:spPr>
          <a:xfrm>
            <a:off x="814450" y="3670825"/>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490" name="Google Shape;490;p34"/>
          <p:cNvSpPr txBox="1"/>
          <p:nvPr/>
        </p:nvSpPr>
        <p:spPr>
          <a:xfrm>
            <a:off x="3784363" y="2613600"/>
            <a:ext cx="12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QUESTION</a:t>
            </a:r>
            <a:endParaRPr/>
          </a:p>
        </p:txBody>
      </p:sp>
      <p:sp>
        <p:nvSpPr>
          <p:cNvPr id="491" name="Google Shape;491;p34"/>
          <p:cNvSpPr txBox="1"/>
          <p:nvPr/>
        </p:nvSpPr>
        <p:spPr>
          <a:xfrm>
            <a:off x="3778850" y="3680325"/>
            <a:ext cx="12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QUESTION</a:t>
            </a:r>
            <a:endParaRPr/>
          </a:p>
        </p:txBody>
      </p:sp>
      <p:sp>
        <p:nvSpPr>
          <p:cNvPr id="492" name="Google Shape;492;p34"/>
          <p:cNvSpPr txBox="1"/>
          <p:nvPr/>
        </p:nvSpPr>
        <p:spPr>
          <a:xfrm>
            <a:off x="5197400" y="1306325"/>
            <a:ext cx="3902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With this relationship N:N between Question and User we are able to track the answers that a User gives to a question (related to a specific product since question is a weak entity).</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the project, it is modelled as a new entity Answer which has two unidirectional @ManyToOne relationships with Question and with User because for each </a:t>
            </a:r>
            <a:r>
              <a:rPr i="1" lang="it"/>
              <a:t>user</a:t>
            </a:r>
            <a:r>
              <a:rPr lang="it"/>
              <a:t> there are </a:t>
            </a:r>
            <a:r>
              <a:rPr i="1" lang="it"/>
              <a:t>multiple answers</a:t>
            </a:r>
            <a:r>
              <a:rPr lang="it"/>
              <a:t> and for each </a:t>
            </a:r>
            <a:r>
              <a:rPr i="1" lang="it"/>
              <a:t>question</a:t>
            </a:r>
            <a:r>
              <a:rPr lang="it"/>
              <a:t> there are </a:t>
            </a:r>
            <a:r>
              <a:rPr i="1" lang="it"/>
              <a:t>multiple answers</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We decided to model unidirectionally the relationship because in the inspection the author of an answer is needed and also the related question.</a:t>
            </a:r>
            <a:endParaRPr/>
          </a:p>
        </p:txBody>
      </p:sp>
      <p:cxnSp>
        <p:nvCxnSpPr>
          <p:cNvPr id="493" name="Google Shape;493;p34"/>
          <p:cNvCxnSpPr/>
          <p:nvPr/>
        </p:nvCxnSpPr>
        <p:spPr>
          <a:xfrm>
            <a:off x="1868413" y="1798075"/>
            <a:ext cx="603000" cy="300"/>
          </a:xfrm>
          <a:prstGeom prst="straightConnector1">
            <a:avLst/>
          </a:prstGeom>
          <a:noFill/>
          <a:ln cap="flat" cmpd="sng" w="9525">
            <a:solidFill>
              <a:schemeClr val="accent6"/>
            </a:solidFill>
            <a:prstDash val="solid"/>
            <a:round/>
            <a:headEnd len="med" w="med" type="none"/>
            <a:tailEnd len="med" w="med" type="none"/>
          </a:ln>
        </p:spPr>
      </p:cxnSp>
      <p:cxnSp>
        <p:nvCxnSpPr>
          <p:cNvPr id="494" name="Google Shape;494;p34"/>
          <p:cNvCxnSpPr>
            <a:stCxn id="472" idx="3"/>
          </p:cNvCxnSpPr>
          <p:nvPr/>
        </p:nvCxnSpPr>
        <p:spPr>
          <a:xfrm>
            <a:off x="3199988" y="1798225"/>
            <a:ext cx="507000" cy="0"/>
          </a:xfrm>
          <a:prstGeom prst="straightConnector1">
            <a:avLst/>
          </a:prstGeom>
          <a:noFill/>
          <a:ln cap="flat" cmpd="sng" w="9525">
            <a:solidFill>
              <a:schemeClr val="accent6"/>
            </a:solidFill>
            <a:prstDash val="solid"/>
            <a:round/>
            <a:headEnd len="med" w="med" type="none"/>
            <a:tailEnd len="med" w="med" type="none"/>
          </a:ln>
        </p:spPr>
      </p:cxnSp>
      <p:cxnSp>
        <p:nvCxnSpPr>
          <p:cNvPr id="495" name="Google Shape;495;p34"/>
          <p:cNvCxnSpPr/>
          <p:nvPr/>
        </p:nvCxnSpPr>
        <p:spPr>
          <a:xfrm flipH="1" rot="10800000">
            <a:off x="2792863" y="1406475"/>
            <a:ext cx="80400" cy="153600"/>
          </a:xfrm>
          <a:prstGeom prst="straightConnector1">
            <a:avLst/>
          </a:prstGeom>
          <a:noFill/>
          <a:ln cap="flat" cmpd="sng" w="9525">
            <a:solidFill>
              <a:schemeClr val="accent6"/>
            </a:solidFill>
            <a:prstDash val="solid"/>
            <a:round/>
            <a:headEnd len="med" w="med" type="none"/>
            <a:tailEnd len="med" w="med" type="none"/>
          </a:ln>
        </p:spPr>
      </p:cxnSp>
      <p:sp>
        <p:nvSpPr>
          <p:cNvPr id="496" name="Google Shape;496;p34"/>
          <p:cNvSpPr/>
          <p:nvPr/>
        </p:nvSpPr>
        <p:spPr>
          <a:xfrm>
            <a:off x="2790300" y="1285875"/>
            <a:ext cx="142200" cy="1206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txBox="1"/>
          <p:nvPr/>
        </p:nvSpPr>
        <p:spPr>
          <a:xfrm>
            <a:off x="2823650" y="1035125"/>
            <a:ext cx="112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t>answer</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5"/>
          <p:cNvSpPr txBox="1"/>
          <p:nvPr>
            <p:ph type="title"/>
          </p:nvPr>
        </p:nvSpPr>
        <p:spPr>
          <a:xfrm>
            <a:off x="403058" y="128697"/>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Entities design</a:t>
            </a:r>
            <a:endParaRPr/>
          </a:p>
        </p:txBody>
      </p:sp>
      <p:sp>
        <p:nvSpPr>
          <p:cNvPr id="503" name="Google Shape;503;p35"/>
          <p:cNvSpPr txBox="1"/>
          <p:nvPr/>
        </p:nvSpPr>
        <p:spPr>
          <a:xfrm>
            <a:off x="403050" y="1509750"/>
            <a:ext cx="2814900" cy="2124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Char char="●"/>
            </a:pPr>
            <a:r>
              <a:rPr lang="it" sz="2100">
                <a:solidFill>
                  <a:schemeClr val="lt1"/>
                </a:solidFill>
              </a:rPr>
              <a:t>User</a:t>
            </a:r>
            <a:endParaRPr sz="2100">
              <a:solidFill>
                <a:schemeClr val="lt1"/>
              </a:solidFill>
            </a:endParaRPr>
          </a:p>
          <a:p>
            <a:pPr indent="-361950" lvl="0" marL="457200" rtl="0" algn="l">
              <a:spcBef>
                <a:spcPts val="0"/>
              </a:spcBef>
              <a:spcAft>
                <a:spcPts val="0"/>
              </a:spcAft>
              <a:buClr>
                <a:schemeClr val="lt1"/>
              </a:buClr>
              <a:buSzPts val="2100"/>
              <a:buChar char="●"/>
            </a:pPr>
            <a:r>
              <a:rPr lang="it" sz="2100">
                <a:solidFill>
                  <a:schemeClr val="lt1"/>
                </a:solidFill>
              </a:rPr>
              <a:t>Question</a:t>
            </a:r>
            <a:endParaRPr sz="2100">
              <a:solidFill>
                <a:schemeClr val="lt1"/>
              </a:solidFill>
            </a:endParaRPr>
          </a:p>
          <a:p>
            <a:pPr indent="-361950" lvl="0" marL="457200" rtl="0" algn="l">
              <a:spcBef>
                <a:spcPts val="0"/>
              </a:spcBef>
              <a:spcAft>
                <a:spcPts val="0"/>
              </a:spcAft>
              <a:buClr>
                <a:schemeClr val="lt1"/>
              </a:buClr>
              <a:buSzPts val="2100"/>
              <a:buChar char="●"/>
            </a:pPr>
            <a:r>
              <a:rPr lang="it" sz="2100">
                <a:solidFill>
                  <a:schemeClr val="lt1"/>
                </a:solidFill>
              </a:rPr>
              <a:t>Review</a:t>
            </a:r>
            <a:endParaRPr sz="2100">
              <a:solidFill>
                <a:schemeClr val="lt1"/>
              </a:solidFill>
            </a:endParaRPr>
          </a:p>
          <a:p>
            <a:pPr indent="-361950" lvl="0" marL="457200" rtl="0" algn="l">
              <a:spcBef>
                <a:spcPts val="0"/>
              </a:spcBef>
              <a:spcAft>
                <a:spcPts val="0"/>
              </a:spcAft>
              <a:buClr>
                <a:schemeClr val="lt1"/>
              </a:buClr>
              <a:buSzPts val="2100"/>
              <a:buChar char="●"/>
            </a:pPr>
            <a:r>
              <a:rPr lang="it" sz="2100">
                <a:solidFill>
                  <a:schemeClr val="lt1"/>
                </a:solidFill>
              </a:rPr>
              <a:t>Product</a:t>
            </a:r>
            <a:endParaRPr sz="2100">
              <a:solidFill>
                <a:schemeClr val="lt1"/>
              </a:solidFill>
            </a:endParaRPr>
          </a:p>
          <a:p>
            <a:pPr indent="-361950" lvl="0" marL="457200" rtl="0" algn="l">
              <a:spcBef>
                <a:spcPts val="0"/>
              </a:spcBef>
              <a:spcAft>
                <a:spcPts val="0"/>
              </a:spcAft>
              <a:buClr>
                <a:schemeClr val="lt1"/>
              </a:buClr>
              <a:buSzPts val="2100"/>
              <a:buChar char="●"/>
            </a:pPr>
            <a:r>
              <a:rPr lang="it" sz="2100">
                <a:solidFill>
                  <a:schemeClr val="lt1"/>
                </a:solidFill>
              </a:rPr>
              <a:t>Log</a:t>
            </a:r>
            <a:endParaRPr sz="2100">
              <a:solidFill>
                <a:schemeClr val="lt1"/>
              </a:solidFill>
            </a:endParaRPr>
          </a:p>
          <a:p>
            <a:pPr indent="-361950" lvl="0" marL="457200" rtl="0" algn="l">
              <a:spcBef>
                <a:spcPts val="0"/>
              </a:spcBef>
              <a:spcAft>
                <a:spcPts val="0"/>
              </a:spcAft>
              <a:buClr>
                <a:schemeClr val="lt1"/>
              </a:buClr>
              <a:buSzPts val="2100"/>
              <a:buChar char="●"/>
            </a:pPr>
            <a:r>
              <a:rPr lang="it" sz="2100">
                <a:solidFill>
                  <a:schemeClr val="lt1"/>
                </a:solidFill>
              </a:rPr>
              <a:t>Dirty Word</a:t>
            </a:r>
            <a:endParaRPr sz="2100">
              <a:solidFill>
                <a:schemeClr val="lt1"/>
              </a:solidFill>
            </a:endParaRPr>
          </a:p>
        </p:txBody>
      </p:sp>
      <p:sp>
        <p:nvSpPr>
          <p:cNvPr id="504" name="Google Shape;504;p35"/>
          <p:cNvSpPr/>
          <p:nvPr/>
        </p:nvSpPr>
        <p:spPr>
          <a:xfrm>
            <a:off x="8304825" y="230275"/>
            <a:ext cx="652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35"/>
          <p:cNvGrpSpPr/>
          <p:nvPr/>
        </p:nvGrpSpPr>
        <p:grpSpPr>
          <a:xfrm>
            <a:off x="7956951" y="552527"/>
            <a:ext cx="739541" cy="584487"/>
            <a:chOff x="668003" y="1684057"/>
            <a:chExt cx="1128381" cy="847205"/>
          </a:xfrm>
        </p:grpSpPr>
        <p:sp>
          <p:nvSpPr>
            <p:cNvPr id="506" name="Google Shape;506;p3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07" name="Google Shape;507;p35"/>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6"/>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Log Entity</a:t>
            </a:r>
            <a:endParaRPr/>
          </a:p>
        </p:txBody>
      </p:sp>
      <p:sp>
        <p:nvSpPr>
          <p:cNvPr id="513" name="Google Shape;513;p36"/>
          <p:cNvSpPr/>
          <p:nvPr/>
        </p:nvSpPr>
        <p:spPr>
          <a:xfrm>
            <a:off x="8304825" y="230275"/>
            <a:ext cx="633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36"/>
          <p:cNvGrpSpPr/>
          <p:nvPr/>
        </p:nvGrpSpPr>
        <p:grpSpPr>
          <a:xfrm>
            <a:off x="8007176" y="545502"/>
            <a:ext cx="739541" cy="584487"/>
            <a:chOff x="668003" y="1684057"/>
            <a:chExt cx="1128381" cy="847205"/>
          </a:xfrm>
        </p:grpSpPr>
        <p:sp>
          <p:nvSpPr>
            <p:cNvPr id="515" name="Google Shape;515;p3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16" name="Google Shape;516;p36"/>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id="517" name="Google Shape;517;p36"/>
          <p:cNvPicPr preferRelativeResize="0"/>
          <p:nvPr/>
        </p:nvPicPr>
        <p:blipFill>
          <a:blip r:embed="rId3">
            <a:alphaModFix/>
          </a:blip>
          <a:stretch>
            <a:fillRect/>
          </a:stretch>
        </p:blipFill>
        <p:spPr>
          <a:xfrm>
            <a:off x="389000" y="1223050"/>
            <a:ext cx="7760374" cy="3611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7"/>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Motivations</a:t>
            </a:r>
            <a:endParaRPr/>
          </a:p>
        </p:txBody>
      </p:sp>
      <p:sp>
        <p:nvSpPr>
          <p:cNvPr id="523" name="Google Shape;523;p37"/>
          <p:cNvSpPr txBox="1"/>
          <p:nvPr/>
        </p:nvSpPr>
        <p:spPr>
          <a:xfrm>
            <a:off x="389000" y="1432300"/>
            <a:ext cx="6391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it">
                <a:solidFill>
                  <a:schemeClr val="lt1"/>
                </a:solidFill>
              </a:rPr>
              <a:t> </a:t>
            </a:r>
            <a:r>
              <a:rPr i="1" lang="it">
                <a:solidFill>
                  <a:schemeClr val="lt1"/>
                </a:solidFill>
              </a:rPr>
              <a:t>isFormCancelled </a:t>
            </a:r>
            <a:r>
              <a:rPr lang="it">
                <a:solidFill>
                  <a:schemeClr val="lt1"/>
                </a:solidFill>
              </a:rPr>
              <a:t>introduced to note down questionnaire canceled by users because we do not save the record in the Answers table;</a:t>
            </a:r>
            <a:endParaRPr>
              <a:solidFill>
                <a:schemeClr val="lt1"/>
              </a:solidFill>
            </a:endParaRPr>
          </a:p>
          <a:p>
            <a:pPr indent="0" lvl="0" marL="457200" rtl="0" algn="l">
              <a:spcBef>
                <a:spcPts val="0"/>
              </a:spcBef>
              <a:spcAft>
                <a:spcPts val="0"/>
              </a:spcAft>
              <a:buNone/>
            </a:pPr>
            <a:r>
              <a:rPr lang="it">
                <a:solidFill>
                  <a:schemeClr val="lt1"/>
                </a:solidFill>
              </a:rPr>
              <a:t>The reason behind this design choice is that it is given the chance for a user to first cancel and then submit a questionnaire in the same day</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it">
                <a:solidFill>
                  <a:schemeClr val="lt1"/>
                </a:solidFill>
              </a:rPr>
              <a:t>  Bidirectional many-to-one association Log to User :</a:t>
            </a:r>
            <a:endParaRPr>
              <a:solidFill>
                <a:schemeClr val="lt1"/>
              </a:solidFill>
            </a:endParaRPr>
          </a:p>
          <a:p>
            <a:pPr indent="457200" lvl="0" marL="457200" rtl="0" algn="l">
              <a:spcBef>
                <a:spcPts val="0"/>
              </a:spcBef>
              <a:spcAft>
                <a:spcPts val="0"/>
              </a:spcAft>
              <a:buNone/>
            </a:pPr>
            <a:r>
              <a:rPr lang="it">
                <a:solidFill>
                  <a:schemeClr val="lt1"/>
                </a:solidFill>
              </a:rPr>
              <a:t>- Owner class is Log </a:t>
            </a:r>
            <a:endParaRPr>
              <a:solidFill>
                <a:schemeClr val="lt1"/>
              </a:solidFill>
            </a:endParaRPr>
          </a:p>
          <a:p>
            <a:pPr indent="0" lvl="0" marL="914400" rtl="0" algn="l">
              <a:spcBef>
                <a:spcPts val="0"/>
              </a:spcBef>
              <a:spcAft>
                <a:spcPts val="0"/>
              </a:spcAft>
              <a:buNone/>
            </a:pPr>
            <a:r>
              <a:rPr lang="it">
                <a:solidFill>
                  <a:schemeClr val="lt1"/>
                </a:solidFill>
              </a:rPr>
              <a:t>- </a:t>
            </a:r>
            <a:r>
              <a:rPr i="1" lang="it">
                <a:solidFill>
                  <a:schemeClr val="lt1"/>
                </a:solidFill>
              </a:rPr>
              <a:t>insertable </a:t>
            </a:r>
            <a:r>
              <a:rPr lang="it">
                <a:solidFill>
                  <a:schemeClr val="lt1"/>
                </a:solidFill>
              </a:rPr>
              <a:t>= false, </a:t>
            </a:r>
            <a:r>
              <a:rPr i="1" lang="it">
                <a:solidFill>
                  <a:schemeClr val="lt1"/>
                </a:solidFill>
              </a:rPr>
              <a:t>updatable </a:t>
            </a:r>
            <a:r>
              <a:rPr lang="it">
                <a:solidFill>
                  <a:schemeClr val="lt1"/>
                </a:solidFill>
              </a:rPr>
              <a:t>= false because it's not the responsibility of the Log entity to create or update a User</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524" name="Google Shape;524;p37"/>
          <p:cNvSpPr/>
          <p:nvPr/>
        </p:nvSpPr>
        <p:spPr>
          <a:xfrm>
            <a:off x="8304825" y="230275"/>
            <a:ext cx="672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37"/>
          <p:cNvGrpSpPr/>
          <p:nvPr/>
        </p:nvGrpSpPr>
        <p:grpSpPr>
          <a:xfrm>
            <a:off x="8007176" y="545502"/>
            <a:ext cx="739541" cy="584487"/>
            <a:chOff x="668003" y="1684057"/>
            <a:chExt cx="1128381" cy="847205"/>
          </a:xfrm>
        </p:grpSpPr>
        <p:sp>
          <p:nvSpPr>
            <p:cNvPr id="526" name="Google Shape;526;p37"/>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27" name="Google Shape;527;p37"/>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ph type="title"/>
          </p:nvPr>
        </p:nvSpPr>
        <p:spPr>
          <a:xfrm>
            <a:off x="389008" y="-3"/>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User</a:t>
            </a:r>
            <a:r>
              <a:rPr lang="it"/>
              <a:t> Entity </a:t>
            </a:r>
            <a:endParaRPr/>
          </a:p>
        </p:txBody>
      </p:sp>
      <p:sp>
        <p:nvSpPr>
          <p:cNvPr id="533" name="Google Shape;533;p38"/>
          <p:cNvSpPr/>
          <p:nvPr/>
        </p:nvSpPr>
        <p:spPr>
          <a:xfrm>
            <a:off x="8304825" y="230275"/>
            <a:ext cx="672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38"/>
          <p:cNvGrpSpPr/>
          <p:nvPr/>
        </p:nvGrpSpPr>
        <p:grpSpPr>
          <a:xfrm>
            <a:off x="8007176" y="545502"/>
            <a:ext cx="739541" cy="584487"/>
            <a:chOff x="668003" y="1684057"/>
            <a:chExt cx="1128381" cy="847205"/>
          </a:xfrm>
        </p:grpSpPr>
        <p:sp>
          <p:nvSpPr>
            <p:cNvPr id="535" name="Google Shape;535;p38"/>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36" name="Google Shape;536;p38"/>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id="537" name="Google Shape;537;p38"/>
          <p:cNvPicPr preferRelativeResize="0"/>
          <p:nvPr/>
        </p:nvPicPr>
        <p:blipFill>
          <a:blip r:embed="rId3">
            <a:alphaModFix/>
          </a:blip>
          <a:stretch>
            <a:fillRect/>
          </a:stretch>
        </p:blipFill>
        <p:spPr>
          <a:xfrm>
            <a:off x="389000" y="933975"/>
            <a:ext cx="7547249" cy="4065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9"/>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Motivations</a:t>
            </a:r>
            <a:endParaRPr/>
          </a:p>
        </p:txBody>
      </p:sp>
      <p:sp>
        <p:nvSpPr>
          <p:cNvPr id="543" name="Google Shape;543;p39"/>
          <p:cNvSpPr/>
          <p:nvPr/>
        </p:nvSpPr>
        <p:spPr>
          <a:xfrm>
            <a:off x="8304825" y="230275"/>
            <a:ext cx="6624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39"/>
          <p:cNvGrpSpPr/>
          <p:nvPr/>
        </p:nvGrpSpPr>
        <p:grpSpPr>
          <a:xfrm>
            <a:off x="7956951" y="552527"/>
            <a:ext cx="739541" cy="584487"/>
            <a:chOff x="668003" y="1684057"/>
            <a:chExt cx="1128381" cy="847205"/>
          </a:xfrm>
        </p:grpSpPr>
        <p:sp>
          <p:nvSpPr>
            <p:cNvPr id="545" name="Google Shape;545;p39"/>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46" name="Google Shape;546;p39"/>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47" name="Google Shape;547;p39"/>
          <p:cNvSpPr txBox="1"/>
          <p:nvPr/>
        </p:nvSpPr>
        <p:spPr>
          <a:xfrm>
            <a:off x="389000" y="1380700"/>
            <a:ext cx="7168500" cy="3381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it">
                <a:solidFill>
                  <a:schemeClr val="lt1"/>
                </a:solidFill>
              </a:rPr>
              <a:t>Bidirectional Many-to-Many association Product to User :</a:t>
            </a:r>
            <a:endParaRPr>
              <a:solidFill>
                <a:schemeClr val="lt1"/>
              </a:solidFill>
            </a:endParaRPr>
          </a:p>
          <a:p>
            <a:pPr indent="457200" lvl="0" marL="457200" rtl="0" algn="l">
              <a:spcBef>
                <a:spcPts val="0"/>
              </a:spcBef>
              <a:spcAft>
                <a:spcPts val="0"/>
              </a:spcAft>
              <a:buNone/>
            </a:pPr>
            <a:r>
              <a:rPr lang="it">
                <a:solidFill>
                  <a:schemeClr val="lt1"/>
                </a:solidFill>
              </a:rPr>
              <a:t>- JoinTable is Evaluation that has as primary keys userID and productID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it">
                <a:solidFill>
                  <a:schemeClr val="lt1"/>
                </a:solidFill>
              </a:rPr>
              <a:t> Bidirectional One-to-Many association Log to User :</a:t>
            </a:r>
            <a:endParaRPr>
              <a:solidFill>
                <a:schemeClr val="lt1"/>
              </a:solidFill>
            </a:endParaRPr>
          </a:p>
          <a:p>
            <a:pPr indent="457200" lvl="0" marL="457200" rtl="0" algn="l">
              <a:spcBef>
                <a:spcPts val="0"/>
              </a:spcBef>
              <a:spcAft>
                <a:spcPts val="0"/>
              </a:spcAft>
              <a:buNone/>
            </a:pPr>
            <a:r>
              <a:rPr lang="it">
                <a:solidFill>
                  <a:schemeClr val="lt1"/>
                </a:solidFill>
              </a:rPr>
              <a:t>- Owner class is Log </a:t>
            </a:r>
            <a:endParaRPr>
              <a:solidFill>
                <a:schemeClr val="lt1"/>
              </a:solidFill>
            </a:endParaRPr>
          </a:p>
          <a:p>
            <a:pPr indent="0" lvl="0" marL="0" rtl="0" algn="l">
              <a:lnSpc>
                <a:spcPct val="142857"/>
              </a:lnSpc>
              <a:spcBef>
                <a:spcPts val="0"/>
              </a:spcBef>
              <a:spcAft>
                <a:spcPts val="0"/>
              </a:spcAft>
              <a:buNone/>
            </a:pPr>
            <a:r>
              <a:t/>
            </a:r>
            <a:endParaRPr sz="1800">
              <a:solidFill>
                <a:schemeClr val="lt1"/>
              </a:solidFill>
              <a:latin typeface="Courier New"/>
              <a:ea typeface="Courier New"/>
              <a:cs typeface="Courier New"/>
              <a:sym typeface="Courier New"/>
            </a:endParaRPr>
          </a:p>
          <a:p>
            <a:pPr indent="-317500" lvl="0" marL="457200" rtl="0" algn="l">
              <a:spcBef>
                <a:spcPts val="0"/>
              </a:spcBef>
              <a:spcAft>
                <a:spcPts val="0"/>
              </a:spcAft>
              <a:buClr>
                <a:schemeClr val="lt1"/>
              </a:buClr>
              <a:buSzPts val="1400"/>
              <a:buChar char="●"/>
            </a:pPr>
            <a:r>
              <a:rPr lang="it">
                <a:solidFill>
                  <a:schemeClr val="lt1"/>
                </a:solidFill>
              </a:rPr>
              <a:t>User.getUsersCanceled is a Named Query used to retrieve all the logs of a given user from 00:00.01 to 23:59.59 of a certain day</a:t>
            </a:r>
            <a:endParaRPr sz="18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0"/>
          <p:cNvSpPr txBox="1"/>
          <p:nvPr>
            <p:ph type="title"/>
          </p:nvPr>
        </p:nvSpPr>
        <p:spPr>
          <a:xfrm>
            <a:off x="389008" y="-3"/>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Product Entity</a:t>
            </a:r>
            <a:endParaRPr/>
          </a:p>
        </p:txBody>
      </p:sp>
      <p:sp>
        <p:nvSpPr>
          <p:cNvPr id="553" name="Google Shape;553;p40"/>
          <p:cNvSpPr/>
          <p:nvPr/>
        </p:nvSpPr>
        <p:spPr>
          <a:xfrm>
            <a:off x="8304825" y="230275"/>
            <a:ext cx="652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40"/>
          <p:cNvGrpSpPr/>
          <p:nvPr/>
        </p:nvGrpSpPr>
        <p:grpSpPr>
          <a:xfrm>
            <a:off x="7956951" y="552527"/>
            <a:ext cx="739541" cy="584487"/>
            <a:chOff x="668003" y="1684057"/>
            <a:chExt cx="1128381" cy="847205"/>
          </a:xfrm>
        </p:grpSpPr>
        <p:sp>
          <p:nvSpPr>
            <p:cNvPr id="555" name="Google Shape;555;p40"/>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56" name="Google Shape;556;p40"/>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id="557" name="Google Shape;557;p40"/>
          <p:cNvPicPr preferRelativeResize="0"/>
          <p:nvPr/>
        </p:nvPicPr>
        <p:blipFill>
          <a:blip r:embed="rId3">
            <a:alphaModFix/>
          </a:blip>
          <a:stretch>
            <a:fillRect/>
          </a:stretch>
        </p:blipFill>
        <p:spPr>
          <a:xfrm>
            <a:off x="389000" y="861000"/>
            <a:ext cx="6547602" cy="41638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1"/>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Motivations</a:t>
            </a:r>
            <a:endParaRPr/>
          </a:p>
        </p:txBody>
      </p:sp>
      <p:sp>
        <p:nvSpPr>
          <p:cNvPr id="563" name="Google Shape;563;p41"/>
          <p:cNvSpPr txBox="1"/>
          <p:nvPr/>
        </p:nvSpPr>
        <p:spPr>
          <a:xfrm>
            <a:off x="532425" y="1285875"/>
            <a:ext cx="8016600" cy="363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it">
                <a:solidFill>
                  <a:schemeClr val="lt1"/>
                </a:solidFill>
              </a:rPr>
              <a:t>Since the product related questions and reviews are two weak entities, the CascadeType is set to:</a:t>
            </a:r>
            <a:endParaRPr>
              <a:solidFill>
                <a:schemeClr val="lt1"/>
              </a:solidFill>
            </a:endParaRPr>
          </a:p>
          <a:p>
            <a:pPr indent="0" lvl="0" marL="457200" rtl="0" algn="l">
              <a:spcBef>
                <a:spcPts val="0"/>
              </a:spcBef>
              <a:spcAft>
                <a:spcPts val="0"/>
              </a:spcAft>
              <a:buNone/>
            </a:pPr>
            <a:r>
              <a:rPr lang="it">
                <a:solidFill>
                  <a:schemeClr val="lt1"/>
                </a:solidFill>
              </a:rPr>
              <a:t>CascadeType.PERSIST → to persist all questions and reviews of a specific item CascadeType.REMOVE →</a:t>
            </a:r>
            <a:r>
              <a:rPr lang="it">
                <a:solidFill>
                  <a:schemeClr val="lt1"/>
                </a:solidFill>
              </a:rPr>
              <a:t> </a:t>
            </a:r>
            <a:r>
              <a:rPr lang="it">
                <a:solidFill>
                  <a:schemeClr val="lt1"/>
                </a:solidFill>
              </a:rPr>
              <a:t>to directly delete the instances when the product is deleted by the admin in the inspection page.</a:t>
            </a:r>
            <a:endParaRPr>
              <a:solidFill>
                <a:schemeClr val="lt1"/>
              </a:solidFill>
            </a:endParaRPr>
          </a:p>
          <a:p>
            <a:pPr indent="0" lvl="0" marL="9144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i="1" lang="it">
                <a:solidFill>
                  <a:schemeClr val="lt1"/>
                </a:solidFill>
              </a:rPr>
              <a:t>OrphanRemoval deletes an instance if it is no more attached to any parent in any relationship. Since we are just adding the attached reviews and questions just during the product creation phase and never dynamically changing the relationship collection, we decided to use the cascading instead of OrphanRemoval</a:t>
            </a:r>
            <a:endParaRPr i="1">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it">
                <a:solidFill>
                  <a:schemeClr val="lt1"/>
                </a:solidFill>
              </a:rPr>
              <a:t>FetchType is kept to EAGER, since every time we access the product we are interested in getting questions.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564" name="Google Shape;564;p41"/>
          <p:cNvSpPr/>
          <p:nvPr/>
        </p:nvSpPr>
        <p:spPr>
          <a:xfrm>
            <a:off x="8304825" y="230275"/>
            <a:ext cx="652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41"/>
          <p:cNvGrpSpPr/>
          <p:nvPr/>
        </p:nvGrpSpPr>
        <p:grpSpPr>
          <a:xfrm>
            <a:off x="7956951" y="552527"/>
            <a:ext cx="739541" cy="584487"/>
            <a:chOff x="668003" y="1684057"/>
            <a:chExt cx="1128381" cy="847205"/>
          </a:xfrm>
        </p:grpSpPr>
        <p:sp>
          <p:nvSpPr>
            <p:cNvPr id="566" name="Google Shape;566;p41"/>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67" name="Google Shape;567;p41"/>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389008" y="156771"/>
            <a:ext cx="62499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Clr>
                <a:srgbClr val="AF7B51"/>
              </a:buClr>
              <a:buSzPts val="4800"/>
              <a:buFont typeface="Calibri"/>
              <a:buNone/>
            </a:pPr>
            <a:r>
              <a:rPr b="0" lang="it">
                <a:solidFill>
                  <a:srgbClr val="FFFFFF"/>
                </a:solidFill>
              </a:rPr>
              <a:t>Specifications</a:t>
            </a:r>
            <a:endParaRPr sz="2900">
              <a:solidFill>
                <a:srgbClr val="FFFFFF"/>
              </a:solidFill>
            </a:endParaRPr>
          </a:p>
        </p:txBody>
      </p:sp>
      <p:sp>
        <p:nvSpPr>
          <p:cNvPr id="258" name="Google Shape;258;p24"/>
          <p:cNvSpPr/>
          <p:nvPr>
            <p:ph idx="11" type="ftr"/>
          </p:nvPr>
        </p:nvSpPr>
        <p:spPr>
          <a:xfrm>
            <a:off x="253898" y="4767263"/>
            <a:ext cx="3086100" cy="273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259" name="Google Shape;259;p24"/>
          <p:cNvSpPr/>
          <p:nvPr/>
        </p:nvSpPr>
        <p:spPr>
          <a:xfrm>
            <a:off x="8314550" y="230275"/>
            <a:ext cx="633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txBox="1"/>
          <p:nvPr>
            <p:ph idx="1" type="body"/>
          </p:nvPr>
        </p:nvSpPr>
        <p:spPr>
          <a:xfrm>
            <a:off x="467925" y="2285100"/>
            <a:ext cx="1229700" cy="432000"/>
          </a:xfrm>
          <a:prstGeom prst="rect">
            <a:avLst/>
          </a:prstGeom>
        </p:spPr>
        <p:txBody>
          <a:bodyPr anchorCtr="0" anchor="b" bIns="34275" lIns="68575" spcFirstLastPara="1" rIns="68575" wrap="square" tIns="34275">
            <a:normAutofit/>
          </a:bodyPr>
          <a:lstStyle/>
          <a:p>
            <a:pPr indent="0" lvl="0" marL="0" rtl="0" algn="l">
              <a:lnSpc>
                <a:spcPct val="90000"/>
              </a:lnSpc>
              <a:spcBef>
                <a:spcPts val="1000"/>
              </a:spcBef>
              <a:spcAft>
                <a:spcPts val="0"/>
              </a:spcAft>
              <a:buNone/>
            </a:pPr>
            <a:r>
              <a:rPr lang="it"/>
              <a:t>User App:</a:t>
            </a:r>
            <a:endParaRPr/>
          </a:p>
        </p:txBody>
      </p:sp>
      <p:sp>
        <p:nvSpPr>
          <p:cNvPr id="261" name="Google Shape;261;p24"/>
          <p:cNvSpPr txBox="1"/>
          <p:nvPr>
            <p:ph idx="2" type="body"/>
          </p:nvPr>
        </p:nvSpPr>
        <p:spPr>
          <a:xfrm>
            <a:off x="389000" y="2636750"/>
            <a:ext cx="3790200" cy="3454800"/>
          </a:xfrm>
          <a:prstGeom prst="rect">
            <a:avLst/>
          </a:prstGeom>
        </p:spPr>
        <p:txBody>
          <a:bodyPr anchorCtr="0" anchor="t" bIns="54000" lIns="90000" spcFirstLastPara="1" rIns="91425" wrap="square" tIns="0">
            <a:normAutofit/>
          </a:bodyPr>
          <a:lstStyle/>
          <a:p>
            <a:pPr indent="0" lvl="0" marL="0" rtl="0" algn="l">
              <a:spcBef>
                <a:spcPts val="1000"/>
              </a:spcBef>
              <a:spcAft>
                <a:spcPts val="0"/>
              </a:spcAft>
              <a:buNone/>
            </a:pPr>
            <a:r>
              <a:t/>
            </a:r>
            <a:endParaRPr sz="1200"/>
          </a:p>
          <a:p>
            <a:pPr indent="-162304" lvl="0" marL="230399" marR="0" rtl="0" algn="l">
              <a:spcBef>
                <a:spcPts val="1000"/>
              </a:spcBef>
              <a:spcAft>
                <a:spcPts val="0"/>
              </a:spcAft>
              <a:buClr>
                <a:schemeClr val="lt1"/>
              </a:buClr>
              <a:buSzPts val="742"/>
              <a:buFont typeface="Arial"/>
              <a:buChar char="●"/>
            </a:pPr>
            <a:r>
              <a:rPr lang="it" sz="1241">
                <a:latin typeface="Arial"/>
                <a:ea typeface="Arial"/>
                <a:cs typeface="Arial"/>
                <a:sym typeface="Arial"/>
              </a:rPr>
              <a:t>Main functionalities are the compilation of the proposed questionnaire and the visualization of a leaderboard composed by all users who filled in the form for the specific product. </a:t>
            </a:r>
            <a:endParaRPr sz="1241">
              <a:latin typeface="Arial"/>
              <a:ea typeface="Arial"/>
              <a:cs typeface="Arial"/>
              <a:sym typeface="Arial"/>
            </a:endParaRPr>
          </a:p>
          <a:p>
            <a:pPr indent="0" lvl="0" marL="228600" marR="0" rtl="0" algn="l">
              <a:spcBef>
                <a:spcPts val="1000"/>
              </a:spcBef>
              <a:spcAft>
                <a:spcPts val="0"/>
              </a:spcAft>
              <a:buNone/>
            </a:pPr>
            <a:r>
              <a:rPr lang="it" sz="1241">
                <a:latin typeface="Arial"/>
                <a:ea typeface="Arial"/>
                <a:cs typeface="Arial"/>
                <a:sym typeface="Arial"/>
              </a:rPr>
              <a:t>Scoring is done following a specific policy explained in the next slides.</a:t>
            </a:r>
            <a:endParaRPr sz="1141">
              <a:latin typeface="Arial"/>
              <a:ea typeface="Arial"/>
              <a:cs typeface="Arial"/>
              <a:sym typeface="Arial"/>
            </a:endParaRPr>
          </a:p>
        </p:txBody>
      </p:sp>
      <p:sp>
        <p:nvSpPr>
          <p:cNvPr id="262" name="Google Shape;262;p24"/>
          <p:cNvSpPr txBox="1"/>
          <p:nvPr>
            <p:ph idx="5" type="body"/>
          </p:nvPr>
        </p:nvSpPr>
        <p:spPr>
          <a:xfrm>
            <a:off x="389000" y="1213526"/>
            <a:ext cx="5526300" cy="1148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it" sz="1400">
                <a:latin typeface="Arial"/>
                <a:ea typeface="Arial"/>
                <a:cs typeface="Arial"/>
                <a:sym typeface="Arial"/>
              </a:rPr>
              <a:t>The goal of this project is to develop a web application to collect data from registered users about their feedbacks on products which are made available by administrators. </a:t>
            </a:r>
            <a:endParaRPr sz="1400">
              <a:latin typeface="Arial"/>
              <a:ea typeface="Arial"/>
              <a:cs typeface="Arial"/>
              <a:sym typeface="Arial"/>
            </a:endParaRPr>
          </a:p>
          <a:p>
            <a:pPr indent="0" lvl="0" marL="0" rtl="0" algn="l">
              <a:spcBef>
                <a:spcPts val="1000"/>
              </a:spcBef>
              <a:spcAft>
                <a:spcPts val="0"/>
              </a:spcAft>
              <a:buClr>
                <a:schemeClr val="lt1"/>
              </a:buClr>
              <a:buSzPts val="1900"/>
              <a:buFont typeface="Arial"/>
              <a:buNone/>
            </a:pPr>
            <a:r>
              <a:rPr lang="it" sz="1400">
                <a:latin typeface="Arial"/>
                <a:ea typeface="Arial"/>
                <a:cs typeface="Arial"/>
                <a:sym typeface="Arial"/>
              </a:rPr>
              <a:t>The project can be divided in 2 main parts:</a:t>
            </a:r>
            <a:endParaRPr sz="900">
              <a:latin typeface="Arial"/>
              <a:ea typeface="Arial"/>
              <a:cs typeface="Arial"/>
              <a:sym typeface="Arial"/>
            </a:endParaRPr>
          </a:p>
          <a:p>
            <a:pPr indent="0" lvl="0" marL="228600" rtl="0" algn="l">
              <a:spcBef>
                <a:spcPts val="1000"/>
              </a:spcBef>
              <a:spcAft>
                <a:spcPts val="0"/>
              </a:spcAft>
              <a:buNone/>
            </a:pPr>
            <a:r>
              <a:t/>
            </a:r>
            <a:endParaRPr sz="1000"/>
          </a:p>
        </p:txBody>
      </p:sp>
      <p:sp>
        <p:nvSpPr>
          <p:cNvPr id="263" name="Google Shape;263;p24"/>
          <p:cNvSpPr txBox="1"/>
          <p:nvPr>
            <p:ph idx="1" type="body"/>
          </p:nvPr>
        </p:nvSpPr>
        <p:spPr>
          <a:xfrm>
            <a:off x="5151000" y="2285100"/>
            <a:ext cx="1539600" cy="432000"/>
          </a:xfrm>
          <a:prstGeom prst="rect">
            <a:avLst/>
          </a:prstGeom>
        </p:spPr>
        <p:txBody>
          <a:bodyPr anchorCtr="0" anchor="b" bIns="34275" lIns="68575" spcFirstLastPara="1" rIns="68575" wrap="square" tIns="34275">
            <a:noAutofit/>
          </a:bodyPr>
          <a:lstStyle/>
          <a:p>
            <a:pPr indent="0" lvl="0" marL="0" rtl="0" algn="l">
              <a:lnSpc>
                <a:spcPct val="90000"/>
              </a:lnSpc>
              <a:spcBef>
                <a:spcPts val="1000"/>
              </a:spcBef>
              <a:spcAft>
                <a:spcPts val="0"/>
              </a:spcAft>
              <a:buSzPts val="852"/>
              <a:buNone/>
            </a:pPr>
            <a:r>
              <a:rPr lang="it" sz="2127"/>
              <a:t>Admin</a:t>
            </a:r>
            <a:r>
              <a:rPr lang="it" sz="2127"/>
              <a:t> App:</a:t>
            </a:r>
            <a:endParaRPr sz="2127"/>
          </a:p>
        </p:txBody>
      </p:sp>
      <p:sp>
        <p:nvSpPr>
          <p:cNvPr id="264" name="Google Shape;264;p24"/>
          <p:cNvSpPr txBox="1"/>
          <p:nvPr>
            <p:ph idx="2" type="body"/>
          </p:nvPr>
        </p:nvSpPr>
        <p:spPr>
          <a:xfrm>
            <a:off x="5047825" y="2636750"/>
            <a:ext cx="3790200" cy="787500"/>
          </a:xfrm>
          <a:prstGeom prst="rect">
            <a:avLst/>
          </a:prstGeom>
        </p:spPr>
        <p:txBody>
          <a:bodyPr anchorCtr="0" anchor="t" bIns="34275" lIns="68575" spcFirstLastPara="1" rIns="68575" wrap="square" tIns="34275">
            <a:normAutofit lnSpcReduction="10000"/>
          </a:bodyPr>
          <a:lstStyle/>
          <a:p>
            <a:pPr indent="0" lvl="0" marL="0" rtl="0" algn="l">
              <a:spcBef>
                <a:spcPts val="1000"/>
              </a:spcBef>
              <a:spcAft>
                <a:spcPts val="0"/>
              </a:spcAft>
              <a:buNone/>
            </a:pPr>
            <a:r>
              <a:t/>
            </a:r>
            <a:endParaRPr sz="1200"/>
          </a:p>
          <a:p>
            <a:pPr indent="-171450" lvl="0" marL="228600" rtl="0" algn="l">
              <a:spcBef>
                <a:spcPts val="1000"/>
              </a:spcBef>
              <a:spcAft>
                <a:spcPts val="1600"/>
              </a:spcAft>
              <a:buClr>
                <a:schemeClr val="lt1"/>
              </a:buClr>
              <a:buSzPts val="900"/>
              <a:buFont typeface="Arial"/>
              <a:buChar char="●"/>
            </a:pPr>
            <a:r>
              <a:rPr lang="it" sz="1200">
                <a:latin typeface="Arial"/>
                <a:ea typeface="Arial"/>
                <a:cs typeface="Arial"/>
                <a:sym typeface="Arial"/>
              </a:rPr>
              <a:t>Main functionalities are the creation of new products for a present or posterior date and the inspection and deletion of past data.</a:t>
            </a:r>
            <a:endParaRPr sz="1200">
              <a:latin typeface="Arial"/>
              <a:ea typeface="Arial"/>
              <a:cs typeface="Arial"/>
              <a:sym typeface="Arial"/>
            </a:endParaRPr>
          </a:p>
        </p:txBody>
      </p:sp>
      <p:grpSp>
        <p:nvGrpSpPr>
          <p:cNvPr id="265" name="Google Shape;265;p24"/>
          <p:cNvGrpSpPr/>
          <p:nvPr/>
        </p:nvGrpSpPr>
        <p:grpSpPr>
          <a:xfrm>
            <a:off x="7956951" y="552527"/>
            <a:ext cx="739541" cy="584487"/>
            <a:chOff x="668003" y="1684057"/>
            <a:chExt cx="1128381" cy="847205"/>
          </a:xfrm>
        </p:grpSpPr>
        <p:sp>
          <p:nvSpPr>
            <p:cNvPr id="266" name="Google Shape;266;p2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267" name="Google Shape;267;p24"/>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2"/>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Dirty Word Entity</a:t>
            </a:r>
            <a:endParaRPr/>
          </a:p>
        </p:txBody>
      </p:sp>
      <p:pic>
        <p:nvPicPr>
          <p:cNvPr id="573" name="Google Shape;573;p42"/>
          <p:cNvPicPr preferRelativeResize="0"/>
          <p:nvPr/>
        </p:nvPicPr>
        <p:blipFill>
          <a:blip r:embed="rId3">
            <a:alphaModFix/>
          </a:blip>
          <a:stretch>
            <a:fillRect/>
          </a:stretch>
        </p:blipFill>
        <p:spPr>
          <a:xfrm>
            <a:off x="389000" y="1137025"/>
            <a:ext cx="6384325" cy="3613500"/>
          </a:xfrm>
          <a:prstGeom prst="rect">
            <a:avLst/>
          </a:prstGeom>
          <a:noFill/>
          <a:ln>
            <a:noFill/>
          </a:ln>
        </p:spPr>
      </p:pic>
      <p:sp>
        <p:nvSpPr>
          <p:cNvPr id="574" name="Google Shape;574;p42"/>
          <p:cNvSpPr/>
          <p:nvPr/>
        </p:nvSpPr>
        <p:spPr>
          <a:xfrm>
            <a:off x="8304825" y="230275"/>
            <a:ext cx="6861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42"/>
          <p:cNvGrpSpPr/>
          <p:nvPr/>
        </p:nvGrpSpPr>
        <p:grpSpPr>
          <a:xfrm>
            <a:off x="7956951" y="552527"/>
            <a:ext cx="739541" cy="584487"/>
            <a:chOff x="668003" y="1684057"/>
            <a:chExt cx="1128381" cy="847205"/>
          </a:xfrm>
        </p:grpSpPr>
        <p:sp>
          <p:nvSpPr>
            <p:cNvPr id="576" name="Google Shape;576;p42"/>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77" name="Google Shape;577;p42"/>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78" name="Google Shape;578;p42"/>
          <p:cNvSpPr txBox="1"/>
          <p:nvPr/>
        </p:nvSpPr>
        <p:spPr>
          <a:xfrm>
            <a:off x="6921600" y="2234038"/>
            <a:ext cx="2069400" cy="1693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Dirty words are directly stored in the DB.</a:t>
            </a:r>
            <a:endParaRPr>
              <a:solidFill>
                <a:schemeClr val="lt1"/>
              </a:solidFill>
            </a:endParaRPr>
          </a:p>
          <a:p>
            <a:pPr indent="0" lvl="0" marL="0" rtl="0" algn="l">
              <a:spcBef>
                <a:spcPts val="0"/>
              </a:spcBef>
              <a:spcAft>
                <a:spcPts val="0"/>
              </a:spcAft>
              <a:buNone/>
            </a:pPr>
            <a:r>
              <a:rPr lang="it">
                <a:solidFill>
                  <a:schemeClr val="lt1"/>
                </a:solidFill>
              </a:rPr>
              <a:t>They are kept independent w.r.t other entities since the words are static and fixed instances.</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3"/>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Question</a:t>
            </a:r>
            <a:r>
              <a:rPr lang="it"/>
              <a:t> Entity</a:t>
            </a:r>
            <a:endParaRPr/>
          </a:p>
        </p:txBody>
      </p:sp>
      <p:sp>
        <p:nvSpPr>
          <p:cNvPr id="584" name="Google Shape;584;p43"/>
          <p:cNvSpPr/>
          <p:nvPr/>
        </p:nvSpPr>
        <p:spPr>
          <a:xfrm>
            <a:off x="8304825" y="230275"/>
            <a:ext cx="652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43"/>
          <p:cNvGrpSpPr/>
          <p:nvPr/>
        </p:nvGrpSpPr>
        <p:grpSpPr>
          <a:xfrm>
            <a:off x="7956951" y="552527"/>
            <a:ext cx="739541" cy="584487"/>
            <a:chOff x="668003" y="1684057"/>
            <a:chExt cx="1128381" cy="847205"/>
          </a:xfrm>
        </p:grpSpPr>
        <p:sp>
          <p:nvSpPr>
            <p:cNvPr id="586" name="Google Shape;586;p43"/>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87" name="Google Shape;587;p43"/>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id="588" name="Google Shape;588;p43"/>
          <p:cNvPicPr preferRelativeResize="0"/>
          <p:nvPr/>
        </p:nvPicPr>
        <p:blipFill>
          <a:blip r:embed="rId3">
            <a:alphaModFix/>
          </a:blip>
          <a:stretch>
            <a:fillRect/>
          </a:stretch>
        </p:blipFill>
        <p:spPr>
          <a:xfrm>
            <a:off x="388999" y="1289426"/>
            <a:ext cx="7501327" cy="342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4"/>
          <p:cNvSpPr txBox="1"/>
          <p:nvPr>
            <p:ph type="title"/>
          </p:nvPr>
        </p:nvSpPr>
        <p:spPr>
          <a:xfrm>
            <a:off x="368233"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Motivations</a:t>
            </a:r>
            <a:endParaRPr/>
          </a:p>
        </p:txBody>
      </p:sp>
      <p:sp>
        <p:nvSpPr>
          <p:cNvPr id="594" name="Google Shape;594;p44"/>
          <p:cNvSpPr txBox="1"/>
          <p:nvPr/>
        </p:nvSpPr>
        <p:spPr>
          <a:xfrm>
            <a:off x="150600" y="1235075"/>
            <a:ext cx="8842800" cy="2706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it">
                <a:solidFill>
                  <a:schemeClr val="lt1"/>
                </a:solidFill>
              </a:rPr>
              <a:t>Since a questionnaire exists only if related to a Product, the Question entity is weak and depends on the Product entity </a:t>
            </a:r>
            <a:endParaRPr>
              <a:solidFill>
                <a:schemeClr val="lt1"/>
              </a:solidFill>
            </a:endParaRPr>
          </a:p>
          <a:p>
            <a:pPr indent="0" lvl="0" marL="0" rtl="0" algn="l">
              <a:spcBef>
                <a:spcPts val="0"/>
              </a:spcBef>
              <a:spcAft>
                <a:spcPts val="0"/>
              </a:spcAft>
              <a:buNone/>
            </a:pPr>
            <a:r>
              <a:t/>
            </a:r>
            <a:endParaRPr sz="100">
              <a:solidFill>
                <a:schemeClr val="lt1"/>
              </a:solidFill>
            </a:endParaRPr>
          </a:p>
          <a:p>
            <a:pPr indent="-317500" lvl="0" marL="457200" rtl="0" algn="l">
              <a:lnSpc>
                <a:spcPct val="98181"/>
              </a:lnSpc>
              <a:spcBef>
                <a:spcPts val="1000"/>
              </a:spcBef>
              <a:spcAft>
                <a:spcPts val="0"/>
              </a:spcAft>
              <a:buClr>
                <a:schemeClr val="lt1"/>
              </a:buClr>
              <a:buSzPts val="1400"/>
              <a:buChar char="●"/>
            </a:pPr>
            <a:r>
              <a:rPr lang="it">
                <a:solidFill>
                  <a:schemeClr val="lt1"/>
                </a:solidFill>
              </a:rPr>
              <a:t>Named query ‘</a:t>
            </a:r>
            <a:r>
              <a:rPr i="1" lang="it">
                <a:solidFill>
                  <a:schemeClr val="lt1"/>
                </a:solidFill>
              </a:rPr>
              <a:t>Question.getQuestionsOfTheDay’</a:t>
            </a:r>
            <a:r>
              <a:rPr lang="it">
                <a:solidFill>
                  <a:schemeClr val="lt1"/>
                </a:solidFill>
              </a:rPr>
              <a:t> can be used to extract the </a:t>
            </a:r>
            <a:r>
              <a:rPr lang="it" u="sng">
                <a:solidFill>
                  <a:schemeClr val="lt1"/>
                </a:solidFill>
              </a:rPr>
              <a:t>ordered</a:t>
            </a:r>
            <a:r>
              <a:rPr lang="it">
                <a:solidFill>
                  <a:schemeClr val="lt1"/>
                </a:solidFill>
              </a:rPr>
              <a:t> collection of questions of a product by means of a JPQL query, as an alternative to relationship navigation</a:t>
            </a:r>
            <a:endParaRPr>
              <a:solidFill>
                <a:schemeClr val="lt1"/>
              </a:solidFill>
            </a:endParaRPr>
          </a:p>
          <a:p>
            <a:pPr indent="0" lvl="0" marL="457200" rtl="0" algn="l">
              <a:lnSpc>
                <a:spcPct val="98181"/>
              </a:lnSpc>
              <a:spcBef>
                <a:spcPts val="1000"/>
              </a:spcBef>
              <a:spcAft>
                <a:spcPts val="0"/>
              </a:spcAft>
              <a:buNone/>
            </a:pPr>
            <a:r>
              <a:t/>
            </a:r>
            <a:endParaRPr sz="100">
              <a:solidFill>
                <a:schemeClr val="lt1"/>
              </a:solidFill>
            </a:endParaRPr>
          </a:p>
          <a:p>
            <a:pPr indent="-317500" lvl="0" marL="457200" rtl="0" algn="l">
              <a:lnSpc>
                <a:spcPct val="98181"/>
              </a:lnSpc>
              <a:spcBef>
                <a:spcPts val="1000"/>
              </a:spcBef>
              <a:spcAft>
                <a:spcPts val="0"/>
              </a:spcAft>
              <a:buClr>
                <a:schemeClr val="lt1"/>
              </a:buClr>
              <a:buSzPts val="1400"/>
              <a:buChar char="●"/>
            </a:pPr>
            <a:r>
              <a:rPr lang="it">
                <a:solidFill>
                  <a:schemeClr val="lt1"/>
                </a:solidFill>
              </a:rPr>
              <a:t>Bi-directional @ManytoOne association Question to Product, where the former entity is defined as Owner</a:t>
            </a:r>
            <a:endParaRPr>
              <a:solidFill>
                <a:schemeClr val="lt1"/>
              </a:solidFill>
            </a:endParaRPr>
          </a:p>
          <a:p>
            <a:pPr indent="0" lvl="0" marL="457200" rtl="0" algn="l">
              <a:lnSpc>
                <a:spcPct val="98181"/>
              </a:lnSpc>
              <a:spcBef>
                <a:spcPts val="500"/>
              </a:spcBef>
              <a:spcAft>
                <a:spcPts val="0"/>
              </a:spcAft>
              <a:buNone/>
            </a:pPr>
            <a:r>
              <a:t/>
            </a:r>
            <a:endParaRPr>
              <a:solidFill>
                <a:schemeClr val="lt1"/>
              </a:solidFill>
            </a:endParaRPr>
          </a:p>
          <a:p>
            <a:pPr indent="-317500" lvl="0" marL="457200" rtl="0" algn="l">
              <a:lnSpc>
                <a:spcPct val="98181"/>
              </a:lnSpc>
              <a:spcBef>
                <a:spcPts val="500"/>
              </a:spcBef>
              <a:spcAft>
                <a:spcPts val="0"/>
              </a:spcAft>
              <a:buClr>
                <a:schemeClr val="lt1"/>
              </a:buClr>
              <a:buSzPts val="1400"/>
              <a:buChar char="●"/>
            </a:pPr>
            <a:r>
              <a:rPr lang="it">
                <a:solidFill>
                  <a:schemeClr val="lt1"/>
                </a:solidFill>
              </a:rPr>
              <a:t>Persistence operations are cascaded to the dependent entity Question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595" name="Google Shape;595;p44"/>
          <p:cNvSpPr/>
          <p:nvPr/>
        </p:nvSpPr>
        <p:spPr>
          <a:xfrm>
            <a:off x="8304825" y="230275"/>
            <a:ext cx="688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44"/>
          <p:cNvGrpSpPr/>
          <p:nvPr/>
        </p:nvGrpSpPr>
        <p:grpSpPr>
          <a:xfrm>
            <a:off x="7956951" y="552527"/>
            <a:ext cx="739541" cy="584487"/>
            <a:chOff x="668003" y="1684057"/>
            <a:chExt cx="1128381" cy="847205"/>
          </a:xfrm>
        </p:grpSpPr>
        <p:sp>
          <p:nvSpPr>
            <p:cNvPr id="597" name="Google Shape;597;p4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598" name="Google Shape;598;p44"/>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5"/>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Review</a:t>
            </a:r>
            <a:r>
              <a:rPr lang="it"/>
              <a:t> Entity</a:t>
            </a:r>
            <a:endParaRPr/>
          </a:p>
        </p:txBody>
      </p:sp>
      <p:sp>
        <p:nvSpPr>
          <p:cNvPr id="604" name="Google Shape;604;p45"/>
          <p:cNvSpPr/>
          <p:nvPr/>
        </p:nvSpPr>
        <p:spPr>
          <a:xfrm>
            <a:off x="8304825" y="230275"/>
            <a:ext cx="691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45"/>
          <p:cNvGrpSpPr/>
          <p:nvPr/>
        </p:nvGrpSpPr>
        <p:grpSpPr>
          <a:xfrm>
            <a:off x="7956951" y="552527"/>
            <a:ext cx="739541" cy="584487"/>
            <a:chOff x="668003" y="1684057"/>
            <a:chExt cx="1128381" cy="847205"/>
          </a:xfrm>
        </p:grpSpPr>
        <p:sp>
          <p:nvSpPr>
            <p:cNvPr id="606" name="Google Shape;606;p4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07" name="Google Shape;607;p45"/>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08" name="Google Shape;608;p45"/>
          <p:cNvSpPr txBox="1"/>
          <p:nvPr/>
        </p:nvSpPr>
        <p:spPr>
          <a:xfrm>
            <a:off x="7243075" y="2079675"/>
            <a:ext cx="1838400" cy="175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Bi-directional one-to-one association to Product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98181"/>
              </a:lnSpc>
              <a:spcBef>
                <a:spcPts val="500"/>
              </a:spcBef>
              <a:spcAft>
                <a:spcPts val="0"/>
              </a:spcAft>
              <a:buNone/>
            </a:pPr>
            <a:r>
              <a:rPr lang="it">
                <a:solidFill>
                  <a:schemeClr val="lt1"/>
                </a:solidFill>
              </a:rPr>
              <a:t>Review is the owner entity</a:t>
            </a:r>
            <a:endParaRPr/>
          </a:p>
        </p:txBody>
      </p:sp>
      <p:pic>
        <p:nvPicPr>
          <p:cNvPr id="609" name="Google Shape;609;p45"/>
          <p:cNvPicPr preferRelativeResize="0"/>
          <p:nvPr/>
        </p:nvPicPr>
        <p:blipFill>
          <a:blip r:embed="rId3">
            <a:alphaModFix/>
          </a:blip>
          <a:stretch>
            <a:fillRect/>
          </a:stretch>
        </p:blipFill>
        <p:spPr>
          <a:xfrm>
            <a:off x="389000" y="1478275"/>
            <a:ext cx="6649974" cy="2960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6"/>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Components</a:t>
            </a:r>
            <a:endParaRPr/>
          </a:p>
        </p:txBody>
      </p:sp>
      <p:sp>
        <p:nvSpPr>
          <p:cNvPr id="615" name="Google Shape;615;p46"/>
          <p:cNvSpPr/>
          <p:nvPr/>
        </p:nvSpPr>
        <p:spPr>
          <a:xfrm>
            <a:off x="8304825" y="230275"/>
            <a:ext cx="4419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46"/>
          <p:cNvGrpSpPr/>
          <p:nvPr/>
        </p:nvGrpSpPr>
        <p:grpSpPr>
          <a:xfrm>
            <a:off x="7956951" y="552527"/>
            <a:ext cx="739541" cy="584487"/>
            <a:chOff x="668003" y="1684057"/>
            <a:chExt cx="1128381" cy="847205"/>
          </a:xfrm>
        </p:grpSpPr>
        <p:sp>
          <p:nvSpPr>
            <p:cNvPr id="617" name="Google Shape;617;p4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18" name="Google Shape;618;p46"/>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id="619" name="Google Shape;619;p46"/>
          <p:cNvPicPr preferRelativeResize="0"/>
          <p:nvPr/>
        </p:nvPicPr>
        <p:blipFill>
          <a:blip r:embed="rId3">
            <a:alphaModFix/>
          </a:blip>
          <a:stretch>
            <a:fillRect/>
          </a:stretch>
        </p:blipFill>
        <p:spPr>
          <a:xfrm>
            <a:off x="4029175" y="73650"/>
            <a:ext cx="5010926" cy="2950125"/>
          </a:xfrm>
          <a:prstGeom prst="rect">
            <a:avLst/>
          </a:prstGeom>
          <a:noFill/>
          <a:ln>
            <a:noFill/>
          </a:ln>
        </p:spPr>
      </p:pic>
      <p:sp>
        <p:nvSpPr>
          <p:cNvPr id="620" name="Google Shape;620;p46"/>
          <p:cNvSpPr txBox="1"/>
          <p:nvPr/>
        </p:nvSpPr>
        <p:spPr>
          <a:xfrm>
            <a:off x="5735750" y="2284875"/>
            <a:ext cx="182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1"/>
                </a:solidFill>
              </a:rPr>
              <a:t>WebTier:</a:t>
            </a:r>
            <a:r>
              <a:rPr i="1" lang="it" sz="1200">
                <a:solidFill>
                  <a:schemeClr val="accent1"/>
                </a:solidFill>
              </a:rPr>
              <a:t> Servlets</a:t>
            </a:r>
            <a:endParaRPr i="1" sz="1200">
              <a:solidFill>
                <a:schemeClr val="accent1"/>
              </a:solidFill>
            </a:endParaRPr>
          </a:p>
          <a:p>
            <a:pPr indent="0" lvl="0" marL="0" rtl="0" algn="l">
              <a:spcBef>
                <a:spcPts val="0"/>
              </a:spcBef>
              <a:spcAft>
                <a:spcPts val="0"/>
              </a:spcAft>
              <a:buNone/>
            </a:pPr>
            <a:r>
              <a:rPr lang="it" sz="1200">
                <a:solidFill>
                  <a:schemeClr val="accent1"/>
                </a:solidFill>
              </a:rPr>
              <a:t>               +</a:t>
            </a:r>
            <a:endParaRPr sz="1200">
              <a:solidFill>
                <a:schemeClr val="accent1"/>
              </a:solidFill>
            </a:endParaRPr>
          </a:p>
          <a:p>
            <a:pPr indent="0" lvl="0" marL="0" rtl="0" algn="l">
              <a:spcBef>
                <a:spcPts val="0"/>
              </a:spcBef>
              <a:spcAft>
                <a:spcPts val="0"/>
              </a:spcAft>
              <a:buNone/>
            </a:pPr>
            <a:r>
              <a:rPr lang="it" sz="1200">
                <a:solidFill>
                  <a:schemeClr val="accent1"/>
                </a:solidFill>
              </a:rPr>
              <a:t>BusinessTier:</a:t>
            </a:r>
            <a:r>
              <a:rPr i="1" lang="it" sz="1200">
                <a:solidFill>
                  <a:schemeClr val="accent1"/>
                </a:solidFill>
              </a:rPr>
              <a:t> EJBs</a:t>
            </a:r>
            <a:endParaRPr i="1" sz="1200">
              <a:solidFill>
                <a:schemeClr val="accent1"/>
              </a:solidFill>
            </a:endParaRPr>
          </a:p>
        </p:txBody>
      </p:sp>
      <p:sp>
        <p:nvSpPr>
          <p:cNvPr id="621" name="Google Shape;621;p46"/>
          <p:cNvSpPr txBox="1"/>
          <p:nvPr/>
        </p:nvSpPr>
        <p:spPr>
          <a:xfrm rot="-577370">
            <a:off x="4781744" y="1580676"/>
            <a:ext cx="739404" cy="36940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1"/>
                </a:solidFill>
              </a:rPr>
              <a:t>Clients</a:t>
            </a:r>
            <a:endParaRPr sz="1200">
              <a:solidFill>
                <a:schemeClr val="accent1"/>
              </a:solidFill>
            </a:endParaRPr>
          </a:p>
        </p:txBody>
      </p:sp>
      <p:sp>
        <p:nvSpPr>
          <p:cNvPr id="622" name="Google Shape;622;p46"/>
          <p:cNvSpPr txBox="1"/>
          <p:nvPr/>
        </p:nvSpPr>
        <p:spPr>
          <a:xfrm>
            <a:off x="7827700" y="2552125"/>
            <a:ext cx="8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1"/>
                </a:solidFill>
              </a:rPr>
              <a:t>Database</a:t>
            </a:r>
            <a:endParaRPr sz="1200">
              <a:solidFill>
                <a:schemeClr val="accent1"/>
              </a:solidFill>
            </a:endParaRPr>
          </a:p>
        </p:txBody>
      </p:sp>
      <p:cxnSp>
        <p:nvCxnSpPr>
          <p:cNvPr id="623" name="Google Shape;623;p46"/>
          <p:cNvCxnSpPr/>
          <p:nvPr/>
        </p:nvCxnSpPr>
        <p:spPr>
          <a:xfrm flipH="1" rot="10800000">
            <a:off x="2743200" y="800000"/>
            <a:ext cx="1080600" cy="10500"/>
          </a:xfrm>
          <a:prstGeom prst="straightConnector1">
            <a:avLst/>
          </a:prstGeom>
          <a:noFill/>
          <a:ln cap="flat" cmpd="sng" w="9525">
            <a:solidFill>
              <a:schemeClr val="dk2"/>
            </a:solidFill>
            <a:prstDash val="solid"/>
            <a:round/>
            <a:headEnd len="med" w="med" type="none"/>
            <a:tailEnd len="med" w="med" type="triangle"/>
          </a:ln>
        </p:spPr>
      </p:cxnSp>
      <p:sp>
        <p:nvSpPr>
          <p:cNvPr id="624" name="Google Shape;624;p46"/>
          <p:cNvSpPr txBox="1"/>
          <p:nvPr/>
        </p:nvSpPr>
        <p:spPr>
          <a:xfrm>
            <a:off x="389000" y="1521475"/>
            <a:ext cx="63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rPr>
              <a:t>Web Tier Components:</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i="1" lang="it">
                <a:solidFill>
                  <a:schemeClr val="lt1"/>
                </a:solidFill>
              </a:rPr>
              <a:t>Login/Logout </a:t>
            </a:r>
            <a:endParaRPr i="1">
              <a:solidFill>
                <a:schemeClr val="lt1"/>
              </a:solidFill>
            </a:endParaRPr>
          </a:p>
          <a:p>
            <a:pPr indent="0" lvl="0" marL="0" rtl="0" algn="l">
              <a:spcBef>
                <a:spcPts val="0"/>
              </a:spcBef>
              <a:spcAft>
                <a:spcPts val="0"/>
              </a:spcAft>
              <a:buNone/>
            </a:pPr>
            <a:r>
              <a:rPr i="1" lang="it">
                <a:solidFill>
                  <a:schemeClr val="lt1"/>
                </a:solidFill>
              </a:rPr>
              <a:t>Error </a:t>
            </a:r>
            <a:endParaRPr i="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it">
                <a:solidFill>
                  <a:schemeClr val="lt1"/>
                </a:solidFill>
              </a:rPr>
              <a:t>ADMIN side:</a:t>
            </a:r>
            <a:endParaRPr b="1">
              <a:solidFill>
                <a:schemeClr val="lt1"/>
              </a:solidFill>
            </a:endParaRPr>
          </a:p>
          <a:p>
            <a:pPr indent="0" lvl="0" marL="0" rtl="0" algn="l">
              <a:spcBef>
                <a:spcPts val="0"/>
              </a:spcBef>
              <a:spcAft>
                <a:spcPts val="0"/>
              </a:spcAft>
              <a:buNone/>
            </a:pPr>
            <a:r>
              <a:rPr i="1" lang="it">
                <a:solidFill>
                  <a:schemeClr val="lt1"/>
                </a:solidFill>
              </a:rPr>
              <a:t>Creation - </a:t>
            </a:r>
            <a:r>
              <a:rPr lang="it">
                <a:solidFill>
                  <a:schemeClr val="lt1"/>
                </a:solidFill>
              </a:rPr>
              <a:t>post new product</a:t>
            </a:r>
            <a:endParaRPr>
              <a:solidFill>
                <a:schemeClr val="lt1"/>
              </a:solidFill>
            </a:endParaRPr>
          </a:p>
          <a:p>
            <a:pPr indent="0" lvl="0" marL="0" rtl="0" algn="l">
              <a:spcBef>
                <a:spcPts val="0"/>
              </a:spcBef>
              <a:spcAft>
                <a:spcPts val="0"/>
              </a:spcAft>
              <a:buNone/>
            </a:pPr>
            <a:r>
              <a:rPr i="1" lang="it">
                <a:solidFill>
                  <a:schemeClr val="lt1"/>
                </a:solidFill>
              </a:rPr>
              <a:t>Deletion -  </a:t>
            </a:r>
            <a:r>
              <a:rPr lang="it">
                <a:solidFill>
                  <a:schemeClr val="lt1"/>
                </a:solidFill>
              </a:rPr>
              <a:t>post deleted product</a:t>
            </a:r>
            <a:endParaRPr>
              <a:solidFill>
                <a:schemeClr val="lt1"/>
              </a:solidFill>
            </a:endParaRPr>
          </a:p>
          <a:p>
            <a:pPr indent="0" lvl="0" marL="0" rtl="0" algn="l">
              <a:spcBef>
                <a:spcPts val="0"/>
              </a:spcBef>
              <a:spcAft>
                <a:spcPts val="0"/>
              </a:spcAft>
              <a:buNone/>
            </a:pPr>
            <a:r>
              <a:rPr i="1" lang="it">
                <a:solidFill>
                  <a:schemeClr val="lt1"/>
                </a:solidFill>
              </a:rPr>
              <a:t>Inspection - </a:t>
            </a:r>
            <a:r>
              <a:rPr lang="it">
                <a:solidFill>
                  <a:schemeClr val="lt1"/>
                </a:solidFill>
              </a:rPr>
              <a:t>inspect previous inserted products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it">
                <a:solidFill>
                  <a:schemeClr val="lt1"/>
                </a:solidFill>
              </a:rPr>
              <a:t>USER side:</a:t>
            </a:r>
            <a:endParaRPr b="1">
              <a:solidFill>
                <a:schemeClr val="lt1"/>
              </a:solidFill>
            </a:endParaRPr>
          </a:p>
          <a:p>
            <a:pPr indent="0" lvl="0" marL="0" rtl="0" algn="l">
              <a:spcBef>
                <a:spcPts val="0"/>
              </a:spcBef>
              <a:spcAft>
                <a:spcPts val="0"/>
              </a:spcAft>
              <a:buNone/>
            </a:pPr>
            <a:r>
              <a:rPr i="1" lang="it">
                <a:solidFill>
                  <a:schemeClr val="lt1"/>
                </a:solidFill>
              </a:rPr>
              <a:t>GoToHomepage - </a:t>
            </a:r>
            <a:r>
              <a:rPr lang="it">
                <a:solidFill>
                  <a:schemeClr val="lt1"/>
                </a:solidFill>
              </a:rPr>
              <a:t>get homepage required data through a json file</a:t>
            </a:r>
            <a:endParaRPr>
              <a:solidFill>
                <a:schemeClr val="lt1"/>
              </a:solidFill>
            </a:endParaRPr>
          </a:p>
          <a:p>
            <a:pPr indent="0" lvl="0" marL="0" rtl="0" algn="l">
              <a:spcBef>
                <a:spcPts val="0"/>
              </a:spcBef>
              <a:spcAft>
                <a:spcPts val="0"/>
              </a:spcAft>
              <a:buNone/>
            </a:pPr>
            <a:r>
              <a:rPr i="1" lang="it">
                <a:solidFill>
                  <a:schemeClr val="lt1"/>
                </a:solidFill>
              </a:rPr>
              <a:t>QuestionnaireData - </a:t>
            </a:r>
            <a:r>
              <a:rPr lang="it">
                <a:solidFill>
                  <a:schemeClr val="lt1"/>
                </a:solidFill>
              </a:rPr>
              <a:t>get data for questionnaire through json file</a:t>
            </a:r>
            <a:endParaRPr>
              <a:solidFill>
                <a:schemeClr val="lt1"/>
              </a:solidFill>
            </a:endParaRPr>
          </a:p>
          <a:p>
            <a:pPr indent="0" lvl="0" marL="0" rtl="0" algn="l">
              <a:spcBef>
                <a:spcPts val="0"/>
              </a:spcBef>
              <a:spcAft>
                <a:spcPts val="0"/>
              </a:spcAft>
              <a:buNone/>
            </a:pPr>
            <a:r>
              <a:rPr i="1" lang="it">
                <a:solidFill>
                  <a:schemeClr val="lt1"/>
                </a:solidFill>
              </a:rPr>
              <a:t>Leaderboard - </a:t>
            </a:r>
            <a:r>
              <a:rPr lang="it">
                <a:solidFill>
                  <a:schemeClr val="lt1"/>
                </a:solidFill>
              </a:rPr>
              <a:t>get data for Leaderboard through json </a:t>
            </a:r>
            <a:endParaRPr>
              <a:solidFill>
                <a:schemeClr val="lt1"/>
              </a:solidFill>
            </a:endParaRPr>
          </a:p>
          <a:p>
            <a:pPr indent="0" lvl="0" marL="0" rtl="0" algn="l">
              <a:spcBef>
                <a:spcPts val="0"/>
              </a:spcBef>
              <a:spcAft>
                <a:spcPts val="0"/>
              </a:spcAft>
              <a:buNone/>
            </a:pPr>
            <a:r>
              <a:rPr i="1" lang="it">
                <a:solidFill>
                  <a:schemeClr val="lt1"/>
                </a:solidFill>
              </a:rPr>
              <a:t>AnswerData - </a:t>
            </a:r>
            <a:r>
              <a:rPr lang="it">
                <a:solidFill>
                  <a:schemeClr val="lt1"/>
                </a:solidFill>
              </a:rPr>
              <a:t>post users’ answers</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7"/>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Business Tier Components - </a:t>
            </a:r>
            <a:r>
              <a:rPr lang="it" sz="1833"/>
              <a:t>ProductService</a:t>
            </a:r>
            <a:endParaRPr sz="1833"/>
          </a:p>
        </p:txBody>
      </p:sp>
      <p:sp>
        <p:nvSpPr>
          <p:cNvPr id="630" name="Google Shape;630;p47"/>
          <p:cNvSpPr/>
          <p:nvPr/>
        </p:nvSpPr>
        <p:spPr>
          <a:xfrm>
            <a:off x="8304825" y="230275"/>
            <a:ext cx="672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47"/>
          <p:cNvGrpSpPr/>
          <p:nvPr/>
        </p:nvGrpSpPr>
        <p:grpSpPr>
          <a:xfrm>
            <a:off x="7956951" y="552527"/>
            <a:ext cx="739541" cy="584487"/>
            <a:chOff x="668003" y="1684057"/>
            <a:chExt cx="1128381" cy="847205"/>
          </a:xfrm>
        </p:grpSpPr>
        <p:sp>
          <p:nvSpPr>
            <p:cNvPr id="632" name="Google Shape;632;p47"/>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33" name="Google Shape;633;p47"/>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34" name="Google Shape;634;p47"/>
          <p:cNvSpPr txBox="1"/>
          <p:nvPr/>
        </p:nvSpPr>
        <p:spPr>
          <a:xfrm>
            <a:off x="341550" y="1537050"/>
            <a:ext cx="77253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@Stateless ProductService:</a:t>
            </a:r>
            <a:endParaRPr>
              <a:solidFill>
                <a:schemeClr val="lt1"/>
              </a:solidFill>
            </a:endParaRPr>
          </a:p>
          <a:p>
            <a:pPr indent="0" lvl="0" marL="0" rtl="0" algn="l">
              <a:spcBef>
                <a:spcPts val="0"/>
              </a:spcBef>
              <a:spcAft>
                <a:spcPts val="0"/>
              </a:spcAft>
              <a:buNone/>
            </a:pPr>
            <a:r>
              <a:t/>
            </a:r>
            <a:endParaRPr>
              <a:solidFill>
                <a:schemeClr val="lt1"/>
              </a:solidFill>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Product getProductOfTheDay(Date date)</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Product checkDateAvailability(Date date)</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void createNewProduct(String name,String description,Date date,List&lt;String&gt; questions,byte[] image,List&lt;String&gt; productReviews)</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static byte[] readImage(InputStream imageInputStream)</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void deleteProduct(Product product)</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8"/>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Business Tier Components - </a:t>
            </a:r>
            <a:endParaRPr/>
          </a:p>
          <a:p>
            <a:pPr indent="0" lvl="0" marL="0" rtl="0" algn="l">
              <a:spcBef>
                <a:spcPts val="0"/>
              </a:spcBef>
              <a:spcAft>
                <a:spcPts val="0"/>
              </a:spcAft>
              <a:buNone/>
            </a:pPr>
            <a:r>
              <a:rPr lang="it" sz="1833"/>
              <a:t>User</a:t>
            </a:r>
            <a:r>
              <a:rPr lang="it" sz="1833"/>
              <a:t>Service</a:t>
            </a:r>
            <a:endParaRPr sz="1833"/>
          </a:p>
        </p:txBody>
      </p:sp>
      <p:sp>
        <p:nvSpPr>
          <p:cNvPr id="640" name="Google Shape;640;p48"/>
          <p:cNvSpPr/>
          <p:nvPr/>
        </p:nvSpPr>
        <p:spPr>
          <a:xfrm>
            <a:off x="8304825" y="230275"/>
            <a:ext cx="652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48"/>
          <p:cNvGrpSpPr/>
          <p:nvPr/>
        </p:nvGrpSpPr>
        <p:grpSpPr>
          <a:xfrm>
            <a:off x="7956951" y="552527"/>
            <a:ext cx="739541" cy="584487"/>
            <a:chOff x="668003" y="1684057"/>
            <a:chExt cx="1128381" cy="847205"/>
          </a:xfrm>
        </p:grpSpPr>
        <p:sp>
          <p:nvSpPr>
            <p:cNvPr id="642" name="Google Shape;642;p48"/>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43" name="Google Shape;643;p48"/>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44" name="Google Shape;644;p48"/>
          <p:cNvSpPr txBox="1"/>
          <p:nvPr/>
        </p:nvSpPr>
        <p:spPr>
          <a:xfrm>
            <a:off x="345050" y="1488650"/>
            <a:ext cx="76119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rPr>
              <a:t>@Stateless UserService:</a:t>
            </a:r>
            <a:endParaRPr b="1">
              <a:solidFill>
                <a:schemeClr val="lt1"/>
              </a:solidFill>
            </a:endParaRPr>
          </a:p>
          <a:p>
            <a:pPr indent="0" lvl="0" marL="0" rtl="0" algn="l">
              <a:spcBef>
                <a:spcPts val="0"/>
              </a:spcBef>
              <a:spcAft>
                <a:spcPts val="0"/>
              </a:spcAft>
              <a:buNone/>
            </a:pPr>
            <a:r>
              <a:t/>
            </a:r>
            <a:endParaRPr>
              <a:solidFill>
                <a:schemeClr val="lt1"/>
              </a:solidFill>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User addUser(String username, String email, String password, boolean banned)</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User getUser(String username)</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User checkCredentials(String username, String password)</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void banUser(String username)</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UserStatus checkUserStatus(User user, Product product)</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void LogUser(User user)</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void cancelForm(User user)</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List&lt;String&gt; getUsersWhoCanceled(Product product)</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List&lt;String&gt; getUsersWhoSubmits(Product product)</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List&lt;String&gt; getAnsweredQuestions(Product product,String username)</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Date getCorrectFormatDate(LocalDateTime now)</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Business Tier Components - </a:t>
            </a:r>
            <a:endParaRPr/>
          </a:p>
          <a:p>
            <a:pPr indent="0" lvl="0" marL="0" rtl="0" algn="l">
              <a:spcBef>
                <a:spcPts val="0"/>
              </a:spcBef>
              <a:spcAft>
                <a:spcPts val="0"/>
              </a:spcAft>
              <a:buNone/>
            </a:pPr>
            <a:r>
              <a:rPr lang="it" sz="1833"/>
              <a:t>Questionnaire</a:t>
            </a:r>
            <a:r>
              <a:rPr lang="it" sz="1833"/>
              <a:t>Service</a:t>
            </a:r>
            <a:endParaRPr sz="1833"/>
          </a:p>
        </p:txBody>
      </p:sp>
      <p:sp>
        <p:nvSpPr>
          <p:cNvPr id="650" name="Google Shape;650;p49"/>
          <p:cNvSpPr/>
          <p:nvPr/>
        </p:nvSpPr>
        <p:spPr>
          <a:xfrm>
            <a:off x="8304825" y="230275"/>
            <a:ext cx="633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49"/>
          <p:cNvGrpSpPr/>
          <p:nvPr/>
        </p:nvGrpSpPr>
        <p:grpSpPr>
          <a:xfrm>
            <a:off x="7956951" y="552527"/>
            <a:ext cx="739541" cy="584487"/>
            <a:chOff x="668003" y="1684057"/>
            <a:chExt cx="1128381" cy="847205"/>
          </a:xfrm>
        </p:grpSpPr>
        <p:sp>
          <p:nvSpPr>
            <p:cNvPr id="652" name="Google Shape;652;p49"/>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53" name="Google Shape;653;p49"/>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54" name="Google Shape;654;p49"/>
          <p:cNvSpPr txBox="1"/>
          <p:nvPr/>
        </p:nvSpPr>
        <p:spPr>
          <a:xfrm>
            <a:off x="345050" y="1565825"/>
            <a:ext cx="76119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rPr>
              <a:t>@Stateless QuestionnaireService:</a:t>
            </a:r>
            <a:endParaRPr b="1">
              <a:solidFill>
                <a:schemeClr val="lt1"/>
              </a:solidFill>
            </a:endParaRPr>
          </a:p>
          <a:p>
            <a:pPr indent="0" lvl="0" marL="0" rtl="0" algn="l">
              <a:spcBef>
                <a:spcPts val="0"/>
              </a:spcBef>
              <a:spcAft>
                <a:spcPts val="0"/>
              </a:spcAft>
              <a:buNone/>
            </a:pPr>
            <a:r>
              <a:t/>
            </a:r>
            <a:endParaRPr>
              <a:solidFill>
                <a:schemeClr val="lt1"/>
              </a:solidFill>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List&lt;Question&gt; getQuestionsOfTheDay()</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List&lt;Question&gt; getOptionalQuestions()</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304800" lvl="0" marL="457200" rtl="0" algn="l">
              <a:spcBef>
                <a:spcPts val="0"/>
              </a:spcBef>
              <a:spcAft>
                <a:spcPts val="0"/>
              </a:spcAft>
              <a:buClr>
                <a:schemeClr val="lt1"/>
              </a:buClr>
              <a:buSzPts val="1200"/>
              <a:buFont typeface="Courier New"/>
              <a:buChar char="●"/>
            </a:pPr>
            <a:r>
              <a:rPr lang="it" sz="1200">
                <a:solidFill>
                  <a:schemeClr val="lt1"/>
                </a:solidFill>
                <a:latin typeface="Courier New"/>
                <a:ea typeface="Courier New"/>
                <a:cs typeface="Courier New"/>
                <a:sym typeface="Courier New"/>
              </a:rPr>
              <a:t>public List&lt;String&gt; convertToString(List&lt;Question&gt; questions)</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0"/>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Business Tier Components - </a:t>
            </a:r>
            <a:endParaRPr/>
          </a:p>
          <a:p>
            <a:pPr indent="0" lvl="0" marL="0" rtl="0" algn="l">
              <a:spcBef>
                <a:spcPts val="0"/>
              </a:spcBef>
              <a:spcAft>
                <a:spcPts val="0"/>
              </a:spcAft>
              <a:buNone/>
            </a:pPr>
            <a:r>
              <a:rPr lang="it" sz="1833"/>
              <a:t>Answer</a:t>
            </a:r>
            <a:r>
              <a:rPr lang="it" sz="1833"/>
              <a:t>Service</a:t>
            </a:r>
            <a:endParaRPr sz="1833"/>
          </a:p>
        </p:txBody>
      </p:sp>
      <p:sp>
        <p:nvSpPr>
          <p:cNvPr id="660" name="Google Shape;660;p50"/>
          <p:cNvSpPr/>
          <p:nvPr/>
        </p:nvSpPr>
        <p:spPr>
          <a:xfrm>
            <a:off x="8304825" y="230275"/>
            <a:ext cx="6624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50"/>
          <p:cNvGrpSpPr/>
          <p:nvPr/>
        </p:nvGrpSpPr>
        <p:grpSpPr>
          <a:xfrm>
            <a:off x="7956951" y="552527"/>
            <a:ext cx="739541" cy="584487"/>
            <a:chOff x="668003" y="1684057"/>
            <a:chExt cx="1128381" cy="847205"/>
          </a:xfrm>
        </p:grpSpPr>
        <p:sp>
          <p:nvSpPr>
            <p:cNvPr id="662" name="Google Shape;662;p50"/>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63" name="Google Shape;663;p50"/>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64" name="Google Shape;664;p50"/>
          <p:cNvSpPr txBox="1"/>
          <p:nvPr/>
        </p:nvSpPr>
        <p:spPr>
          <a:xfrm>
            <a:off x="345050" y="1538850"/>
            <a:ext cx="7611900" cy="52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rPr>
              <a:t>@Stateless AnswerService:</a:t>
            </a:r>
            <a:endParaRPr b="1">
              <a:solidFill>
                <a:schemeClr val="lt1"/>
              </a:solidFill>
            </a:endParaRPr>
          </a:p>
          <a:p>
            <a:pPr indent="0" lvl="0" marL="0" rtl="0" algn="l">
              <a:spcBef>
                <a:spcPts val="0"/>
              </a:spcBef>
              <a:spcAft>
                <a:spcPts val="0"/>
              </a:spcAft>
              <a:buNone/>
            </a:pPr>
            <a:r>
              <a:t/>
            </a:r>
            <a:endParaRPr>
              <a:solidFill>
                <a:schemeClr val="lt1"/>
              </a:solidFill>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boolean hasDirtyWord(String[] answers)</a:t>
            </a:r>
            <a:endParaRPr sz="1100">
              <a:solidFill>
                <a:schemeClr val="lt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String[] correctAnswerFormat(String[] answers)</a:t>
            </a:r>
            <a:endParaRPr sz="1100">
              <a:solidFill>
                <a:schemeClr val="lt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void addAnswer(String response, User user, Question question)</a:t>
            </a:r>
            <a:endParaRPr sz="1100">
              <a:solidFill>
                <a:schemeClr val="lt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boolean alreadyFilled(String username, Product product)</a:t>
            </a:r>
            <a:endParaRPr sz="1100">
              <a:solidFill>
                <a:schemeClr val="lt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List&lt;Answer&gt; getUserAnswers(Product product, String s)</a:t>
            </a:r>
            <a:endParaRPr sz="1100">
              <a:solidFill>
                <a:schemeClr val="lt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List&lt;String&gt; getAnswerText(List&lt;Answer&gt; answersFromUser)</a:t>
            </a:r>
            <a:endParaRPr sz="1100">
              <a:solidFill>
                <a:schemeClr val="lt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boolean checkMandatoryOK(String[] mandatory_answers)</a:t>
            </a:r>
            <a:endParaRPr sz="11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1"/>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Business Tier Components - </a:t>
            </a:r>
            <a:endParaRPr/>
          </a:p>
          <a:p>
            <a:pPr indent="0" lvl="0" marL="0" rtl="0" algn="l">
              <a:spcBef>
                <a:spcPts val="0"/>
              </a:spcBef>
              <a:spcAft>
                <a:spcPts val="0"/>
              </a:spcAft>
              <a:buNone/>
            </a:pPr>
            <a:r>
              <a:rPr lang="it" sz="1833"/>
              <a:t>EvaluationService - ReviewService</a:t>
            </a:r>
            <a:endParaRPr sz="1833"/>
          </a:p>
        </p:txBody>
      </p:sp>
      <p:sp>
        <p:nvSpPr>
          <p:cNvPr id="670" name="Google Shape;670;p51"/>
          <p:cNvSpPr/>
          <p:nvPr/>
        </p:nvSpPr>
        <p:spPr>
          <a:xfrm>
            <a:off x="8304825" y="230275"/>
            <a:ext cx="6720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51"/>
          <p:cNvGrpSpPr/>
          <p:nvPr/>
        </p:nvGrpSpPr>
        <p:grpSpPr>
          <a:xfrm>
            <a:off x="7956951" y="552527"/>
            <a:ext cx="739541" cy="584487"/>
            <a:chOff x="668003" y="1684057"/>
            <a:chExt cx="1128381" cy="847205"/>
          </a:xfrm>
        </p:grpSpPr>
        <p:sp>
          <p:nvSpPr>
            <p:cNvPr id="672" name="Google Shape;672;p51"/>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73" name="Google Shape;673;p51"/>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74" name="Google Shape;674;p51"/>
          <p:cNvSpPr txBox="1"/>
          <p:nvPr/>
        </p:nvSpPr>
        <p:spPr>
          <a:xfrm>
            <a:off x="389000" y="1498675"/>
            <a:ext cx="7611900" cy="440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rPr>
              <a:t>@Stateless EvaluationService:</a:t>
            </a:r>
            <a:endParaRPr b="1">
              <a:solidFill>
                <a:schemeClr val="lt1"/>
              </a:solidFill>
            </a:endParaRPr>
          </a:p>
          <a:p>
            <a:pPr indent="0" lvl="0" marL="0" rtl="0" algn="l">
              <a:spcBef>
                <a:spcPts val="0"/>
              </a:spcBef>
              <a:spcAft>
                <a:spcPts val="0"/>
              </a:spcAft>
              <a:buNone/>
            </a:pPr>
            <a:r>
              <a:t/>
            </a:r>
            <a:endParaRPr>
              <a:solidFill>
                <a:schemeClr val="lt1"/>
              </a:solidFill>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List&lt;Evaluation&gt; getLeaderboard(Product product)</a:t>
            </a:r>
            <a:endParaRPr sz="11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List&lt;String&gt; convertToString(List&lt;Evaluation&gt; evaluations)</a:t>
            </a:r>
            <a:endParaRPr sz="11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it">
                <a:solidFill>
                  <a:schemeClr val="lt1"/>
                </a:solidFill>
              </a:rPr>
              <a:t>@Stateless ReviewService:</a:t>
            </a:r>
            <a:endParaRPr b="1">
              <a:solidFill>
                <a:schemeClr val="lt1"/>
              </a:solidFill>
            </a:endParaRPr>
          </a:p>
          <a:p>
            <a:pPr indent="0" lvl="0" marL="0" rtl="0" algn="l">
              <a:spcBef>
                <a:spcPts val="0"/>
              </a:spcBef>
              <a:spcAft>
                <a:spcPts val="0"/>
              </a:spcAft>
              <a:buNone/>
            </a:pPr>
            <a:r>
              <a:t/>
            </a:r>
            <a:endParaRPr>
              <a:solidFill>
                <a:schemeClr val="lt1"/>
              </a:solidFill>
            </a:endParaRPr>
          </a:p>
          <a:p>
            <a:pPr indent="-298450" lvl="0" marL="457200" rtl="0" algn="l">
              <a:spcBef>
                <a:spcPts val="0"/>
              </a:spcBef>
              <a:spcAft>
                <a:spcPts val="0"/>
              </a:spcAft>
              <a:buClr>
                <a:schemeClr val="lt1"/>
              </a:buClr>
              <a:buSzPts val="1100"/>
              <a:buFont typeface="Courier New"/>
              <a:buChar char="●"/>
            </a:pPr>
            <a:r>
              <a:rPr lang="it" sz="1100">
                <a:solidFill>
                  <a:schemeClr val="lt1"/>
                </a:solidFill>
                <a:latin typeface="Courier New"/>
                <a:ea typeface="Courier New"/>
                <a:cs typeface="Courier New"/>
                <a:sym typeface="Courier New"/>
              </a:rPr>
              <a:t>public ArrayList&lt;String&gt; getReviews(int productID)</a:t>
            </a:r>
            <a:endParaRPr sz="11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457200" rtl="0" algn="l">
              <a:spcBef>
                <a:spcPts val="0"/>
              </a:spcBef>
              <a:spcAft>
                <a:spcPts val="0"/>
              </a:spcAft>
              <a:buNone/>
            </a:pPr>
            <a:r>
              <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Database ER-Schema</a:t>
            </a:r>
            <a:endParaRPr/>
          </a:p>
        </p:txBody>
      </p:sp>
      <p:pic>
        <p:nvPicPr>
          <p:cNvPr id="273" name="Google Shape;273;p25"/>
          <p:cNvPicPr preferRelativeResize="0"/>
          <p:nvPr/>
        </p:nvPicPr>
        <p:blipFill>
          <a:blip r:embed="rId3">
            <a:alphaModFix/>
          </a:blip>
          <a:stretch>
            <a:fillRect/>
          </a:stretch>
        </p:blipFill>
        <p:spPr>
          <a:xfrm>
            <a:off x="1290275" y="1455100"/>
            <a:ext cx="6323849" cy="3295275"/>
          </a:xfrm>
          <a:prstGeom prst="rect">
            <a:avLst/>
          </a:prstGeom>
          <a:noFill/>
          <a:ln>
            <a:noFill/>
          </a:ln>
        </p:spPr>
      </p:pic>
      <p:grpSp>
        <p:nvGrpSpPr>
          <p:cNvPr id="274" name="Google Shape;274;p25"/>
          <p:cNvGrpSpPr/>
          <p:nvPr/>
        </p:nvGrpSpPr>
        <p:grpSpPr>
          <a:xfrm>
            <a:off x="7956951" y="552527"/>
            <a:ext cx="739541" cy="584487"/>
            <a:chOff x="668003" y="1684057"/>
            <a:chExt cx="1128381" cy="847205"/>
          </a:xfrm>
        </p:grpSpPr>
        <p:sp>
          <p:nvSpPr>
            <p:cNvPr id="275" name="Google Shape;275;p2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Google Shape;276;p25"/>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cxnSp>
        <p:nvCxnSpPr>
          <p:cNvPr id="277" name="Google Shape;277;p25"/>
          <p:cNvCxnSpPr/>
          <p:nvPr/>
        </p:nvCxnSpPr>
        <p:spPr>
          <a:xfrm>
            <a:off x="2763975" y="1860900"/>
            <a:ext cx="11589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2"/>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Motivations</a:t>
            </a:r>
            <a:endParaRPr/>
          </a:p>
        </p:txBody>
      </p:sp>
      <p:sp>
        <p:nvSpPr>
          <p:cNvPr id="680" name="Google Shape;680;p52"/>
          <p:cNvSpPr txBox="1"/>
          <p:nvPr/>
        </p:nvSpPr>
        <p:spPr>
          <a:xfrm>
            <a:off x="389000" y="1617375"/>
            <a:ext cx="6590100" cy="265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Components are stateless because all client requests are served independently and update the database, no main memory conversational state need to be maintained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it">
                <a:solidFill>
                  <a:schemeClr val="lt1"/>
                </a:solidFill>
              </a:rPr>
              <a:t>There is no need to save the states since all method calls are independent from each other and don’t interact between them </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spcBef>
                <a:spcPts val="0"/>
              </a:spcBef>
              <a:spcAft>
                <a:spcPts val="0"/>
              </a:spcAft>
              <a:buNone/>
            </a:pPr>
            <a:r>
              <a:rPr lang="it">
                <a:solidFill>
                  <a:schemeClr val="lt1"/>
                </a:solidFill>
              </a:rPr>
              <a:t>We could have done an alternative design by putting the ReviewService method directly inside ProductService </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1" name="Google Shape;681;p52"/>
          <p:cNvSpPr/>
          <p:nvPr/>
        </p:nvSpPr>
        <p:spPr>
          <a:xfrm>
            <a:off x="8304825" y="230275"/>
            <a:ext cx="6525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Logical Schema</a:t>
            </a:r>
            <a:endParaRPr/>
          </a:p>
        </p:txBody>
      </p:sp>
      <p:pic>
        <p:nvPicPr>
          <p:cNvPr id="283" name="Google Shape;283;p26"/>
          <p:cNvPicPr preferRelativeResize="0"/>
          <p:nvPr/>
        </p:nvPicPr>
        <p:blipFill>
          <a:blip r:embed="rId3">
            <a:alphaModFix/>
          </a:blip>
          <a:stretch>
            <a:fillRect/>
          </a:stretch>
        </p:blipFill>
        <p:spPr>
          <a:xfrm>
            <a:off x="605463" y="1331625"/>
            <a:ext cx="7933076" cy="3438325"/>
          </a:xfrm>
          <a:prstGeom prst="rect">
            <a:avLst/>
          </a:prstGeom>
          <a:noFill/>
          <a:ln>
            <a:noFill/>
          </a:ln>
        </p:spPr>
      </p:pic>
      <p:grpSp>
        <p:nvGrpSpPr>
          <p:cNvPr id="284" name="Google Shape;284;p26"/>
          <p:cNvGrpSpPr/>
          <p:nvPr/>
        </p:nvGrpSpPr>
        <p:grpSpPr>
          <a:xfrm>
            <a:off x="7956951" y="552527"/>
            <a:ext cx="739541" cy="584487"/>
            <a:chOff x="668003" y="1684057"/>
            <a:chExt cx="1128381" cy="847205"/>
          </a:xfrm>
        </p:grpSpPr>
        <p:sp>
          <p:nvSpPr>
            <p:cNvPr id="285" name="Google Shape;285;p2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286" name="Google Shape;286;p26"/>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Design choices</a:t>
            </a:r>
            <a:endParaRPr/>
          </a:p>
        </p:txBody>
      </p:sp>
      <p:sp>
        <p:nvSpPr>
          <p:cNvPr id="292" name="Google Shape;292;p27"/>
          <p:cNvSpPr txBox="1"/>
          <p:nvPr/>
        </p:nvSpPr>
        <p:spPr>
          <a:xfrm>
            <a:off x="599600" y="1175375"/>
            <a:ext cx="77052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it" sz="1200"/>
              <a:t>In the admin application there was no need of the deletionPage and we added just the delete functionality of an inspected questionnaire.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Reviews are dynamically inserted, only by the admin, during the creation of a product.</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Admins are assumed to be already registered in the application and don’t need to Signup</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Review and Question entities are identified as weak w.r.t Product because they have no meaning with no associated product.</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The user ban is managed only in a soft-way, where the user can still access, but cannot fill in the questionnaire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The deletion is managed by deleting the product corresponding to the specified date and thus, all the associated entities.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The information that a user has canceled a questionnaire is saved in the user log</a:t>
            </a:r>
            <a:endParaRPr sz="1200"/>
          </a:p>
        </p:txBody>
      </p:sp>
      <p:grpSp>
        <p:nvGrpSpPr>
          <p:cNvPr id="293" name="Google Shape;293;p27"/>
          <p:cNvGrpSpPr/>
          <p:nvPr/>
        </p:nvGrpSpPr>
        <p:grpSpPr>
          <a:xfrm>
            <a:off x="7956951" y="552527"/>
            <a:ext cx="739541" cy="584487"/>
            <a:chOff x="668003" y="1684057"/>
            <a:chExt cx="1128381" cy="847205"/>
          </a:xfrm>
        </p:grpSpPr>
        <p:sp>
          <p:nvSpPr>
            <p:cNvPr id="294" name="Google Shape;294;p27"/>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295" name="Google Shape;295;p27"/>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b="0" lang="it"/>
              <a:t>Trigger’s Motivation</a:t>
            </a:r>
            <a:endParaRPr b="0"/>
          </a:p>
        </p:txBody>
      </p:sp>
      <p:sp>
        <p:nvSpPr>
          <p:cNvPr id="301" name="Google Shape;301;p28"/>
          <p:cNvSpPr txBox="1"/>
          <p:nvPr>
            <p:ph idx="1" type="body"/>
          </p:nvPr>
        </p:nvSpPr>
        <p:spPr>
          <a:xfrm>
            <a:off x="388998" y="1484710"/>
            <a:ext cx="6854700" cy="2174100"/>
          </a:xfrm>
          <a:prstGeom prst="rect">
            <a:avLst/>
          </a:prstGeom>
        </p:spPr>
        <p:txBody>
          <a:bodyPr anchorCtr="0" anchor="ctr" bIns="34275" lIns="68575" spcFirstLastPara="1" rIns="68575" wrap="square" tIns="34275">
            <a:noAutofit/>
          </a:bodyPr>
          <a:lstStyle/>
          <a:p>
            <a:pPr indent="0" lvl="0" marL="0" rtl="0" algn="l">
              <a:spcBef>
                <a:spcPts val="800"/>
              </a:spcBef>
              <a:spcAft>
                <a:spcPts val="0"/>
              </a:spcAft>
              <a:buNone/>
            </a:pPr>
            <a:r>
              <a:rPr lang="it" sz="1200">
                <a:latin typeface="Arial"/>
                <a:ea typeface="Arial"/>
                <a:cs typeface="Arial"/>
                <a:sym typeface="Arial"/>
              </a:rPr>
              <a:t>As part of the implementation, a Trigger is inserted in order to automatically compute the total points a User obtains by submitting the answers to a questionnaire.</a:t>
            </a:r>
            <a:endParaRPr sz="1200">
              <a:latin typeface="Arial"/>
              <a:ea typeface="Arial"/>
              <a:cs typeface="Arial"/>
              <a:sym typeface="Arial"/>
            </a:endParaRPr>
          </a:p>
          <a:p>
            <a:pPr indent="0" lvl="0" marL="0" rtl="0" algn="l">
              <a:spcBef>
                <a:spcPts val="800"/>
              </a:spcBef>
              <a:spcAft>
                <a:spcPts val="0"/>
              </a:spcAft>
              <a:buNone/>
            </a:pPr>
            <a:r>
              <a:rPr lang="it" sz="1200">
                <a:latin typeface="Arial"/>
                <a:ea typeface="Arial"/>
                <a:cs typeface="Arial"/>
                <a:sym typeface="Arial"/>
              </a:rPr>
              <a:t>Every time a mandatory or optional answer is inserted into the ANSWERS table, the points gained with the new answer are added to the total score for a specific user and  for the product of the day in the EVALUATION table. </a:t>
            </a:r>
            <a:endParaRPr sz="1200">
              <a:latin typeface="Arial"/>
              <a:ea typeface="Arial"/>
              <a:cs typeface="Arial"/>
              <a:sym typeface="Arial"/>
            </a:endParaRPr>
          </a:p>
          <a:p>
            <a:pPr indent="0" lvl="0" marL="0" rtl="0" algn="l">
              <a:spcBef>
                <a:spcPts val="800"/>
              </a:spcBef>
              <a:spcAft>
                <a:spcPts val="0"/>
              </a:spcAft>
              <a:buNone/>
            </a:pPr>
            <a:r>
              <a:rPr lang="it" sz="1200">
                <a:latin typeface="Arial"/>
                <a:ea typeface="Arial"/>
                <a:cs typeface="Arial"/>
                <a:sym typeface="Arial"/>
              </a:rPr>
              <a:t>This choice was made in order to avoid expensive queries to compute the total points that have to be displayed in the LEADERBOARD.</a:t>
            </a:r>
            <a:endParaRPr sz="1200">
              <a:latin typeface="Arial"/>
              <a:ea typeface="Arial"/>
              <a:cs typeface="Arial"/>
              <a:sym typeface="Arial"/>
            </a:endParaRPr>
          </a:p>
        </p:txBody>
      </p:sp>
      <p:sp>
        <p:nvSpPr>
          <p:cNvPr id="302" name="Google Shape;302;p28"/>
          <p:cNvSpPr/>
          <p:nvPr/>
        </p:nvSpPr>
        <p:spPr>
          <a:xfrm>
            <a:off x="8304825" y="230275"/>
            <a:ext cx="6429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8"/>
          <p:cNvGrpSpPr/>
          <p:nvPr/>
        </p:nvGrpSpPr>
        <p:grpSpPr>
          <a:xfrm>
            <a:off x="7956951" y="552527"/>
            <a:ext cx="739541" cy="584487"/>
            <a:chOff x="668003" y="1684057"/>
            <a:chExt cx="1128381" cy="847205"/>
          </a:xfrm>
        </p:grpSpPr>
        <p:sp>
          <p:nvSpPr>
            <p:cNvPr id="304" name="Google Shape;304;p28"/>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305" name="Google Shape;305;p28"/>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29"/>
          <p:cNvPicPr preferRelativeResize="0"/>
          <p:nvPr/>
        </p:nvPicPr>
        <p:blipFill>
          <a:blip r:embed="rId3">
            <a:alphaModFix/>
          </a:blip>
          <a:stretch>
            <a:fillRect/>
          </a:stretch>
        </p:blipFill>
        <p:spPr>
          <a:xfrm>
            <a:off x="389000" y="1137025"/>
            <a:ext cx="6633075" cy="3785449"/>
          </a:xfrm>
          <a:prstGeom prst="rect">
            <a:avLst/>
          </a:prstGeom>
          <a:noFill/>
          <a:ln cap="flat" cmpd="sng" w="28575">
            <a:solidFill>
              <a:srgbClr val="0F486C"/>
            </a:solidFill>
            <a:prstDash val="solid"/>
            <a:round/>
            <a:headEnd len="sm" w="sm" type="none"/>
            <a:tailEnd len="sm" w="sm" type="none"/>
          </a:ln>
        </p:spPr>
      </p:pic>
      <p:sp>
        <p:nvSpPr>
          <p:cNvPr id="311" name="Google Shape;311;p29"/>
          <p:cNvSpPr txBox="1"/>
          <p:nvPr>
            <p:ph idx="4294967295" type="title"/>
          </p:nvPr>
        </p:nvSpPr>
        <p:spPr>
          <a:xfrm>
            <a:off x="389008" y="156772"/>
            <a:ext cx="62475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b="0" lang="it">
                <a:solidFill>
                  <a:schemeClr val="lt1"/>
                </a:solidFill>
              </a:rPr>
              <a:t>Trigger Implementation</a:t>
            </a:r>
            <a:endParaRPr b="0">
              <a:solidFill>
                <a:schemeClr val="lt1"/>
              </a:solidFill>
            </a:endParaRPr>
          </a:p>
        </p:txBody>
      </p:sp>
      <p:sp>
        <p:nvSpPr>
          <p:cNvPr id="312" name="Google Shape;312;p29"/>
          <p:cNvSpPr/>
          <p:nvPr/>
        </p:nvSpPr>
        <p:spPr>
          <a:xfrm>
            <a:off x="8304825" y="230275"/>
            <a:ext cx="665700" cy="78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txBox="1"/>
          <p:nvPr/>
        </p:nvSpPr>
        <p:spPr>
          <a:xfrm>
            <a:off x="7103050" y="1473725"/>
            <a:ext cx="1867500" cy="1662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u="sng">
                <a:solidFill>
                  <a:schemeClr val="lt1"/>
                </a:solidFill>
              </a:rPr>
              <a:t>Evaluation Policy:</a:t>
            </a:r>
            <a:endParaRPr sz="1300" u="sng">
              <a:solidFill>
                <a:schemeClr val="lt1"/>
              </a:solidFill>
            </a:endParaRPr>
          </a:p>
          <a:p>
            <a:pPr indent="0" lvl="0" marL="0" rtl="0" algn="l">
              <a:spcBef>
                <a:spcPts val="0"/>
              </a:spcBef>
              <a:spcAft>
                <a:spcPts val="0"/>
              </a:spcAft>
              <a:buNone/>
            </a:pPr>
            <a:r>
              <a:rPr lang="it" sz="900">
                <a:solidFill>
                  <a:schemeClr val="lt1"/>
                </a:solidFill>
              </a:rPr>
              <a:t>Through the trigger, the rules applied for the total scores computations consist in: </a:t>
            </a:r>
            <a:endParaRPr sz="900">
              <a:solidFill>
                <a:schemeClr val="lt1"/>
              </a:solidFill>
            </a:endParaRPr>
          </a:p>
          <a:p>
            <a:pPr indent="0" lvl="0" marL="0" rtl="0" algn="l">
              <a:spcBef>
                <a:spcPts val="0"/>
              </a:spcBef>
              <a:spcAft>
                <a:spcPts val="0"/>
              </a:spcAft>
              <a:buNone/>
            </a:pPr>
            <a:r>
              <a:t/>
            </a:r>
            <a:endParaRPr sz="900">
              <a:solidFill>
                <a:schemeClr val="lt1"/>
              </a:solidFill>
            </a:endParaRPr>
          </a:p>
          <a:p>
            <a:pPr indent="-285750" lvl="0" marL="457200" rtl="0" algn="l">
              <a:spcBef>
                <a:spcPts val="0"/>
              </a:spcBef>
              <a:spcAft>
                <a:spcPts val="0"/>
              </a:spcAft>
              <a:buClr>
                <a:schemeClr val="lt1"/>
              </a:buClr>
              <a:buSzPts val="900"/>
              <a:buChar char="●"/>
            </a:pPr>
            <a:r>
              <a:rPr lang="it" sz="900">
                <a:solidFill>
                  <a:schemeClr val="lt1"/>
                </a:solidFill>
              </a:rPr>
              <a:t>+1 for replying to a mandatory question</a:t>
            </a:r>
            <a:endParaRPr sz="900">
              <a:solidFill>
                <a:schemeClr val="lt1"/>
              </a:solidFill>
            </a:endParaRPr>
          </a:p>
          <a:p>
            <a:pPr indent="0" lvl="0" marL="914400" rtl="0" algn="l">
              <a:spcBef>
                <a:spcPts val="0"/>
              </a:spcBef>
              <a:spcAft>
                <a:spcPts val="0"/>
              </a:spcAft>
              <a:buNone/>
            </a:pPr>
            <a:r>
              <a:t/>
            </a:r>
            <a:endParaRPr sz="900">
              <a:solidFill>
                <a:schemeClr val="lt1"/>
              </a:solidFill>
            </a:endParaRPr>
          </a:p>
          <a:p>
            <a:pPr indent="-285750" lvl="0" marL="457200" rtl="0" algn="l">
              <a:spcBef>
                <a:spcPts val="0"/>
              </a:spcBef>
              <a:spcAft>
                <a:spcPts val="0"/>
              </a:spcAft>
              <a:buClr>
                <a:schemeClr val="lt1"/>
              </a:buClr>
              <a:buSzPts val="900"/>
              <a:buChar char="●"/>
            </a:pPr>
            <a:r>
              <a:rPr lang="it" sz="900">
                <a:solidFill>
                  <a:schemeClr val="lt1"/>
                </a:solidFill>
              </a:rPr>
              <a:t>+2 for replying to a optional question</a:t>
            </a:r>
            <a:endParaRPr sz="1300">
              <a:solidFill>
                <a:schemeClr val="lt1"/>
              </a:solidFill>
            </a:endParaRPr>
          </a:p>
        </p:txBody>
      </p:sp>
      <p:sp>
        <p:nvSpPr>
          <p:cNvPr id="314" name="Google Shape;314;p29"/>
          <p:cNvSpPr txBox="1"/>
          <p:nvPr/>
        </p:nvSpPr>
        <p:spPr>
          <a:xfrm>
            <a:off x="7103050" y="3291925"/>
            <a:ext cx="1867500" cy="1339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u="sng">
                <a:solidFill>
                  <a:schemeClr val="lt1"/>
                </a:solidFill>
              </a:rPr>
              <a:t>Idea:</a:t>
            </a:r>
            <a:endParaRPr sz="1000" u="sng">
              <a:solidFill>
                <a:schemeClr val="lt1"/>
              </a:solidFill>
            </a:endParaRPr>
          </a:p>
          <a:p>
            <a:pPr indent="0" lvl="0" marL="0" rtl="0" algn="l">
              <a:spcBef>
                <a:spcPts val="0"/>
              </a:spcBef>
              <a:spcAft>
                <a:spcPts val="0"/>
              </a:spcAft>
              <a:buNone/>
            </a:pPr>
            <a:r>
              <a:rPr lang="it" sz="1000">
                <a:solidFill>
                  <a:schemeClr val="lt1"/>
                </a:solidFill>
              </a:rPr>
              <a:t>It creates a new evaluation if there are still none related to the specific user and product, else</a:t>
            </a:r>
            <a:endParaRPr sz="1000">
              <a:solidFill>
                <a:schemeClr val="lt1"/>
              </a:solidFill>
            </a:endParaRPr>
          </a:p>
          <a:p>
            <a:pPr indent="0" lvl="0" marL="0" rtl="0" algn="l">
              <a:spcBef>
                <a:spcPts val="0"/>
              </a:spcBef>
              <a:spcAft>
                <a:spcPts val="0"/>
              </a:spcAft>
              <a:buNone/>
            </a:pPr>
            <a:r>
              <a:rPr lang="it" sz="1000">
                <a:solidFill>
                  <a:schemeClr val="lt1"/>
                </a:solidFill>
              </a:rPr>
              <a:t>it just updates the totalPoints associated to the instance</a:t>
            </a:r>
            <a:endParaRPr sz="1000">
              <a:solidFill>
                <a:schemeClr val="lt1"/>
              </a:solidFill>
            </a:endParaRPr>
          </a:p>
        </p:txBody>
      </p:sp>
      <p:grpSp>
        <p:nvGrpSpPr>
          <p:cNvPr id="315" name="Google Shape;315;p29"/>
          <p:cNvGrpSpPr/>
          <p:nvPr/>
        </p:nvGrpSpPr>
        <p:grpSpPr>
          <a:xfrm>
            <a:off x="7956951" y="552527"/>
            <a:ext cx="739541" cy="584487"/>
            <a:chOff x="668003" y="1684057"/>
            <a:chExt cx="1128381" cy="847205"/>
          </a:xfrm>
        </p:grpSpPr>
        <p:sp>
          <p:nvSpPr>
            <p:cNvPr id="316" name="Google Shape;316;p29"/>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317" name="Google Shape;317;p29"/>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p:nvPr/>
        </p:nvSpPr>
        <p:spPr>
          <a:xfrm>
            <a:off x="2428088" y="1542025"/>
            <a:ext cx="771900" cy="512400"/>
          </a:xfrm>
          <a:prstGeom prst="diamond">
            <a:avLst/>
          </a:prstGeom>
          <a:solidFill>
            <a:schemeClr val="lt1"/>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Relationship “log in”</a:t>
            </a:r>
            <a:endParaRPr/>
          </a:p>
        </p:txBody>
      </p:sp>
      <p:sp>
        <p:nvSpPr>
          <p:cNvPr id="324" name="Google Shape;324;p30"/>
          <p:cNvSpPr/>
          <p:nvPr/>
        </p:nvSpPr>
        <p:spPr>
          <a:xfrm>
            <a:off x="472150" y="13863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3699775" y="13601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txBox="1"/>
          <p:nvPr/>
        </p:nvSpPr>
        <p:spPr>
          <a:xfrm>
            <a:off x="814450" y="1574075"/>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327" name="Google Shape;327;p30"/>
          <p:cNvSpPr txBox="1"/>
          <p:nvPr/>
        </p:nvSpPr>
        <p:spPr>
          <a:xfrm>
            <a:off x="4095050" y="1573063"/>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LOG</a:t>
            </a:r>
            <a:endParaRPr/>
          </a:p>
        </p:txBody>
      </p:sp>
      <p:sp>
        <p:nvSpPr>
          <p:cNvPr id="328" name="Google Shape;328;p30"/>
          <p:cNvSpPr txBox="1"/>
          <p:nvPr/>
        </p:nvSpPr>
        <p:spPr>
          <a:xfrm>
            <a:off x="2534212" y="1598125"/>
            <a:ext cx="60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t>login</a:t>
            </a:r>
            <a:endParaRPr sz="1300"/>
          </a:p>
        </p:txBody>
      </p:sp>
      <p:sp>
        <p:nvSpPr>
          <p:cNvPr id="329" name="Google Shape;329;p30"/>
          <p:cNvSpPr txBox="1"/>
          <p:nvPr/>
        </p:nvSpPr>
        <p:spPr>
          <a:xfrm>
            <a:off x="3223100" y="1298075"/>
            <a:ext cx="4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1:1</a:t>
            </a:r>
            <a:endParaRPr/>
          </a:p>
        </p:txBody>
      </p:sp>
      <p:sp>
        <p:nvSpPr>
          <p:cNvPr id="330" name="Google Shape;330;p30"/>
          <p:cNvSpPr txBox="1"/>
          <p:nvPr/>
        </p:nvSpPr>
        <p:spPr>
          <a:xfrm>
            <a:off x="1887463" y="1298075"/>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sp>
        <p:nvSpPr>
          <p:cNvPr id="331" name="Google Shape;331;p30"/>
          <p:cNvSpPr/>
          <p:nvPr/>
        </p:nvSpPr>
        <p:spPr>
          <a:xfrm>
            <a:off x="472150" y="2435700"/>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472150" y="34850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3700200" y="2439938"/>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3699800" y="34935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1908725" y="2775300"/>
            <a:ext cx="1753800"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rot="10797060">
            <a:off x="1908513" y="3812950"/>
            <a:ext cx="1753801"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txBox="1"/>
          <p:nvPr/>
        </p:nvSpPr>
        <p:spPr>
          <a:xfrm>
            <a:off x="1859313" y="34935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1</a:t>
            </a:r>
            <a:endParaRPr/>
          </a:p>
        </p:txBody>
      </p:sp>
      <p:sp>
        <p:nvSpPr>
          <p:cNvPr id="338" name="Google Shape;338;p30"/>
          <p:cNvSpPr txBox="1"/>
          <p:nvPr/>
        </p:nvSpPr>
        <p:spPr>
          <a:xfrm>
            <a:off x="3398475" y="24761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339" name="Google Shape;339;p30"/>
          <p:cNvSpPr txBox="1"/>
          <p:nvPr/>
        </p:nvSpPr>
        <p:spPr>
          <a:xfrm>
            <a:off x="814450" y="2622450"/>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340" name="Google Shape;340;p30"/>
          <p:cNvSpPr txBox="1"/>
          <p:nvPr/>
        </p:nvSpPr>
        <p:spPr>
          <a:xfrm>
            <a:off x="814450" y="3670825"/>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341" name="Google Shape;341;p30"/>
          <p:cNvSpPr txBox="1"/>
          <p:nvPr/>
        </p:nvSpPr>
        <p:spPr>
          <a:xfrm>
            <a:off x="4095050" y="2674513"/>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LOG</a:t>
            </a:r>
            <a:endParaRPr/>
          </a:p>
        </p:txBody>
      </p:sp>
      <p:sp>
        <p:nvSpPr>
          <p:cNvPr id="342" name="Google Shape;342;p30"/>
          <p:cNvSpPr txBox="1"/>
          <p:nvPr/>
        </p:nvSpPr>
        <p:spPr>
          <a:xfrm>
            <a:off x="4095050" y="3720513"/>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LOG</a:t>
            </a:r>
            <a:endParaRPr/>
          </a:p>
        </p:txBody>
      </p:sp>
      <p:sp>
        <p:nvSpPr>
          <p:cNvPr id="343" name="Google Shape;343;p30"/>
          <p:cNvSpPr txBox="1"/>
          <p:nvPr/>
        </p:nvSpPr>
        <p:spPr>
          <a:xfrm>
            <a:off x="5197400" y="1306325"/>
            <a:ext cx="3902100" cy="273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t" sz="1500" u="sng"/>
              <a:t>User -&gt; Log (@OneToMany)</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rPr lang="it" sz="1300"/>
              <a:t>We just consider it bidirectional for simplicity, even if it is not needed by the specifications.</a:t>
            </a:r>
            <a:endParaRPr sz="1300"/>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it" sz="1500" u="sng"/>
              <a:t>Log -&gt; User (@ManytoOne)</a:t>
            </a:r>
            <a:endParaRPr sz="1500"/>
          </a:p>
          <a:p>
            <a:pPr indent="0" lvl="0" marL="0" rtl="0" algn="l">
              <a:spcBef>
                <a:spcPts val="0"/>
              </a:spcBef>
              <a:spcAft>
                <a:spcPts val="0"/>
              </a:spcAft>
              <a:buNone/>
            </a:pPr>
            <a:r>
              <a:t/>
            </a:r>
            <a:endParaRPr sz="1500" u="sng"/>
          </a:p>
          <a:p>
            <a:pPr indent="0" lvl="0" marL="0" rtl="0" algn="l">
              <a:spcBef>
                <a:spcPts val="0"/>
              </a:spcBef>
              <a:spcAft>
                <a:spcPts val="0"/>
              </a:spcAft>
              <a:buNone/>
            </a:pPr>
            <a:r>
              <a:rPr lang="it" sz="1300"/>
              <a:t>         </a:t>
            </a:r>
            <a:r>
              <a:rPr lang="it" sz="1300"/>
              <a:t>This relationship is used to retrieve the  </a:t>
            </a:r>
            <a:endParaRPr sz="1300"/>
          </a:p>
          <a:p>
            <a:pPr indent="0" lvl="0" marL="0" rtl="0" algn="l">
              <a:spcBef>
                <a:spcPts val="0"/>
              </a:spcBef>
              <a:spcAft>
                <a:spcPts val="0"/>
              </a:spcAft>
              <a:buNone/>
            </a:pPr>
            <a:r>
              <a:rPr lang="it" sz="1300"/>
              <a:t>         current log instance of a user when he </a:t>
            </a:r>
            <a:endParaRPr sz="1300"/>
          </a:p>
          <a:p>
            <a:pPr indent="0" lvl="0" marL="0" rtl="0" algn="l">
              <a:spcBef>
                <a:spcPts val="0"/>
              </a:spcBef>
              <a:spcAft>
                <a:spcPts val="0"/>
              </a:spcAft>
              <a:buNone/>
            </a:pPr>
            <a:r>
              <a:rPr lang="it" sz="1300"/>
              <a:t>         decides to cancel a questionnaire to set the </a:t>
            </a:r>
            <a:endParaRPr sz="1300"/>
          </a:p>
          <a:p>
            <a:pPr indent="0" lvl="0" marL="0" rtl="0" algn="l">
              <a:spcBef>
                <a:spcPts val="0"/>
              </a:spcBef>
              <a:spcAft>
                <a:spcPts val="0"/>
              </a:spcAft>
              <a:buNone/>
            </a:pPr>
            <a:r>
              <a:rPr lang="it" sz="1300"/>
              <a:t>         log attribute isFormCancelled = true.</a:t>
            </a:r>
            <a:endParaRPr sz="1300"/>
          </a:p>
          <a:p>
            <a:pPr indent="0" lvl="0" marL="457200" rtl="0" algn="l">
              <a:spcBef>
                <a:spcPts val="0"/>
              </a:spcBef>
              <a:spcAft>
                <a:spcPts val="0"/>
              </a:spcAft>
              <a:buNone/>
            </a:pPr>
            <a:r>
              <a:t/>
            </a:r>
            <a:endParaRPr/>
          </a:p>
        </p:txBody>
      </p:sp>
      <p:cxnSp>
        <p:nvCxnSpPr>
          <p:cNvPr id="344" name="Google Shape;344;p30"/>
          <p:cNvCxnSpPr/>
          <p:nvPr/>
        </p:nvCxnSpPr>
        <p:spPr>
          <a:xfrm>
            <a:off x="1868413" y="1798075"/>
            <a:ext cx="603000" cy="300"/>
          </a:xfrm>
          <a:prstGeom prst="straightConnector1">
            <a:avLst/>
          </a:prstGeom>
          <a:noFill/>
          <a:ln cap="flat" cmpd="sng" w="9525">
            <a:solidFill>
              <a:schemeClr val="accent6"/>
            </a:solidFill>
            <a:prstDash val="solid"/>
            <a:round/>
            <a:headEnd len="med" w="med" type="none"/>
            <a:tailEnd len="med" w="med" type="none"/>
          </a:ln>
        </p:spPr>
      </p:cxnSp>
      <p:cxnSp>
        <p:nvCxnSpPr>
          <p:cNvPr id="345" name="Google Shape;345;p30"/>
          <p:cNvCxnSpPr>
            <a:stCxn id="322" idx="3"/>
          </p:cNvCxnSpPr>
          <p:nvPr/>
        </p:nvCxnSpPr>
        <p:spPr>
          <a:xfrm>
            <a:off x="3199988" y="1798225"/>
            <a:ext cx="507000" cy="0"/>
          </a:xfrm>
          <a:prstGeom prst="straightConnector1">
            <a:avLst/>
          </a:prstGeom>
          <a:noFill/>
          <a:ln cap="flat" cmpd="sng" w="9525">
            <a:solidFill>
              <a:schemeClr val="accent6"/>
            </a:solidFill>
            <a:prstDash val="solid"/>
            <a:round/>
            <a:headEnd len="med" w="med" type="none"/>
            <a:tailEnd len="med" w="med" type="none"/>
          </a:ln>
        </p:spPr>
      </p:cxnSp>
      <p:grpSp>
        <p:nvGrpSpPr>
          <p:cNvPr id="346" name="Google Shape;346;p30"/>
          <p:cNvGrpSpPr/>
          <p:nvPr/>
        </p:nvGrpSpPr>
        <p:grpSpPr>
          <a:xfrm>
            <a:off x="7956951" y="552527"/>
            <a:ext cx="739541" cy="584487"/>
            <a:chOff x="668003" y="1684057"/>
            <a:chExt cx="1128381" cy="847205"/>
          </a:xfrm>
        </p:grpSpPr>
        <p:sp>
          <p:nvSpPr>
            <p:cNvPr id="347" name="Google Shape;347;p30"/>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348" name="Google Shape;348;p30"/>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p:nvPr/>
        </p:nvSpPr>
        <p:spPr>
          <a:xfrm>
            <a:off x="2356800" y="1557625"/>
            <a:ext cx="910200" cy="481200"/>
          </a:xfrm>
          <a:prstGeom prst="diamond">
            <a:avLst/>
          </a:prstGeom>
          <a:solidFill>
            <a:schemeClr val="lt1"/>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txBox="1"/>
          <p:nvPr>
            <p:ph type="title"/>
          </p:nvPr>
        </p:nvSpPr>
        <p:spPr>
          <a:xfrm>
            <a:off x="389008" y="156772"/>
            <a:ext cx="8126400" cy="8610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it"/>
              <a:t>Relationship “evaluates”</a:t>
            </a:r>
            <a:endParaRPr/>
          </a:p>
        </p:txBody>
      </p:sp>
      <p:sp>
        <p:nvSpPr>
          <p:cNvPr id="355" name="Google Shape;355;p31"/>
          <p:cNvSpPr/>
          <p:nvPr/>
        </p:nvSpPr>
        <p:spPr>
          <a:xfrm>
            <a:off x="472150" y="13863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3699775" y="136012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txBox="1"/>
          <p:nvPr/>
        </p:nvSpPr>
        <p:spPr>
          <a:xfrm>
            <a:off x="814450" y="1574075"/>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358" name="Google Shape;358;p31"/>
          <p:cNvSpPr txBox="1"/>
          <p:nvPr/>
        </p:nvSpPr>
        <p:spPr>
          <a:xfrm>
            <a:off x="3815752" y="1574075"/>
            <a:ext cx="11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359" name="Google Shape;359;p31"/>
          <p:cNvSpPr txBox="1"/>
          <p:nvPr/>
        </p:nvSpPr>
        <p:spPr>
          <a:xfrm>
            <a:off x="2356801" y="1605775"/>
            <a:ext cx="1009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t>evaluates</a:t>
            </a:r>
            <a:endParaRPr sz="1300"/>
          </a:p>
        </p:txBody>
      </p:sp>
      <p:sp>
        <p:nvSpPr>
          <p:cNvPr id="360" name="Google Shape;360;p31"/>
          <p:cNvSpPr txBox="1"/>
          <p:nvPr/>
        </p:nvSpPr>
        <p:spPr>
          <a:xfrm>
            <a:off x="1850863" y="1360125"/>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sp>
        <p:nvSpPr>
          <p:cNvPr id="361" name="Google Shape;361;p31"/>
          <p:cNvSpPr/>
          <p:nvPr/>
        </p:nvSpPr>
        <p:spPr>
          <a:xfrm>
            <a:off x="472150" y="2435700"/>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72150" y="34850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3700200" y="2439938"/>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3699800" y="3493575"/>
            <a:ext cx="1398900" cy="7737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1908725" y="2775300"/>
            <a:ext cx="1753800"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rot="10797060">
            <a:off x="1908513" y="3812950"/>
            <a:ext cx="1753801" cy="1206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txBox="1"/>
          <p:nvPr/>
        </p:nvSpPr>
        <p:spPr>
          <a:xfrm>
            <a:off x="1859313" y="34935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368" name="Google Shape;368;p31"/>
          <p:cNvSpPr txBox="1"/>
          <p:nvPr/>
        </p:nvSpPr>
        <p:spPr>
          <a:xfrm>
            <a:off x="3398475" y="2476175"/>
            <a:ext cx="4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
            </a:r>
            <a:endParaRPr/>
          </a:p>
        </p:txBody>
      </p:sp>
      <p:sp>
        <p:nvSpPr>
          <p:cNvPr id="369" name="Google Shape;369;p31"/>
          <p:cNvSpPr txBox="1"/>
          <p:nvPr/>
        </p:nvSpPr>
        <p:spPr>
          <a:xfrm>
            <a:off x="814450" y="2622450"/>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370" name="Google Shape;370;p31"/>
          <p:cNvSpPr txBox="1"/>
          <p:nvPr/>
        </p:nvSpPr>
        <p:spPr>
          <a:xfrm>
            <a:off x="814450" y="3670825"/>
            <a:ext cx="7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USER</a:t>
            </a:r>
            <a:endParaRPr/>
          </a:p>
        </p:txBody>
      </p:sp>
      <p:sp>
        <p:nvSpPr>
          <p:cNvPr id="371" name="Google Shape;371;p31"/>
          <p:cNvSpPr txBox="1"/>
          <p:nvPr/>
        </p:nvSpPr>
        <p:spPr>
          <a:xfrm>
            <a:off x="5432450" y="1225600"/>
            <a:ext cx="36090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t>For this relationship we have created a JoinTable called Evaluation, which contains the 2 collections of both users and products with a @ManyToMany bidirectional relationship.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it" sz="1500"/>
              <a:t>Evaluation Table is just a utility to manage and keep the totalPoints of a user updated in order to create the Leaderboard.</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t/>
            </a:r>
            <a:endParaRPr/>
          </a:p>
        </p:txBody>
      </p:sp>
      <p:cxnSp>
        <p:nvCxnSpPr>
          <p:cNvPr id="372" name="Google Shape;372;p31"/>
          <p:cNvCxnSpPr/>
          <p:nvPr/>
        </p:nvCxnSpPr>
        <p:spPr>
          <a:xfrm>
            <a:off x="1868413" y="1798075"/>
            <a:ext cx="482400" cy="300"/>
          </a:xfrm>
          <a:prstGeom prst="straightConnector1">
            <a:avLst/>
          </a:prstGeom>
          <a:noFill/>
          <a:ln cap="flat" cmpd="sng" w="9525">
            <a:solidFill>
              <a:schemeClr val="accent6"/>
            </a:solidFill>
            <a:prstDash val="solid"/>
            <a:round/>
            <a:headEnd len="med" w="med" type="none"/>
            <a:tailEnd len="med" w="med" type="none"/>
          </a:ln>
        </p:spPr>
      </p:cxnSp>
      <p:cxnSp>
        <p:nvCxnSpPr>
          <p:cNvPr id="373" name="Google Shape;373;p31"/>
          <p:cNvCxnSpPr>
            <a:stCxn id="353" idx="3"/>
          </p:cNvCxnSpPr>
          <p:nvPr/>
        </p:nvCxnSpPr>
        <p:spPr>
          <a:xfrm>
            <a:off x="3267000" y="1798225"/>
            <a:ext cx="439800" cy="0"/>
          </a:xfrm>
          <a:prstGeom prst="straightConnector1">
            <a:avLst/>
          </a:prstGeom>
          <a:noFill/>
          <a:ln cap="flat" cmpd="sng" w="9525">
            <a:solidFill>
              <a:schemeClr val="accent6"/>
            </a:solidFill>
            <a:prstDash val="solid"/>
            <a:round/>
            <a:headEnd len="med" w="med" type="none"/>
            <a:tailEnd len="med" w="med" type="none"/>
          </a:ln>
        </p:spPr>
      </p:cxnSp>
      <p:sp>
        <p:nvSpPr>
          <p:cNvPr id="374" name="Google Shape;374;p31"/>
          <p:cNvSpPr txBox="1"/>
          <p:nvPr/>
        </p:nvSpPr>
        <p:spPr>
          <a:xfrm>
            <a:off x="3807376" y="2613600"/>
            <a:ext cx="11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375" name="Google Shape;375;p31"/>
          <p:cNvSpPr txBox="1"/>
          <p:nvPr/>
        </p:nvSpPr>
        <p:spPr>
          <a:xfrm>
            <a:off x="3771627" y="3679325"/>
            <a:ext cx="12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PRODUCT</a:t>
            </a:r>
            <a:endParaRPr/>
          </a:p>
        </p:txBody>
      </p:sp>
      <p:sp>
        <p:nvSpPr>
          <p:cNvPr id="376" name="Google Shape;376;p31"/>
          <p:cNvSpPr txBox="1"/>
          <p:nvPr/>
        </p:nvSpPr>
        <p:spPr>
          <a:xfrm>
            <a:off x="3126500" y="1360125"/>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0:N</a:t>
            </a:r>
            <a:endParaRPr/>
          </a:p>
        </p:txBody>
      </p:sp>
      <p:cxnSp>
        <p:nvCxnSpPr>
          <p:cNvPr id="377" name="Google Shape;377;p31"/>
          <p:cNvCxnSpPr/>
          <p:nvPr/>
        </p:nvCxnSpPr>
        <p:spPr>
          <a:xfrm flipH="1" rot="10800000">
            <a:off x="2792863" y="1406475"/>
            <a:ext cx="80400" cy="153600"/>
          </a:xfrm>
          <a:prstGeom prst="straightConnector1">
            <a:avLst/>
          </a:prstGeom>
          <a:noFill/>
          <a:ln cap="flat" cmpd="sng" w="9525">
            <a:solidFill>
              <a:schemeClr val="accent6"/>
            </a:solidFill>
            <a:prstDash val="solid"/>
            <a:round/>
            <a:headEnd len="med" w="med" type="none"/>
            <a:tailEnd len="med" w="med" type="none"/>
          </a:ln>
        </p:spPr>
      </p:cxnSp>
      <p:sp>
        <p:nvSpPr>
          <p:cNvPr id="378" name="Google Shape;378;p31"/>
          <p:cNvSpPr/>
          <p:nvPr/>
        </p:nvSpPr>
        <p:spPr>
          <a:xfrm>
            <a:off x="2790300" y="1285875"/>
            <a:ext cx="142200" cy="1206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txBox="1"/>
          <p:nvPr/>
        </p:nvSpPr>
        <p:spPr>
          <a:xfrm>
            <a:off x="2823650" y="1035125"/>
            <a:ext cx="112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t>totalPoints</a:t>
            </a:r>
            <a:endParaRPr sz="1100"/>
          </a:p>
        </p:txBody>
      </p:sp>
      <p:grpSp>
        <p:nvGrpSpPr>
          <p:cNvPr id="380" name="Google Shape;380;p31"/>
          <p:cNvGrpSpPr/>
          <p:nvPr/>
        </p:nvGrpSpPr>
        <p:grpSpPr>
          <a:xfrm>
            <a:off x="7956951" y="552527"/>
            <a:ext cx="739541" cy="584487"/>
            <a:chOff x="668003" y="1684057"/>
            <a:chExt cx="1128381" cy="847205"/>
          </a:xfrm>
        </p:grpSpPr>
        <p:sp>
          <p:nvSpPr>
            <p:cNvPr id="381" name="Google Shape;381;p31"/>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382" name="Google Shape;382;p31"/>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