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50" y="10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0F9C-0604-4E9F-B224-9A411B2E336A}" type="datetimeFigureOut">
              <a:rPr lang="ru-RU" smtClean="0"/>
              <a:t>01.09.2019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79E4-1868-4438-ADC0-E3646B9E6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2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0F9C-0604-4E9F-B224-9A411B2E336A}" type="datetimeFigureOut">
              <a:rPr lang="ru-RU" smtClean="0"/>
              <a:t>01.09.2019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79E4-1868-4438-ADC0-E3646B9E6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1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0F9C-0604-4E9F-B224-9A411B2E336A}" type="datetimeFigureOut">
              <a:rPr lang="ru-RU" smtClean="0"/>
              <a:t>01.09.2019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79E4-1868-4438-ADC0-E3646B9E6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57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0F9C-0604-4E9F-B224-9A411B2E336A}" type="datetimeFigureOut">
              <a:rPr lang="ru-RU" smtClean="0"/>
              <a:t>01.09.2019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79E4-1868-4438-ADC0-E3646B9E6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92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0F9C-0604-4E9F-B224-9A411B2E336A}" type="datetimeFigureOut">
              <a:rPr lang="ru-RU" smtClean="0"/>
              <a:t>01.09.2019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79E4-1868-4438-ADC0-E3646B9E6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12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0F9C-0604-4E9F-B224-9A411B2E336A}" type="datetimeFigureOut">
              <a:rPr lang="ru-RU" smtClean="0"/>
              <a:t>01.09.2019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79E4-1868-4438-ADC0-E3646B9E6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48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0F9C-0604-4E9F-B224-9A411B2E336A}" type="datetimeFigureOut">
              <a:rPr lang="ru-RU" smtClean="0"/>
              <a:t>01.09.2019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79E4-1868-4438-ADC0-E3646B9E6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31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0F9C-0604-4E9F-B224-9A411B2E336A}" type="datetimeFigureOut">
              <a:rPr lang="ru-RU" smtClean="0"/>
              <a:t>01.09.2019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79E4-1868-4438-ADC0-E3646B9E6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56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0F9C-0604-4E9F-B224-9A411B2E336A}" type="datetimeFigureOut">
              <a:rPr lang="ru-RU" smtClean="0"/>
              <a:t>01.09.2019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79E4-1868-4438-ADC0-E3646B9E6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4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0F9C-0604-4E9F-B224-9A411B2E336A}" type="datetimeFigureOut">
              <a:rPr lang="ru-RU" smtClean="0"/>
              <a:t>01.09.2019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79E4-1868-4438-ADC0-E3646B9E6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60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0F9C-0604-4E9F-B224-9A411B2E336A}" type="datetimeFigureOut">
              <a:rPr lang="ru-RU" smtClean="0"/>
              <a:t>01.09.2019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79E4-1868-4438-ADC0-E3646B9E6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69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E0F9C-0604-4E9F-B224-9A411B2E336A}" type="datetimeFigureOut">
              <a:rPr lang="ru-RU" smtClean="0"/>
              <a:t>01.09.2019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79E4-1868-4438-ADC0-E3646B9E60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22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Иерархическая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1026" name="Picture 2" descr="https://studfiles.net/html/2706/124/html_WtXUuL8TSo.nSoR/img-81FXO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994" y="1825625"/>
            <a:ext cx="68220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64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Сетевая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2054" name="Picture 6" descr="https://studfiles.net/html/2706/124/html_WtXUuL8TSo.nSoR/img-ugq0S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7" y="2053431"/>
            <a:ext cx="812482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3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Реляционная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074" name="Picture 2" descr="http://ok-t.ru/life-prog/baza1/1559881779802.files/image00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2" y="2643981"/>
            <a:ext cx="570547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37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375982"/>
              </p:ext>
            </p:extLst>
          </p:nvPr>
        </p:nvGraphicFramePr>
        <p:xfrm>
          <a:off x="224064" y="403315"/>
          <a:ext cx="6692899" cy="293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7463">
                  <a:extLst>
                    <a:ext uri="{9D8B030D-6E8A-4147-A177-3AD203B41FA5}">
                      <a16:colId xmlns:a16="http://schemas.microsoft.com/office/drawing/2014/main" val="3875456374"/>
                    </a:ext>
                  </a:extLst>
                </a:gridCol>
                <a:gridCol w="1561359">
                  <a:extLst>
                    <a:ext uri="{9D8B030D-6E8A-4147-A177-3AD203B41FA5}">
                      <a16:colId xmlns:a16="http://schemas.microsoft.com/office/drawing/2014/main" val="3256672521"/>
                    </a:ext>
                  </a:extLst>
                </a:gridCol>
                <a:gridCol w="1561359">
                  <a:extLst>
                    <a:ext uri="{9D8B030D-6E8A-4147-A177-3AD203B41FA5}">
                      <a16:colId xmlns:a16="http://schemas.microsoft.com/office/drawing/2014/main" val="1415350915"/>
                    </a:ext>
                  </a:extLst>
                </a:gridCol>
                <a:gridCol w="1561359">
                  <a:extLst>
                    <a:ext uri="{9D8B030D-6E8A-4147-A177-3AD203B41FA5}">
                      <a16:colId xmlns:a16="http://schemas.microsoft.com/office/drawing/2014/main" val="3172180133"/>
                    </a:ext>
                  </a:extLst>
                </a:gridCol>
                <a:gridCol w="1561359">
                  <a:extLst>
                    <a:ext uri="{9D8B030D-6E8A-4147-A177-3AD203B41FA5}">
                      <a16:colId xmlns:a16="http://schemas.microsoft.com/office/drawing/2014/main" val="598091364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ID</a:t>
                      </a:r>
                      <a:r>
                        <a:rPr lang="ru-RU" sz="1600" u="none" strike="noStrike" dirty="0">
                          <a:effectLst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Сотрудник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Начальник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Отдел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Замечание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15559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Сотрудник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Начальник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Отдел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Замечание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4793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Сотрудник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Начальник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Отдел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Замечание 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56061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Сотрудник 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Начальник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Отдел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Замечание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30172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Сотрудник 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Начальник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Отдел 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Замечание 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30548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Сотрудник 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Начальник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Отдел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Замечание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53774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Сотрудник 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Начальник 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Отдел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Замечание 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73515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Сотрудник 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Начальник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Отдел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Замечание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01473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Сотрудник 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Начальник 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Отдел 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Замечание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65885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Сотрудник 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Начальник 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Отдел 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Замечание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9519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Сотрудник 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Начальник 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Отдел 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Замечание 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131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48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781909"/>
              </p:ext>
            </p:extLst>
          </p:nvPr>
        </p:nvGraphicFramePr>
        <p:xfrm>
          <a:off x="224064" y="403315"/>
          <a:ext cx="6692899" cy="293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7463">
                  <a:extLst>
                    <a:ext uri="{9D8B030D-6E8A-4147-A177-3AD203B41FA5}">
                      <a16:colId xmlns:a16="http://schemas.microsoft.com/office/drawing/2014/main" val="3875456374"/>
                    </a:ext>
                  </a:extLst>
                </a:gridCol>
                <a:gridCol w="1561359">
                  <a:extLst>
                    <a:ext uri="{9D8B030D-6E8A-4147-A177-3AD203B41FA5}">
                      <a16:colId xmlns:a16="http://schemas.microsoft.com/office/drawing/2014/main" val="3256672521"/>
                    </a:ext>
                  </a:extLst>
                </a:gridCol>
                <a:gridCol w="1561359">
                  <a:extLst>
                    <a:ext uri="{9D8B030D-6E8A-4147-A177-3AD203B41FA5}">
                      <a16:colId xmlns:a16="http://schemas.microsoft.com/office/drawing/2014/main" val="1415350915"/>
                    </a:ext>
                  </a:extLst>
                </a:gridCol>
                <a:gridCol w="1561359">
                  <a:extLst>
                    <a:ext uri="{9D8B030D-6E8A-4147-A177-3AD203B41FA5}">
                      <a16:colId xmlns:a16="http://schemas.microsoft.com/office/drawing/2014/main" val="3172180133"/>
                    </a:ext>
                  </a:extLst>
                </a:gridCol>
                <a:gridCol w="1561359">
                  <a:extLst>
                    <a:ext uri="{9D8B030D-6E8A-4147-A177-3AD203B41FA5}">
                      <a16:colId xmlns:a16="http://schemas.microsoft.com/office/drawing/2014/main" val="598091364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Сотрудник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Начальник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Отдел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Замечание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15559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Сотрудник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Начальник 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Отдел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Замечание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4793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Сотрудник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Начальник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Отдел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Замечание 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56061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Сотрудник 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Начальник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Отдел 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Замечание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30172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Сотрудник 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Начальник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Отдел 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Замечание 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30548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Сотрудник 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Начальник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Отдел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Замечание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53774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Сотрудник 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Начальник 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Отдел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Замечание 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73515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Сотрудник 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Начальник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Отдел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Замечание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01473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Сотрудник 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Начальник 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Отдел 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Замечание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65885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Сотрудник 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Начальник 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Отдел 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Замечание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9519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Сотрудник 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Начальник 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Отдел 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Замечание 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131729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-605790" y="-160020"/>
            <a:ext cx="7680959" cy="389763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118630"/>
              </p:ext>
            </p:extLst>
          </p:nvPr>
        </p:nvGraphicFramePr>
        <p:xfrm>
          <a:off x="224064" y="3737610"/>
          <a:ext cx="5130800" cy="293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7398">
                  <a:extLst>
                    <a:ext uri="{9D8B030D-6E8A-4147-A177-3AD203B41FA5}">
                      <a16:colId xmlns:a16="http://schemas.microsoft.com/office/drawing/2014/main" val="1660264308"/>
                    </a:ext>
                  </a:extLst>
                </a:gridCol>
                <a:gridCol w="1561134">
                  <a:extLst>
                    <a:ext uri="{9D8B030D-6E8A-4147-A177-3AD203B41FA5}">
                      <a16:colId xmlns:a16="http://schemas.microsoft.com/office/drawing/2014/main" val="618018037"/>
                    </a:ext>
                  </a:extLst>
                </a:gridCol>
                <a:gridCol w="1561134">
                  <a:extLst>
                    <a:ext uri="{9D8B030D-6E8A-4147-A177-3AD203B41FA5}">
                      <a16:colId xmlns:a16="http://schemas.microsoft.com/office/drawing/2014/main" val="2539467324"/>
                    </a:ext>
                  </a:extLst>
                </a:gridCol>
                <a:gridCol w="1561134">
                  <a:extLst>
                    <a:ext uri="{9D8B030D-6E8A-4147-A177-3AD203B41FA5}">
                      <a16:colId xmlns:a16="http://schemas.microsoft.com/office/drawing/2014/main" val="307471678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Сотрудник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ID </a:t>
                      </a:r>
                      <a:r>
                        <a:rPr lang="ru-RU" sz="1600" u="none" strike="noStrike">
                          <a:effectLst/>
                        </a:rPr>
                        <a:t>начальника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ID </a:t>
                      </a:r>
                      <a:r>
                        <a:rPr lang="ru-RU" sz="1600" u="none" strike="noStrike">
                          <a:effectLst/>
                        </a:rPr>
                        <a:t>Замечания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21448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Сотрудник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6996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Сотрудник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85839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Сотрудник 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70564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Сотрудник 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50587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Сотрудник 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58255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Сотрудник 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63798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Сотрудник 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704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Сотрудник 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93516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Сотрудник 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3173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Сотрудник 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922602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272291"/>
              </p:ext>
            </p:extLst>
          </p:nvPr>
        </p:nvGraphicFramePr>
        <p:xfrm>
          <a:off x="6144440" y="3737610"/>
          <a:ext cx="2006600" cy="106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6968">
                  <a:extLst>
                    <a:ext uri="{9D8B030D-6E8A-4147-A177-3AD203B41FA5}">
                      <a16:colId xmlns:a16="http://schemas.microsoft.com/office/drawing/2014/main" val="1279301933"/>
                    </a:ext>
                  </a:extLst>
                </a:gridCol>
                <a:gridCol w="1559632">
                  <a:extLst>
                    <a:ext uri="{9D8B030D-6E8A-4147-A177-3AD203B41FA5}">
                      <a16:colId xmlns:a16="http://schemas.microsoft.com/office/drawing/2014/main" val="321974824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Замечание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4190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Замечание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62906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Замечание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4069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Замечание 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021364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3561"/>
              </p:ext>
            </p:extLst>
          </p:nvPr>
        </p:nvGraphicFramePr>
        <p:xfrm>
          <a:off x="6096000" y="5604510"/>
          <a:ext cx="3568699" cy="106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7277">
                  <a:extLst>
                    <a:ext uri="{9D8B030D-6E8A-4147-A177-3AD203B41FA5}">
                      <a16:colId xmlns:a16="http://schemas.microsoft.com/office/drawing/2014/main" val="2668309870"/>
                    </a:ext>
                  </a:extLst>
                </a:gridCol>
                <a:gridCol w="1560711">
                  <a:extLst>
                    <a:ext uri="{9D8B030D-6E8A-4147-A177-3AD203B41FA5}">
                      <a16:colId xmlns:a16="http://schemas.microsoft.com/office/drawing/2014/main" val="3346057235"/>
                    </a:ext>
                  </a:extLst>
                </a:gridCol>
                <a:gridCol w="1560711">
                  <a:extLst>
                    <a:ext uri="{9D8B030D-6E8A-4147-A177-3AD203B41FA5}">
                      <a16:colId xmlns:a16="http://schemas.microsoft.com/office/drawing/2014/main" val="415401088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Начальник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Отдел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9144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Начальник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Отдел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5701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Начальник 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Отдел 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76854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Начальник 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Отдел 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845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9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781909"/>
              </p:ext>
            </p:extLst>
          </p:nvPr>
        </p:nvGraphicFramePr>
        <p:xfrm>
          <a:off x="224064" y="403315"/>
          <a:ext cx="6692899" cy="293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7463">
                  <a:extLst>
                    <a:ext uri="{9D8B030D-6E8A-4147-A177-3AD203B41FA5}">
                      <a16:colId xmlns:a16="http://schemas.microsoft.com/office/drawing/2014/main" val="3875456374"/>
                    </a:ext>
                  </a:extLst>
                </a:gridCol>
                <a:gridCol w="1561359">
                  <a:extLst>
                    <a:ext uri="{9D8B030D-6E8A-4147-A177-3AD203B41FA5}">
                      <a16:colId xmlns:a16="http://schemas.microsoft.com/office/drawing/2014/main" val="3256672521"/>
                    </a:ext>
                  </a:extLst>
                </a:gridCol>
                <a:gridCol w="1561359">
                  <a:extLst>
                    <a:ext uri="{9D8B030D-6E8A-4147-A177-3AD203B41FA5}">
                      <a16:colId xmlns:a16="http://schemas.microsoft.com/office/drawing/2014/main" val="1415350915"/>
                    </a:ext>
                  </a:extLst>
                </a:gridCol>
                <a:gridCol w="1561359">
                  <a:extLst>
                    <a:ext uri="{9D8B030D-6E8A-4147-A177-3AD203B41FA5}">
                      <a16:colId xmlns:a16="http://schemas.microsoft.com/office/drawing/2014/main" val="3172180133"/>
                    </a:ext>
                  </a:extLst>
                </a:gridCol>
                <a:gridCol w="1561359">
                  <a:extLst>
                    <a:ext uri="{9D8B030D-6E8A-4147-A177-3AD203B41FA5}">
                      <a16:colId xmlns:a16="http://schemas.microsoft.com/office/drawing/2014/main" val="598091364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Сотрудник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Начальник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Отдел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Замечание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15559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Сотрудник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Начальник 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Отдел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Замечание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4793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Сотрудник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Начальник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Отдел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Замечание 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56061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Сотрудник 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Начальник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Отдел 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Замечание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30172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Сотрудник 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Начальник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Отдел 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Замечание 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30548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Сотрудник 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Начальник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Отдел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Замечание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53774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Сотрудник 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Начальник 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Отдел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Замечание 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73515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Сотрудник 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Начальник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Отдел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Замечание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01473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Сотрудник 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Начальник 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Отдел 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Замечание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65885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Сотрудник 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Начальник 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Отдел 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Замечание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9519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Сотрудник 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Начальник 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Отдел 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Замечание 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131729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-605790" y="-160020"/>
            <a:ext cx="7680959" cy="389763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118630"/>
              </p:ext>
            </p:extLst>
          </p:nvPr>
        </p:nvGraphicFramePr>
        <p:xfrm>
          <a:off x="224064" y="3737610"/>
          <a:ext cx="5130800" cy="293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7398">
                  <a:extLst>
                    <a:ext uri="{9D8B030D-6E8A-4147-A177-3AD203B41FA5}">
                      <a16:colId xmlns:a16="http://schemas.microsoft.com/office/drawing/2014/main" val="1660264308"/>
                    </a:ext>
                  </a:extLst>
                </a:gridCol>
                <a:gridCol w="1561134">
                  <a:extLst>
                    <a:ext uri="{9D8B030D-6E8A-4147-A177-3AD203B41FA5}">
                      <a16:colId xmlns:a16="http://schemas.microsoft.com/office/drawing/2014/main" val="618018037"/>
                    </a:ext>
                  </a:extLst>
                </a:gridCol>
                <a:gridCol w="1561134">
                  <a:extLst>
                    <a:ext uri="{9D8B030D-6E8A-4147-A177-3AD203B41FA5}">
                      <a16:colId xmlns:a16="http://schemas.microsoft.com/office/drawing/2014/main" val="2539467324"/>
                    </a:ext>
                  </a:extLst>
                </a:gridCol>
                <a:gridCol w="1561134">
                  <a:extLst>
                    <a:ext uri="{9D8B030D-6E8A-4147-A177-3AD203B41FA5}">
                      <a16:colId xmlns:a16="http://schemas.microsoft.com/office/drawing/2014/main" val="307471678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Сотрудник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ID </a:t>
                      </a:r>
                      <a:r>
                        <a:rPr lang="ru-RU" sz="1600" u="none" strike="noStrike">
                          <a:effectLst/>
                        </a:rPr>
                        <a:t>начальника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ID </a:t>
                      </a:r>
                      <a:r>
                        <a:rPr lang="ru-RU" sz="1600" u="none" strike="noStrike">
                          <a:effectLst/>
                        </a:rPr>
                        <a:t>Замечания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21448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Сотрудник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16996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Сотрудник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85839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Сотрудник 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70564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Сотрудник 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50587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Сотрудник 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58255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Сотрудник 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63798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Сотрудник 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704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Сотрудник 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93516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Сотрудник 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3173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Сотрудник 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922602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272291"/>
              </p:ext>
            </p:extLst>
          </p:nvPr>
        </p:nvGraphicFramePr>
        <p:xfrm>
          <a:off x="6144440" y="3737610"/>
          <a:ext cx="2006600" cy="106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6968">
                  <a:extLst>
                    <a:ext uri="{9D8B030D-6E8A-4147-A177-3AD203B41FA5}">
                      <a16:colId xmlns:a16="http://schemas.microsoft.com/office/drawing/2014/main" val="1279301933"/>
                    </a:ext>
                  </a:extLst>
                </a:gridCol>
                <a:gridCol w="1559632">
                  <a:extLst>
                    <a:ext uri="{9D8B030D-6E8A-4147-A177-3AD203B41FA5}">
                      <a16:colId xmlns:a16="http://schemas.microsoft.com/office/drawing/2014/main" val="321974824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Замечание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4190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Замечание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62906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Замечание 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4069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Замечание 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021364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3561"/>
              </p:ext>
            </p:extLst>
          </p:nvPr>
        </p:nvGraphicFramePr>
        <p:xfrm>
          <a:off x="6096000" y="5604510"/>
          <a:ext cx="3568699" cy="106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7277">
                  <a:extLst>
                    <a:ext uri="{9D8B030D-6E8A-4147-A177-3AD203B41FA5}">
                      <a16:colId xmlns:a16="http://schemas.microsoft.com/office/drawing/2014/main" val="2668309870"/>
                    </a:ext>
                  </a:extLst>
                </a:gridCol>
                <a:gridCol w="1560711">
                  <a:extLst>
                    <a:ext uri="{9D8B030D-6E8A-4147-A177-3AD203B41FA5}">
                      <a16:colId xmlns:a16="http://schemas.microsoft.com/office/drawing/2014/main" val="3346057235"/>
                    </a:ext>
                  </a:extLst>
                </a:gridCol>
                <a:gridCol w="1560711">
                  <a:extLst>
                    <a:ext uri="{9D8B030D-6E8A-4147-A177-3AD203B41FA5}">
                      <a16:colId xmlns:a16="http://schemas.microsoft.com/office/drawing/2014/main" val="415401088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Начальник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Отдел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9144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Начальник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Отдел 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5701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Начальник 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Отдел 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76854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>
                          <a:effectLst/>
                        </a:rPr>
                        <a:t>Начальник 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Отдел 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84521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241280" y="3737610"/>
            <a:ext cx="10374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301 байт</a:t>
            </a:r>
          </a:p>
          <a:p>
            <a:r>
              <a:rPr lang="ru-RU" dirty="0" smtClean="0"/>
              <a:t> 78 байт</a:t>
            </a:r>
          </a:p>
          <a:p>
            <a:r>
              <a:rPr lang="ru-RU" dirty="0" smtClean="0"/>
              <a:t>108 байт</a:t>
            </a:r>
          </a:p>
          <a:p>
            <a:r>
              <a:rPr lang="ru-RU" dirty="0" smtClean="0"/>
              <a:t>487 байт</a:t>
            </a:r>
          </a:p>
          <a:p>
            <a:endParaRPr lang="ru-RU" dirty="0"/>
          </a:p>
          <a:p>
            <a:r>
              <a:rPr lang="ru-RU" dirty="0" smtClean="0"/>
              <a:t>1.72</a:t>
            </a:r>
          </a:p>
          <a:p>
            <a:endParaRPr lang="ru-RU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696200" y="118110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841 байт</a:t>
            </a:r>
          </a:p>
        </p:txBody>
      </p:sp>
    </p:spTree>
    <p:extLst>
      <p:ext uri="{BB962C8B-B14F-4D97-AF65-F5344CB8AC3E}">
        <p14:creationId xmlns:p14="http://schemas.microsoft.com/office/powerpoint/2010/main" val="273293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467</Words>
  <Application>Microsoft Office PowerPoint</Application>
  <PresentationFormat>Широкоэкранный</PresentationFormat>
  <Paragraphs>303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 Иерархическая </vt:lpstr>
      <vt:lpstr> Сетевая </vt:lpstr>
      <vt:lpstr> Реляционная 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Иерархическая</dc:title>
  <dc:creator>Sk</dc:creator>
  <cp:lastModifiedBy>Sk</cp:lastModifiedBy>
  <cp:revision>4</cp:revision>
  <dcterms:created xsi:type="dcterms:W3CDTF">2019-09-01T06:16:42Z</dcterms:created>
  <dcterms:modified xsi:type="dcterms:W3CDTF">2019-09-01T06:38:03Z</dcterms:modified>
</cp:coreProperties>
</file>