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PDF to Presentation</a:t>
            </a:r>
          </a:p>
        </p:txBody>
      </p:sp>
      <p:sp>
        <p:nvSpPr>
          <p:cNvPr id="3" name="Subtitle 2"/>
          <p:cNvSpPr>
            <a:spLocks noGrp="1"/>
          </p:cNvSpPr>
          <p:nvPr>
            <p:ph type="subTitle" idx="1"/>
          </p:nvPr>
        </p:nvSpPr>
        <p:spPr/>
        <p:txBody>
          <a:bodyPr/>
          <a:lstStyle/>
          <a:p>
            <a:r>
              <a:t>Generated from your PDF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 Content</a:t>
            </a:r>
          </a:p>
        </p:txBody>
      </p:sp>
      <p:sp>
        <p:nvSpPr>
          <p:cNvPr id="3" name="Content Placeholder 2"/>
          <p:cNvSpPr>
            <a:spLocks noGrp="1"/>
          </p:cNvSpPr>
          <p:nvPr>
            <p:ph idx="1"/>
          </p:nvPr>
        </p:nvSpPr>
        <p:spPr/>
        <p:txBody>
          <a:bodyPr/>
          <a:lstStyle/>
          <a:p>
            <a:r>
              <a:rPr sz="1200"/>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 t need to declare variable types explicitly. 6. Community Support: Python has a vast and active community, ensuring quick help and robust resources. Applications of Python: 1. Web Development: Frameworks like Django and Flask. 2. Data Science: Libraries like Pandas and Matplotlib. 3. Machine Learning and AI: Using TensorFlow, Keras, etc. 4. Game Development: Libraries like Pygame. 5. Automation: Scripting repetitive tasks. 6. IoT Projects: Working with microcontrollers using MicroPython.Criteria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indexPython offers numerous advantages that make it a highly preferred programming language. Its simplicity and readability, along with an intuitive syntax, make it easy to learn and use, even for beginners. Python supports multiple programming paradigms, including object- orien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 Content</a:t>
            </a:r>
          </a:p>
        </p:txBody>
      </p:sp>
      <p:sp>
        <p:nvSpPr>
          <p:cNvPr id="3" name="Content Placeholder 2"/>
          <p:cNvSpPr>
            <a:spLocks noGrp="1"/>
          </p:cNvSpPr>
          <p:nvPr>
            <p:ph idx="1"/>
          </p:nvPr>
        </p:nvSpPr>
        <p:spPr/>
        <p:txBody>
          <a:bodyPr/>
          <a:lstStyle/>
          <a:p>
            <a:r>
              <a:rPr sz="1200"/>
              <a:t>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quickproblem resolution. These features, combined with Python s suitability for rapid prototyping and automation, make it a powerful and efficient tool for developers worldwide.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page_2_img_1.png"/>
          <p:cNvPicPr>
            <a:picLocks noChangeAspect="1"/>
          </p:cNvPicPr>
          <p:nvPr/>
        </p:nvPicPr>
        <p:blipFill>
          <a:blip r:embed="rId2"/>
          <a:stretch>
            <a:fillRect/>
          </a:stretch>
        </p:blipFill>
        <p:spPr>
          <a:xfrm>
            <a:off x="914400" y="914400"/>
            <a:ext cx="7772400" cy="5486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page_3_img_1.png"/>
          <p:cNvPicPr>
            <a:picLocks noChangeAspect="1"/>
          </p:cNvPicPr>
          <p:nvPr/>
        </p:nvPicPr>
        <p:blipFill>
          <a:blip r:embed="rId2"/>
          <a:stretch>
            <a:fillRect/>
          </a:stretch>
        </p:blipFill>
        <p:spPr>
          <a:xfrm>
            <a:off x="914400" y="914400"/>
            <a:ext cx="7772400" cy="5486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