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F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357DDD-F4EA-4776-A677-CE13B021EF58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949B55-6A64-4D33-AC52-2E28CD1309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99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949B55-6A64-4D33-AC52-2E28CD13095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175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19DF-E2E3-5F1D-6CD3-FC7086032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4E6DA-7C38-5BF6-AEFC-E93909FB6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FCA48-337F-F111-C175-DF1FF8095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D5E-E112-4B0D-B6F0-6DFE9473B182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B8FE95-3965-0F69-E378-DD110158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91BF9-877C-CD67-F466-BCA9CCB8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64C2-D699-49B0-B2C7-8F0C2AD7A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0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F4DE9-4264-99E7-8ED6-29B7086AB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76D03-7030-6640-5A12-A9737CAFF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BE540-F316-AEFB-6D97-504F67944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D5E-E112-4B0D-B6F0-6DFE9473B182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039F8-AA0B-EFC2-B6B9-42BD5D898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C1126-A26A-C751-CF2F-B313B358D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64C2-D699-49B0-B2C7-8F0C2AD7A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1421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2F713B-328A-4EA3-FC9F-C64DBE136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7BF8C0-223A-6AE2-B81F-02BF373312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F6F40-EBB8-E729-DF23-E9521193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D5E-E112-4B0D-B6F0-6DFE9473B182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21BF8-060D-40A1-A437-229C3EB4E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1705F-6E13-B085-A811-F5572C76E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64C2-D699-49B0-B2C7-8F0C2AD7A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026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ED89-1E23-68A5-CFA0-B2C9B3AE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0F397-E8C8-DF39-AE39-061A6EBC5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C253F-8B48-4508-3A89-6127A573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D5E-E112-4B0D-B6F0-6DFE9473B182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7944C-2A93-D670-5029-FE36163D4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73F89-88DC-0148-5D8D-85191114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64C2-D699-49B0-B2C7-8F0C2AD7A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45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0D6BA-493C-90F5-A596-C6D813B9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14FF7C-6889-D2D1-4A07-D2551BAA3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0148F-5C96-95B4-664A-8D8342B67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D5E-E112-4B0D-B6F0-6DFE9473B182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CA1A7-431B-7E5D-7FE3-1B64D4EAC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311B1D-2C8C-11D7-4580-DFABDD5A5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64C2-D699-49B0-B2C7-8F0C2AD7A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38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A415-0FC5-C929-F110-1428F61D4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CD50-9472-048E-264B-14409862B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D47E6-3113-CC72-5FBF-074847BB0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C84A1B-49A0-E423-6821-3A6CE94D2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D5E-E112-4B0D-B6F0-6DFE9473B182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D12C5F-67AA-DC02-3086-0F30DAF3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80C0E8-2EE5-0D0A-E8FE-6DE345EA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64C2-D699-49B0-B2C7-8F0C2AD7A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152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9BEFD-1935-433A-120B-FD3D1B920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D718CF-412A-3B14-3E61-8BE216AD4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A1A959-B024-06D4-D74C-39745C4C4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FF92C-46C1-8A00-F5EA-4433FF1F36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DC15E0-90C8-0879-C733-CC0498AC89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12FA18-6E6E-34F3-D36C-F416350FB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D5E-E112-4B0D-B6F0-6DFE9473B182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2986E-EE19-2CAC-A143-6239F9EA7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E8D3F-7C54-0B60-5282-BD760C9E8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64C2-D699-49B0-B2C7-8F0C2AD7A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05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DD1F-8148-ED7E-1A6F-5CD9BB341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05CD8F-C938-B5F5-7225-3F47C51E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D5E-E112-4B0D-B6F0-6DFE9473B182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1DBF01-5A98-1338-5113-35142029B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EFCA1-567C-4A16-FCAD-E49B3429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64C2-D699-49B0-B2C7-8F0C2AD7A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06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1C3C1B-0826-6B53-B2F2-E228F334C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D5E-E112-4B0D-B6F0-6DFE9473B182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94624-6229-6AB9-7CEA-B529B6AF7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26DBE7-44EA-B0A9-4EC7-FE051E85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64C2-D699-49B0-B2C7-8F0C2AD7A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783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B02B0-A2FC-8353-346C-597EA30D6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03793-27A4-E18E-83A7-8E39AC9A1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6CA342-DB19-4C69-41B6-7C7A20F46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D961FA-707F-0686-F971-E5CF803BA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D5E-E112-4B0D-B6F0-6DFE9473B182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895A8-C816-7560-681F-CF55A0EDA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12B17A-1840-F729-1ACA-F188652D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64C2-D699-49B0-B2C7-8F0C2AD7A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51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04DC5-017E-0698-EE4D-EE653A05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7EC5F8-303B-9DC2-0D47-ECA8AA9A3E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C340C-87BF-B201-B3A0-315F17B23C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9D8899-D4AF-66AB-F46D-514683B04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0BD5E-E112-4B0D-B6F0-6DFE9473B182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BA3C9A-5F77-F357-EEE9-4DB7C7CFE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EC629-2A0E-92DF-E07D-7CAD64581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F64C2-D699-49B0-B2C7-8F0C2AD7A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68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CF3D0C-7511-2B90-6929-6DF6E71A9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93A0B-CA81-AF96-2589-C1477BEBB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FE6C6-01B4-A1F5-DB96-B068788650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60BD5E-E112-4B0D-B6F0-6DFE9473B182}" type="datetimeFigureOut">
              <a:rPr lang="en-IN" smtClean="0"/>
              <a:t>01-02-2025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FC26-4265-3EE7-BAC8-E64D65DFB2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60E8A-F267-D3C9-CD35-A1E5C7616A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64C2-D699-49B0-B2C7-8F0C2AD7A0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29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884902-1D23-89FA-88DD-29B82130D4D4}"/>
              </a:ext>
            </a:extLst>
          </p:cNvPr>
          <p:cNvSpPr txBox="1"/>
          <p:nvPr/>
        </p:nvSpPr>
        <p:spPr>
          <a:xfrm>
            <a:off x="420302" y="2378002"/>
            <a:ext cx="11850356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200" dirty="0">
                <a:solidFill>
                  <a:schemeClr val="tx2">
                    <a:lumMod val="20000"/>
                    <a:lumOff val="80000"/>
                  </a:schemeClr>
                </a:solidFill>
                <a:latin typeface="Algerian" panose="04020705040A02060702" pitchFamily="82" charset="0"/>
              </a:rPr>
              <a:t>        </a:t>
            </a:r>
            <a:r>
              <a:rPr lang="en-IN" sz="9500" dirty="0">
                <a:solidFill>
                  <a:schemeClr val="bg1"/>
                </a:solidFill>
                <a:latin typeface="Algerian" panose="04020705040A02060702" pitchFamily="82" charset="0"/>
              </a:rPr>
              <a:t>PDF PROCESSOR</a:t>
            </a:r>
          </a:p>
        </p:txBody>
      </p:sp>
    </p:spTree>
    <p:extLst>
      <p:ext uri="{BB962C8B-B14F-4D97-AF65-F5344CB8AC3E}">
        <p14:creationId xmlns:p14="http://schemas.microsoft.com/office/powerpoint/2010/main" val="94052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6000" advTm="4000">
        <p14:shred/>
      </p:transition>
    </mc:Choice>
    <mc:Fallback xmlns="">
      <p:transition spd="slow" advTm="4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3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BFE59-88DF-162D-3435-5DF345E51CC2}"/>
              </a:ext>
            </a:extLst>
          </p:cNvPr>
          <p:cNvSpPr txBox="1"/>
          <p:nvPr/>
        </p:nvSpPr>
        <p:spPr>
          <a:xfrm>
            <a:off x="1061884" y="943897"/>
            <a:ext cx="7472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Wide Latin" panose="020A0A07050505020404" pitchFamily="18" charset="0"/>
              </a:rPr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865A72-7044-6596-2282-7A918F4F0D98}"/>
              </a:ext>
            </a:extLst>
          </p:cNvPr>
          <p:cNvSpPr txBox="1"/>
          <p:nvPr/>
        </p:nvSpPr>
        <p:spPr>
          <a:xfrm>
            <a:off x="1278194" y="2261420"/>
            <a:ext cx="7649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Archiving of data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&amp; Research Use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7439220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7B7BE-476C-6206-4C4B-3488FA4CAAC7}"/>
              </a:ext>
            </a:extLst>
          </p:cNvPr>
          <p:cNvSpPr txBox="1"/>
          <p:nvPr/>
        </p:nvSpPr>
        <p:spPr>
          <a:xfrm>
            <a:off x="1809134" y="816078"/>
            <a:ext cx="63811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b="1" dirty="0">
                <a:latin typeface="Colonna MT" panose="04020805060202030203" pitchFamily="82" charset="0"/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B9699-E82A-1A15-D3F1-9DE00112F7B4}"/>
              </a:ext>
            </a:extLst>
          </p:cNvPr>
          <p:cNvSpPr txBox="1"/>
          <p:nvPr/>
        </p:nvSpPr>
        <p:spPr>
          <a:xfrm>
            <a:off x="2015613" y="2310581"/>
            <a:ext cx="9419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PDF Processor is a versatile and powerful tool designed to streamline document handling tasks, making it highly beneficial for students, professionals, researchers, and businesses.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its ability to extract, summarize, and convert PDFs into other useful formats, it enhances productivity and efficiency in various domains.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tool not only saves time but also simplifies data extraction and content organization, making it an essential utility for managing digital documents effectively.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76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A469AE-B4C2-B51F-0161-75CE7BCCB43B}"/>
              </a:ext>
            </a:extLst>
          </p:cNvPr>
          <p:cNvSpPr txBox="1"/>
          <p:nvPr/>
        </p:nvSpPr>
        <p:spPr>
          <a:xfrm>
            <a:off x="2679290" y="2310581"/>
            <a:ext cx="683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Jokerman" panose="04090605060D0602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8452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4C3067-A152-F77D-AD09-14420B092DD4}"/>
              </a:ext>
            </a:extLst>
          </p:cNvPr>
          <p:cNvSpPr txBox="1"/>
          <p:nvPr/>
        </p:nvSpPr>
        <p:spPr>
          <a:xfrm>
            <a:off x="1307689" y="492021"/>
            <a:ext cx="908500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500" dirty="0">
                <a:solidFill>
                  <a:srgbClr val="FDFCD2"/>
                </a:solidFill>
                <a:latin typeface="Bodoni Bd BT" panose="02070803080706020303" pitchFamily="18" charset="0"/>
              </a:rPr>
              <a:t>TEAM MEMBERS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394152-40EC-C6DE-C4BC-4DE38366288C}"/>
              </a:ext>
            </a:extLst>
          </p:cNvPr>
          <p:cNvSpPr txBox="1"/>
          <p:nvPr/>
        </p:nvSpPr>
        <p:spPr>
          <a:xfrm>
            <a:off x="2782529" y="2674375"/>
            <a:ext cx="73348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IN" sz="2800" dirty="0">
                <a:latin typeface="Bodoni MT" panose="02070603080606020203" pitchFamily="18" charset="0"/>
                <a:cs typeface="Aharoni" panose="02010803020104030203" pitchFamily="2" charset="-79"/>
              </a:rPr>
              <a:t>P.PRATYUSH                     (22001-CS-040)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IN" sz="2800" dirty="0">
                <a:latin typeface="Bodoni MT" panose="02070603080606020203" pitchFamily="18" charset="0"/>
                <a:cs typeface="Aharoni" panose="02010803020104030203" pitchFamily="2" charset="-79"/>
              </a:rPr>
              <a:t>P.HASINI                             (22001-CS-013)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IN" sz="2800" dirty="0">
                <a:latin typeface="Bodoni MT" panose="02070603080606020203" pitchFamily="18" charset="0"/>
                <a:cs typeface="Aharoni" panose="02010803020104030203" pitchFamily="2" charset="-79"/>
              </a:rPr>
              <a:t>K.SHRAVANI                      (22001-CS-016)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IN" sz="2800" dirty="0">
                <a:latin typeface="Bodoni MT" panose="02070603080606020203" pitchFamily="18" charset="0"/>
                <a:cs typeface="Aharoni" panose="02010803020104030203" pitchFamily="2" charset="-79"/>
              </a:rPr>
              <a:t>J.ASHRITH VARDHAN   (22001-CS-034)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IN" sz="2800" dirty="0">
                <a:latin typeface="Bodoni MT" panose="02070603080606020203" pitchFamily="18" charset="0"/>
                <a:cs typeface="Aharoni" panose="02010803020104030203" pitchFamily="2" charset="-79"/>
              </a:rPr>
              <a:t>A.TRIPURA                         (22001-CS-012)</a:t>
            </a:r>
          </a:p>
          <a:p>
            <a:pPr marL="457200" indent="-457200" algn="ctr">
              <a:buFont typeface="Wingdings" panose="05000000000000000000" pitchFamily="2" charset="2"/>
              <a:buChar char="Ø"/>
            </a:pPr>
            <a:r>
              <a:rPr lang="en-IN" sz="2800" dirty="0">
                <a:latin typeface="Bodoni MT" panose="02070603080606020203" pitchFamily="18" charset="0"/>
                <a:cs typeface="Aharoni" panose="02010803020104030203" pitchFamily="2" charset="-79"/>
              </a:rPr>
              <a:t>Y.RUSHI NAIDU               (22001-CS-046)</a:t>
            </a:r>
          </a:p>
        </p:txBody>
      </p:sp>
    </p:spTree>
    <p:extLst>
      <p:ext uri="{BB962C8B-B14F-4D97-AF65-F5344CB8AC3E}">
        <p14:creationId xmlns:p14="http://schemas.microsoft.com/office/powerpoint/2010/main" val="41221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BAEB0D-47A2-040E-DA52-E3BF41567BDD}"/>
              </a:ext>
            </a:extLst>
          </p:cNvPr>
          <p:cNvSpPr txBox="1"/>
          <p:nvPr/>
        </p:nvSpPr>
        <p:spPr>
          <a:xfrm>
            <a:off x="2349910" y="481781"/>
            <a:ext cx="88064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 i="1" dirty="0">
                <a:solidFill>
                  <a:schemeClr val="accent6">
                    <a:lumMod val="50000"/>
                  </a:schemeClr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OVERVIEW</a:t>
            </a:r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en-IN" sz="4400" b="1" i="1" dirty="0">
                <a:solidFill>
                  <a:schemeClr val="accent6">
                    <a:lumMod val="50000"/>
                  </a:schemeClr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OF</a:t>
            </a:r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en-IN" sz="4400" b="1" i="1" dirty="0">
                <a:solidFill>
                  <a:schemeClr val="accent6">
                    <a:lumMod val="50000"/>
                  </a:schemeClr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THE</a:t>
            </a:r>
            <a:r>
              <a:rPr lang="en-IN" sz="4400" b="1" dirty="0">
                <a:solidFill>
                  <a:schemeClr val="accent6">
                    <a:lumMod val="50000"/>
                  </a:schemeClr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 </a:t>
            </a:r>
            <a:r>
              <a:rPr lang="en-IN" sz="4400" b="1" i="1" dirty="0">
                <a:solidFill>
                  <a:schemeClr val="accent6">
                    <a:lumMod val="50000"/>
                  </a:schemeClr>
                </a:solidFill>
                <a:latin typeface="MingLiU_HKSCS-ExtB" panose="02020500000000000000" pitchFamily="18" charset="-120"/>
                <a:ea typeface="MingLiU_HKSCS-ExtB" panose="02020500000000000000" pitchFamily="18" charset="-120"/>
              </a:rPr>
              <a:t>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7C736-41A5-AC01-814C-7D636E5604F0}"/>
              </a:ext>
            </a:extLst>
          </p:cNvPr>
          <p:cNvSpPr txBox="1"/>
          <p:nvPr/>
        </p:nvSpPr>
        <p:spPr>
          <a:xfrm>
            <a:off x="1873045" y="1730477"/>
            <a:ext cx="844591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Palatino Linotype" panose="02040502050505030304" pitchFamily="18" charset="0"/>
              </a:rPr>
              <a:t> </a:t>
            </a:r>
            <a:r>
              <a:rPr lang="en-IN" sz="2400" dirty="0">
                <a:latin typeface="Palatino Linotype" panose="02040502050505030304" pitchFamily="18" charset="0"/>
              </a:rPr>
              <a:t>PDF processor is a software application which is designed to handle various operations on PDF files efficiently</a:t>
            </a:r>
            <a:r>
              <a:rPr lang="en-IN" sz="2400" dirty="0"/>
              <a:t>.</a:t>
            </a:r>
          </a:p>
          <a:p>
            <a:r>
              <a:rPr lang="en-IN" sz="2400" dirty="0">
                <a:solidFill>
                  <a:srgbClr val="FF0000"/>
                </a:solidFill>
                <a:latin typeface="Palatino Linotype" panose="02040502050505030304" pitchFamily="18" charset="0"/>
              </a:rPr>
              <a:t>This is an AI tool which supports digital PDFs.</a:t>
            </a:r>
          </a:p>
          <a:p>
            <a:r>
              <a:rPr lang="en-IN" sz="3200" b="1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Features:</a:t>
            </a:r>
          </a:p>
          <a:p>
            <a:r>
              <a:rPr lang="en-IN" dirty="0"/>
              <a:t>       </a:t>
            </a:r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1)Text Extraction from PDFs.</a:t>
            </a:r>
          </a:p>
          <a:p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2)Tables Extraction from PDFs.</a:t>
            </a:r>
          </a:p>
          <a:p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3)PPT Generation from PDF file.</a:t>
            </a:r>
          </a:p>
          <a:p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4)Merging of two PDF files.</a:t>
            </a:r>
          </a:p>
          <a:p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5)Image extraction from PDF.</a:t>
            </a:r>
          </a:p>
          <a:p>
            <a:r>
              <a:rPr lang="en-IN" sz="2000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6)Summarization of text from PDF</a:t>
            </a:r>
            <a:r>
              <a:rPr lang="en-IN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428A96-C41C-22B0-A230-2853C2DD9FD3}"/>
              </a:ext>
            </a:extLst>
          </p:cNvPr>
          <p:cNvSpPr txBox="1"/>
          <p:nvPr/>
        </p:nvSpPr>
        <p:spPr>
          <a:xfrm>
            <a:off x="8433620" y="1022591"/>
            <a:ext cx="23892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PRATYUSH</a:t>
            </a:r>
          </a:p>
        </p:txBody>
      </p:sp>
    </p:spTree>
    <p:extLst>
      <p:ext uri="{BB962C8B-B14F-4D97-AF65-F5344CB8AC3E}">
        <p14:creationId xmlns:p14="http://schemas.microsoft.com/office/powerpoint/2010/main" val="2005063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52D33A-1C4C-3802-547F-468EF438E6E7}"/>
              </a:ext>
            </a:extLst>
          </p:cNvPr>
          <p:cNvSpPr txBox="1"/>
          <p:nvPr/>
        </p:nvSpPr>
        <p:spPr>
          <a:xfrm>
            <a:off x="2236838" y="845575"/>
            <a:ext cx="84508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Footlight MT Light" panose="0204060206030A020304" pitchFamily="18" charset="0"/>
              </a:rPr>
              <a:t>TEXT EXTRACTION FROM PDF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70CF2-AEFB-FF6E-1700-D81A1537F07B}"/>
              </a:ext>
            </a:extLst>
          </p:cNvPr>
          <p:cNvSpPr txBox="1"/>
          <p:nvPr/>
        </p:nvSpPr>
        <p:spPr>
          <a:xfrm>
            <a:off x="1877961" y="2320413"/>
            <a:ext cx="9035845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xtracting text from a PDF involves converting the content of a PDF document into a machine readable format, such as plain text or structured data.</a:t>
            </a:r>
          </a:p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process can be done using various methods and tools.</a:t>
            </a:r>
          </a:p>
          <a:p>
            <a:r>
              <a:rPr lang="en-IN" sz="2000" i="1" spc="-150" dirty="0"/>
              <a:t>Features:</a:t>
            </a:r>
          </a:p>
          <a:p>
            <a:r>
              <a:rPr lang="en-IN" dirty="0"/>
              <a:t>  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1)Handling multiple languages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2)Accuracy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3)Extraction Metadata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4)Support for different PDF types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5)No Data Loss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828736-F0E9-966D-F0CA-81B6E69EAE67}"/>
              </a:ext>
            </a:extLst>
          </p:cNvPr>
          <p:cNvSpPr txBox="1"/>
          <p:nvPr/>
        </p:nvSpPr>
        <p:spPr>
          <a:xfrm>
            <a:off x="9409470" y="1678303"/>
            <a:ext cx="1612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TRIPURA</a:t>
            </a:r>
          </a:p>
        </p:txBody>
      </p:sp>
    </p:spTree>
    <p:extLst>
      <p:ext uri="{BB962C8B-B14F-4D97-AF65-F5344CB8AC3E}">
        <p14:creationId xmlns:p14="http://schemas.microsoft.com/office/powerpoint/2010/main" val="199865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648159-2BC4-F854-6C9C-7B86D0A1288A}"/>
              </a:ext>
            </a:extLst>
          </p:cNvPr>
          <p:cNvSpPr txBox="1"/>
          <p:nvPr/>
        </p:nvSpPr>
        <p:spPr>
          <a:xfrm>
            <a:off x="1809134" y="894736"/>
            <a:ext cx="8573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dirty="0">
                <a:latin typeface="Footlight MT Light" panose="0204060206030A020304" pitchFamily="18" charset="0"/>
                <a:cs typeface="Cascadia Code ExtraLight" panose="020B0609020000020004" pitchFamily="49" charset="0"/>
              </a:rPr>
              <a:t>TABLES EXTRACTION FROM PDF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F6444D-225C-6B29-66AE-8DA4109250C7}"/>
              </a:ext>
            </a:extLst>
          </p:cNvPr>
          <p:cNvSpPr txBox="1"/>
          <p:nvPr/>
        </p:nvSpPr>
        <p:spPr>
          <a:xfrm>
            <a:off x="1351933" y="2359742"/>
            <a:ext cx="959137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E</a:t>
            </a:r>
            <a:r>
              <a:rPr lang="en-IN" sz="2000" dirty="0"/>
              <a:t>xtraction of tables from PDFs refers to the process of retrieving tabular data(such as </a:t>
            </a:r>
            <a:r>
              <a:rPr lang="en-IN" sz="2000" dirty="0" err="1"/>
              <a:t>rows,columns</a:t>
            </a:r>
            <a:r>
              <a:rPr lang="en-IN" sz="2000" dirty="0"/>
              <a:t> and cells)</a:t>
            </a:r>
          </a:p>
          <a:p>
            <a:r>
              <a:rPr lang="en-IN" sz="2000" dirty="0"/>
              <a:t>from a PDF document and converting it into a usable format(such as Excel).</a:t>
            </a:r>
          </a:p>
          <a:p>
            <a:r>
              <a:rPr lang="en-IN" sz="2000" i="1" dirty="0"/>
              <a:t>Features:</a:t>
            </a:r>
          </a:p>
          <a:p>
            <a:r>
              <a:rPr lang="en-IN" dirty="0"/>
              <a:t>   1)Automatic Table Detection</a:t>
            </a:r>
          </a:p>
          <a:p>
            <a:r>
              <a:rPr lang="en-IN" dirty="0"/>
              <a:t>   2)Column And Row Identification</a:t>
            </a:r>
          </a:p>
          <a:p>
            <a:r>
              <a:rPr lang="en-IN" dirty="0"/>
              <a:t>   3)Handling Merged Cells</a:t>
            </a:r>
          </a:p>
          <a:p>
            <a:r>
              <a:rPr lang="en-IN" dirty="0"/>
              <a:t>   4)Preserving Table Headers</a:t>
            </a:r>
          </a:p>
          <a:p>
            <a:r>
              <a:rPr lang="en-IN" dirty="0"/>
              <a:t>   5)Efficiency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0DDCA5-5E93-4C73-1D4D-A7BE39190044}"/>
              </a:ext>
            </a:extLst>
          </p:cNvPr>
          <p:cNvSpPr txBox="1"/>
          <p:nvPr/>
        </p:nvSpPr>
        <p:spPr>
          <a:xfrm>
            <a:off x="9016180" y="1700980"/>
            <a:ext cx="16124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-</a:t>
            </a:r>
            <a:r>
              <a:rPr lang="en-IN" sz="2000" dirty="0"/>
              <a:t>HASINI</a:t>
            </a:r>
          </a:p>
        </p:txBody>
      </p:sp>
    </p:spTree>
    <p:extLst>
      <p:ext uri="{BB962C8B-B14F-4D97-AF65-F5344CB8AC3E}">
        <p14:creationId xmlns:p14="http://schemas.microsoft.com/office/powerpoint/2010/main" val="1129989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F12FB2-D9A5-9A94-574B-F671F72E9355}"/>
              </a:ext>
            </a:extLst>
          </p:cNvPr>
          <p:cNvSpPr txBox="1"/>
          <p:nvPr/>
        </p:nvSpPr>
        <p:spPr>
          <a:xfrm>
            <a:off x="2320413" y="658762"/>
            <a:ext cx="8200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Calligraphy" panose="03010101010101010101" pitchFamily="66" charset="0"/>
                <a:cs typeface="Cascadia Code ExtraLight" panose="020B0609020000020004" pitchFamily="49" charset="0"/>
              </a:rPr>
              <a:t>PPT GENERATION FROM PDF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D2F64A-B4A5-9117-5CAE-85B07C7B51D0}"/>
              </a:ext>
            </a:extLst>
          </p:cNvPr>
          <p:cNvSpPr txBox="1"/>
          <p:nvPr/>
        </p:nvSpPr>
        <p:spPr>
          <a:xfrm>
            <a:off x="8731045" y="1201646"/>
            <a:ext cx="22810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-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ASHRITH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A8EFB1-DD79-AC67-C95B-C4E49EE8AA01}"/>
              </a:ext>
            </a:extLst>
          </p:cNvPr>
          <p:cNvSpPr txBox="1"/>
          <p:nvPr/>
        </p:nvSpPr>
        <p:spPr>
          <a:xfrm>
            <a:off x="2172929" y="1966903"/>
            <a:ext cx="834758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AI-Powered PPT Generator is an intelligent tool designed to automate the creation of professional presentations using artificial intelligence.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takes various types of input, such as raw text, PDFs, and extracted summaries, and converts them into well-structured PowerPoint slides.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module enhances productivity by eliminating the manual effort of slide creation, ensuring well-organized content, visually appealing designs, and AI-assisted formatting.</a:t>
            </a:r>
          </a:p>
          <a:p>
            <a:r>
              <a:rPr lang="en-US" b="1" dirty="0"/>
              <a:t>Features:</a:t>
            </a:r>
          </a:p>
          <a:p>
            <a:r>
              <a:rPr lang="en-US" dirty="0"/>
              <a:t>   1) Automated Slide Creation </a:t>
            </a:r>
          </a:p>
          <a:p>
            <a:r>
              <a:rPr lang="en-US" dirty="0"/>
              <a:t>   2) AI-Based Summarization </a:t>
            </a:r>
          </a:p>
          <a:p>
            <a:r>
              <a:rPr lang="en-US" dirty="0"/>
              <a:t>   3) Customizable </a:t>
            </a:r>
            <a:r>
              <a:rPr lang="en-US" dirty="0" err="1"/>
              <a:t>Templatates</a:t>
            </a:r>
            <a:endParaRPr lang="en-US" dirty="0"/>
          </a:p>
          <a:p>
            <a:r>
              <a:rPr lang="en-US" dirty="0"/>
              <a:t>   4) Image &amp; Chart Integration </a:t>
            </a:r>
          </a:p>
          <a:p>
            <a:r>
              <a:rPr lang="en-US" dirty="0"/>
              <a:t>   5) Bullet Point Structuring </a:t>
            </a:r>
          </a:p>
          <a:p>
            <a:r>
              <a:rPr lang="en-US" dirty="0"/>
              <a:t>   6) PDF-to-PPT Conversion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5096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8ECE57-219D-852E-03D8-153A1B083552}"/>
              </a:ext>
            </a:extLst>
          </p:cNvPr>
          <p:cNvSpPr txBox="1"/>
          <p:nvPr/>
        </p:nvSpPr>
        <p:spPr>
          <a:xfrm>
            <a:off x="3598606" y="698090"/>
            <a:ext cx="6381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Harrington" panose="04040505050A02020702" pitchFamily="82" charset="0"/>
              </a:rPr>
              <a:t>MERGING OF TWO PDFS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9B0F9E-773C-B9C5-C75C-42C2F0051182}"/>
              </a:ext>
            </a:extLst>
          </p:cNvPr>
          <p:cNvSpPr txBox="1"/>
          <p:nvPr/>
        </p:nvSpPr>
        <p:spPr>
          <a:xfrm>
            <a:off x="3677264" y="2153264"/>
            <a:ext cx="766916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Merging of PDFs refers to the process of combining two or more separate PDF documents into a single PDF file.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appending the pages from two PDFs into one continuous document, preserving the content and layout of each original file.</a:t>
            </a:r>
          </a:p>
          <a:p>
            <a:r>
              <a:rPr lang="en-US" sz="2000" b="1" dirty="0"/>
              <a:t>Features:</a:t>
            </a:r>
          </a:p>
          <a:p>
            <a:r>
              <a:rPr lang="en-US" dirty="0"/>
              <a:t>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1)Combining two PDFs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2)Page Order Control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3)Cohesive file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4)Convenience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5)Single document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EF1E72-765C-E830-BF31-45004852A45D}"/>
              </a:ext>
            </a:extLst>
          </p:cNvPr>
          <p:cNvSpPr txBox="1"/>
          <p:nvPr/>
        </p:nvSpPr>
        <p:spPr>
          <a:xfrm>
            <a:off x="8799871" y="1379510"/>
            <a:ext cx="201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-SHRAVANI</a:t>
            </a:r>
          </a:p>
        </p:txBody>
      </p:sp>
    </p:spTree>
    <p:extLst>
      <p:ext uri="{BB962C8B-B14F-4D97-AF65-F5344CB8AC3E}">
        <p14:creationId xmlns:p14="http://schemas.microsoft.com/office/powerpoint/2010/main" val="2877252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DF457-18FB-C1A7-53C2-59FCA55A84F9}"/>
              </a:ext>
            </a:extLst>
          </p:cNvPr>
          <p:cNvSpPr txBox="1"/>
          <p:nvPr/>
        </p:nvSpPr>
        <p:spPr>
          <a:xfrm>
            <a:off x="2104103" y="639097"/>
            <a:ext cx="7846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Bahnschrift SemiBold" panose="020B0502040204020203" pitchFamily="34" charset="0"/>
              </a:rPr>
              <a:t>IMAGE EXTRACTION FROM PDFS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2ACB9B-DAA9-D902-DB7C-96256A2E74CA}"/>
              </a:ext>
            </a:extLst>
          </p:cNvPr>
          <p:cNvSpPr txBox="1"/>
          <p:nvPr/>
        </p:nvSpPr>
        <p:spPr>
          <a:xfrm>
            <a:off x="8554065" y="1386349"/>
            <a:ext cx="19074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-RUSHI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ABB3BC-AACC-77DD-71F6-0FB81E3D556E}"/>
              </a:ext>
            </a:extLst>
          </p:cNvPr>
          <p:cNvSpPr txBox="1"/>
          <p:nvPr/>
        </p:nvSpPr>
        <p:spPr>
          <a:xfrm>
            <a:off x="1700981" y="2209220"/>
            <a:ext cx="98125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Extraction feature allows users to extract all images from a given PDF file efficiently.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scans the document, identifies embedded images, and saves them separately for easy access.</a:t>
            </a:r>
          </a:p>
          <a:p>
            <a:r>
              <a:rPr lang="en-US" sz="2000" b="1" dirty="0"/>
              <a:t>Features: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1)Quality Preservation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2)Fast and Efficient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3)Automated Image Detection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4)Batch Processing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5)User-Friendly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203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03CFE7-5DC8-8E27-B16B-11CE85A87E02}"/>
              </a:ext>
            </a:extLst>
          </p:cNvPr>
          <p:cNvSpPr txBox="1"/>
          <p:nvPr/>
        </p:nvSpPr>
        <p:spPr>
          <a:xfrm>
            <a:off x="1720646" y="806245"/>
            <a:ext cx="885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latin typeface="Schadow BT" panose="02060504050505030204" pitchFamily="18" charset="0"/>
              </a:rPr>
              <a:t>SUMMARIZATION OF TEXT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69C466-EAC7-A002-49E1-F656774E5665}"/>
              </a:ext>
            </a:extLst>
          </p:cNvPr>
          <p:cNvSpPr txBox="1"/>
          <p:nvPr/>
        </p:nvSpPr>
        <p:spPr>
          <a:xfrm>
            <a:off x="1179872" y="2094270"/>
            <a:ext cx="1085481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PDF Summarization Feature extracts text from a PDF document and condenses it into a shorter, more readable version</a:t>
            </a:r>
            <a:r>
              <a:rPr lang="en-US" sz="2000" dirty="0"/>
              <a:t>.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users quickly understand the key points without reading the entire document.</a:t>
            </a:r>
          </a:p>
          <a:p>
            <a:r>
              <a:rPr lang="en-US" sz="2000" b="1" dirty="0"/>
              <a:t>Features: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1)Multi-Language Support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2)Enables copying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3)Downloading summary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4)Multi-Page Processing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5)Real-Time Preview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5F3FB1-6A1F-C179-9BEE-9B9503B28A1C}"/>
              </a:ext>
            </a:extLst>
          </p:cNvPr>
          <p:cNvSpPr txBox="1"/>
          <p:nvPr/>
        </p:nvSpPr>
        <p:spPr>
          <a:xfrm>
            <a:off x="8169965" y="1551236"/>
            <a:ext cx="29618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-PRATYUSH</a:t>
            </a:r>
          </a:p>
        </p:txBody>
      </p:sp>
    </p:spTree>
    <p:extLst>
      <p:ext uri="{BB962C8B-B14F-4D97-AF65-F5344CB8AC3E}">
        <p14:creationId xmlns:p14="http://schemas.microsoft.com/office/powerpoint/2010/main" val="4245592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707</Words>
  <Application>Microsoft Office PowerPoint</Application>
  <PresentationFormat>Widescreen</PresentationFormat>
  <Paragraphs>93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32" baseType="lpstr">
      <vt:lpstr>MingLiU_HKSCS-ExtB</vt:lpstr>
      <vt:lpstr>Algerian</vt:lpstr>
      <vt:lpstr>Arial</vt:lpstr>
      <vt:lpstr>Bahnschrift SemiBold</vt:lpstr>
      <vt:lpstr>Bodoni Bd BT</vt:lpstr>
      <vt:lpstr>Bodoni MT</vt:lpstr>
      <vt:lpstr>Calibri</vt:lpstr>
      <vt:lpstr>Calibri Light</vt:lpstr>
      <vt:lpstr>Colonna MT</vt:lpstr>
      <vt:lpstr>Footlight MT Light</vt:lpstr>
      <vt:lpstr>Harrington</vt:lpstr>
      <vt:lpstr>Jokerman</vt:lpstr>
      <vt:lpstr>Lucida Calligraphy</vt:lpstr>
      <vt:lpstr>Microsoft Himalaya</vt:lpstr>
      <vt:lpstr>Palatino Linotype</vt:lpstr>
      <vt:lpstr>Schadow BT</vt:lpstr>
      <vt:lpstr>Times New Roman</vt:lpstr>
      <vt:lpstr>Wide Latin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Tripura Alladi</dc:creator>
  <cp:lastModifiedBy>Tripura Alladi</cp:lastModifiedBy>
  <cp:revision>3</cp:revision>
  <dcterms:created xsi:type="dcterms:W3CDTF">2025-01-31T13:02:31Z</dcterms:created>
  <dcterms:modified xsi:type="dcterms:W3CDTF">2025-02-01T02:03:07Z</dcterms:modified>
</cp:coreProperties>
</file>