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PDF to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from your PDF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Text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/>
              <a:t>Ajnkjdvnfgbnktylhmlbjnb Fbvnjghkm Hndfvhbykmil Sderyuhumjjng, Ucbvbbj,olo Bnvb hhyn apple orange htyjjhm bnhj baana fbgnmju 1.what is python? Ans: pyhton is a high level language ,easy,robust. 2. what is your name? Ans: Abhishek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1_img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7724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