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8B34-F24D-41A2-9086-07F3B99A5B1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F368-DA55-4660-ACBC-6230F481C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25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8B34-F24D-41A2-9086-07F3B99A5B1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F368-DA55-4660-ACBC-6230F481C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1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8B34-F24D-41A2-9086-07F3B99A5B1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F368-DA55-4660-ACBC-6230F481C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7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8B34-F24D-41A2-9086-07F3B99A5B1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F368-DA55-4660-ACBC-6230F481C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35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8B34-F24D-41A2-9086-07F3B99A5B1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F368-DA55-4660-ACBC-6230F481C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76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8B34-F24D-41A2-9086-07F3B99A5B1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F368-DA55-4660-ACBC-6230F481C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9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8B34-F24D-41A2-9086-07F3B99A5B1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F368-DA55-4660-ACBC-6230F481C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3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8B34-F24D-41A2-9086-07F3B99A5B1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F368-DA55-4660-ACBC-6230F481C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12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8B34-F24D-41A2-9086-07F3B99A5B1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F368-DA55-4660-ACBC-6230F481C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93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8B34-F24D-41A2-9086-07F3B99A5B1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F368-DA55-4660-ACBC-6230F481C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91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8B34-F24D-41A2-9086-07F3B99A5B1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F368-DA55-4660-ACBC-6230F481C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6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8B34-F24D-41A2-9086-07F3B99A5B12}" type="datetimeFigureOut">
              <a:rPr lang="en-GB" smtClean="0"/>
              <a:t>25/03/2020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CF368-DA55-4660-ACBC-6230F481C0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34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800" y="191180"/>
            <a:ext cx="9144000" cy="440191"/>
          </a:xfrm>
        </p:spPr>
        <p:txBody>
          <a:bodyPr/>
          <a:lstStyle/>
          <a:p>
            <a:r>
              <a:rPr lang="en-GB" smtClean="0"/>
              <a:t>2020-03-25 Stave Geometry (re IR image analysis)</a:t>
            </a:r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608302" y="3347080"/>
            <a:ext cx="11339858" cy="3600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mtClean="0"/>
              <a:t>Dimensions in mm.</a:t>
            </a:r>
          </a:p>
          <a:p>
            <a:r>
              <a:rPr lang="en-GB" smtClean="0"/>
              <a:t>Module 0 is aligned flush with the start of the stave (Z=0) </a:t>
            </a:r>
          </a:p>
          <a:p>
            <a:r>
              <a:rPr lang="en-GB" smtClean="0"/>
              <a:t>Module 13 extends to Z = 14*98 = 1372.  Overall stave core extends a further 3mm to Z=1375.</a:t>
            </a:r>
          </a:p>
          <a:p>
            <a:endParaRPr lang="en-GB"/>
          </a:p>
          <a:p>
            <a:r>
              <a:rPr lang="en-GB" smtClean="0"/>
              <a:t>Pipes are symmetrically placed,  with axes ±25mm from the stave mid-line.</a:t>
            </a:r>
          </a:p>
          <a:p>
            <a:endParaRPr lang="en-GB"/>
          </a:p>
          <a:p>
            <a:r>
              <a:rPr lang="en-GB" smtClean="0"/>
              <a:t>The </a:t>
            </a:r>
            <a:r>
              <a:rPr lang="en-GB" i="1" smtClean="0"/>
              <a:t>width </a:t>
            </a:r>
            <a:r>
              <a:rPr lang="en-GB" smtClean="0"/>
              <a:t>of the regions of interest (above the pipes) should probably be 8mm (i.e. ±4mm from the axis of each pipe). </a:t>
            </a:r>
            <a:r>
              <a:rPr lang="en-GB" i="1" smtClean="0"/>
              <a:t>However, we may want to tune this </a:t>
            </a:r>
            <a:r>
              <a:rPr lang="en-GB" smtClean="0"/>
              <a:t>to find the most reliable mesure of thermal impedance (given camera resolution and rapid temperature change with distance from the pipe). So it should be a parameter (or at least something easy to change).</a:t>
            </a:r>
          </a:p>
          <a:p>
            <a:endParaRPr lang="en-GB"/>
          </a:p>
          <a:p>
            <a:r>
              <a:rPr lang="en-GB" smtClean="0"/>
              <a:t>Next slide is about the U-bend.</a:t>
            </a:r>
          </a:p>
          <a:p>
            <a:endParaRPr lang="en-GB" smtClean="0"/>
          </a:p>
        </p:txBody>
      </p:sp>
      <p:grpSp>
        <p:nvGrpSpPr>
          <p:cNvPr id="33" name="Group 32"/>
          <p:cNvGrpSpPr/>
          <p:nvPr/>
        </p:nvGrpSpPr>
        <p:grpSpPr>
          <a:xfrm>
            <a:off x="669262" y="957268"/>
            <a:ext cx="10955075" cy="2109439"/>
            <a:chOff x="587519" y="1383988"/>
            <a:chExt cx="10955075" cy="21094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4741" y="1653116"/>
              <a:ext cx="10097375" cy="1432684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11132457" y="2082800"/>
              <a:ext cx="0" cy="8998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1192799" y="2394243"/>
              <a:ext cx="34979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mtClean="0"/>
                <a:t>115</a:t>
              </a:r>
              <a:endParaRPr lang="en-GB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245360" y="1715589"/>
              <a:ext cx="0" cy="387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331827" y="1770824"/>
              <a:ext cx="34979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mtClean="0"/>
                <a:t>50</a:t>
              </a:r>
              <a:endParaRPr lang="en-GB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028445" y="1660987"/>
              <a:ext cx="114869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27896" y="1383988"/>
              <a:ext cx="34979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mtClean="0"/>
                <a:t>155</a:t>
              </a:r>
              <a:endParaRPr lang="en-GB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899886" y="2339007"/>
              <a:ext cx="0" cy="387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87519" y="2413806"/>
              <a:ext cx="34979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mtClean="0"/>
                <a:t>50</a:t>
              </a:r>
              <a:endParaRPr lang="en-GB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10221685" y="2047823"/>
              <a:ext cx="7358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463038" y="1765081"/>
              <a:ext cx="34979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mtClean="0"/>
                <a:t>98</a:t>
              </a:r>
              <a:endParaRPr lang="en-GB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1028445" y="3085800"/>
              <a:ext cx="99774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42304" y="3187816"/>
              <a:ext cx="2698725" cy="278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mtClean="0"/>
                <a:t>Overall Length = 1375. </a:t>
              </a:r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14018" y="3204987"/>
              <a:ext cx="97878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mtClean="0"/>
                <a:t>Module 0</a:t>
              </a:r>
              <a:endParaRPr lang="en-GB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74741" y="3216428"/>
              <a:ext cx="103693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mtClean="0"/>
                <a:t>Module 13</a:t>
              </a:r>
              <a:endParaRPr lang="en-GB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10214018" y="1573206"/>
              <a:ext cx="735875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0958602" y="1522487"/>
              <a:ext cx="0" cy="515990"/>
            </a:xfrm>
            <a:prstGeom prst="straightConnector1">
              <a:avLst/>
            </a:prstGeom>
            <a:ln>
              <a:prstDash val="dash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001694" y="1426951"/>
              <a:ext cx="34979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mtClean="0"/>
                <a:t>Z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8363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800" y="191180"/>
            <a:ext cx="9144000" cy="440191"/>
          </a:xfrm>
        </p:spPr>
        <p:txBody>
          <a:bodyPr/>
          <a:lstStyle/>
          <a:p>
            <a:r>
              <a:rPr lang="en-GB" smtClean="0"/>
              <a:t>U-bend region</a:t>
            </a:r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834742" y="1108249"/>
            <a:ext cx="6190344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mtClean="0"/>
              <a:t>The straight, longitudinal section of (each) pipe extends to 24mm from Z=0 (the start of the stave).</a:t>
            </a:r>
          </a:p>
          <a:p>
            <a:r>
              <a:rPr lang="en-GB" smtClean="0"/>
              <a:t>Beyond that the pipe bends through 90° with a radius of 15mm.</a:t>
            </a:r>
          </a:p>
          <a:p>
            <a:endParaRPr lang="en-GB" smtClean="0"/>
          </a:p>
          <a:p>
            <a:r>
              <a:rPr lang="en-GB" smtClean="0"/>
              <a:t>The </a:t>
            </a:r>
            <a:r>
              <a:rPr lang="en-GB" smtClean="0"/>
              <a:t>transverse straight section is therefore </a:t>
            </a:r>
            <a:r>
              <a:rPr lang="en-GB" smtClean="0"/>
              <a:t>(50 – 2*15 =) 20mm long, located 9mm from the the start of stave.</a:t>
            </a:r>
          </a:p>
          <a:p>
            <a:endParaRPr lang="en-GB" smtClean="0"/>
          </a:p>
          <a:p>
            <a:r>
              <a:rPr lang="en-GB" smtClean="0"/>
              <a:t>I am not sure how to include this section in a neat way.</a:t>
            </a:r>
          </a:p>
          <a:p>
            <a:endParaRPr lang="en-GB"/>
          </a:p>
          <a:p>
            <a:r>
              <a:rPr lang="en-GB" smtClean="0"/>
              <a:t>Perhaps for now just take the Module0 boundaries as Z = 24 and Z = 98, which would give the mean thermal impedance over 76% of the module length: (98-24)/98 .</a:t>
            </a:r>
          </a:p>
          <a:p>
            <a:endParaRPr lang="en-GB"/>
          </a:p>
          <a:p>
            <a:r>
              <a:rPr lang="en-GB" smtClean="0"/>
              <a:t>Need to think how to improve on this (special case)!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799455" y="1037281"/>
            <a:ext cx="4406184" cy="3702033"/>
            <a:chOff x="3724083" y="897944"/>
            <a:chExt cx="4406184" cy="370203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/>
            <a:srcRect b="25864"/>
            <a:stretch/>
          </p:blipFill>
          <p:spPr>
            <a:xfrm>
              <a:off x="4164591" y="976216"/>
              <a:ext cx="3965676" cy="2707509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7487148" y="2558028"/>
              <a:ext cx="0" cy="5716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20132" y="2677089"/>
              <a:ext cx="34979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mtClean="0"/>
                <a:t>20</a:t>
              </a:r>
              <a:endParaRPr lang="en-GB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7702732" y="4317101"/>
              <a:ext cx="26561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355993" y="4292899"/>
              <a:ext cx="33469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mtClean="0"/>
                <a:t>15</a:t>
              </a:r>
              <a:endParaRPr lang="en-GB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020920" y="2134589"/>
              <a:ext cx="0" cy="14185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24083" y="2622955"/>
              <a:ext cx="34979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mtClean="0"/>
                <a:t>50</a:t>
              </a:r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60359" y="4317101"/>
              <a:ext cx="150355" cy="2828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mtClean="0"/>
                <a:t>9</a:t>
              </a:r>
              <a:endParaRPr lang="en-GB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7201989" y="1044199"/>
              <a:ext cx="735875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989665" y="897944"/>
              <a:ext cx="34979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mtClean="0"/>
                <a:t>Z</a:t>
              </a:r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7968343" y="2005590"/>
              <a:ext cx="0" cy="21200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702732" y="2694465"/>
              <a:ext cx="0" cy="14126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271658" y="3683725"/>
              <a:ext cx="0" cy="441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7271659" y="4317101"/>
              <a:ext cx="4190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589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286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</dc:creator>
  <cp:lastModifiedBy>beck</cp:lastModifiedBy>
  <cp:revision>13</cp:revision>
  <dcterms:created xsi:type="dcterms:W3CDTF">2020-03-25T14:07:13Z</dcterms:created>
  <dcterms:modified xsi:type="dcterms:W3CDTF">2020-03-25T16:00:46Z</dcterms:modified>
</cp:coreProperties>
</file>