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8"/>
  </p:notesMasterIdLst>
  <p:handoutMasterIdLst>
    <p:handoutMasterId r:id="rId9"/>
  </p:handoutMasterIdLst>
  <p:sldIdLst>
    <p:sldId id="317" r:id="rId5"/>
    <p:sldId id="309" r:id="rId6"/>
    <p:sldId id="31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78" d="100"/>
          <a:sy n="78" d="100"/>
        </p:scale>
        <p:origin x="878"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openlibrary.org/dev/docs/api/search"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hyperlink" Target="https://github.com/internetarchive/openlibr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Library Management System</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What is LBMS?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lstStyle/>
          <a:p>
            <a:pPr marL="0" indent="0">
              <a:buNone/>
            </a:pPr>
            <a:r>
              <a:rPr lang="en-US" dirty="0"/>
              <a:t>The Library Management System is designed to streamline how clients and librarians interact with library resources. Clients can create accounts, search for books, reserve items, and view their loan history. They’ll also receive reminders for due dates, making it easier to stay on top of their loans. For librarians, the system offers a robust toolset for managing inventory, checking out books, and accessing patron information. It automates inventory updates after checkouts and returns, manages user authentication, and keeps detailed logs of activities. The goal is a seamless, efficient experience that enhances library operations and client satisfaction.</a:t>
            </a:r>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How does the sample work?</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6729984" cy="3840480"/>
          </a:xfrm>
        </p:spPr>
        <p:txBody>
          <a:bodyPr>
            <a:normAutofit/>
          </a:bodyPr>
          <a:lstStyle/>
          <a:p>
            <a:pPr marL="0" indent="0">
              <a:buNone/>
            </a:pPr>
            <a:r>
              <a:rPr lang="en-US" cap="none" dirty="0"/>
              <a:t>This sample of the LBMS uses an API called Open Library to fill in the book data that your library would add. This API grabs information from a preexisting database and displays it on the site.</a:t>
            </a:r>
          </a:p>
          <a:p>
            <a:pPr marL="0" indent="0">
              <a:buNone/>
            </a:pPr>
            <a:r>
              <a:rPr lang="en-US" cap="none" dirty="0"/>
              <a:t>This version also focuses mainly on the client’s experience, the librarian interface will be implemented in a later version.</a:t>
            </a:r>
          </a:p>
          <a:p>
            <a:pPr marL="0" indent="0">
              <a:buNone/>
            </a:pPr>
            <a:endParaRPr lang="en-US" cap="none" dirty="0"/>
          </a:p>
          <a:p>
            <a:pPr marL="0" indent="0">
              <a:buNone/>
            </a:pPr>
            <a:r>
              <a:rPr lang="en-US" cap="none" dirty="0">
                <a:hlinkClick r:id="rId3"/>
              </a:rPr>
              <a:t>About the Open Library Search API</a:t>
            </a:r>
            <a:endParaRPr lang="en-US" cap="none" dirty="0"/>
          </a:p>
          <a:p>
            <a:pPr marL="0" indent="0">
              <a:buNone/>
            </a:pPr>
            <a:r>
              <a:rPr lang="en-US" cap="none" dirty="0">
                <a:hlinkClick r:id="rId4"/>
              </a:rPr>
              <a:t>Open Library GitHub</a:t>
            </a:r>
            <a:endParaRPr lang="en-US" dirty="0"/>
          </a:p>
        </p:txBody>
      </p:sp>
    </p:spTree>
    <p:extLst>
      <p:ext uri="{BB962C8B-B14F-4D97-AF65-F5344CB8AC3E}">
        <p14:creationId xmlns:p14="http://schemas.microsoft.com/office/powerpoint/2010/main" val="413214753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{AF3FB5F5-AA37-40FB-AB0A-393BA6E043DC}tf11964407_win32</Template>
  <TotalTime>39</TotalTime>
  <Words>196</Words>
  <Application>Microsoft Office PowerPoint</Application>
  <PresentationFormat>Widescreen</PresentationFormat>
  <Paragraphs>12</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Courier New</vt:lpstr>
      <vt:lpstr>Gill Sans Nova Light</vt:lpstr>
      <vt:lpstr>Sagona Book</vt:lpstr>
      <vt:lpstr>Custom</vt:lpstr>
      <vt:lpstr>Library Management System</vt:lpstr>
      <vt:lpstr>What is LBMS?</vt:lpstr>
      <vt:lpstr>How does the sample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Green, Arissa</dc:creator>
  <cp:lastModifiedBy>Green, Arissa</cp:lastModifiedBy>
  <cp:revision>1</cp:revision>
  <dcterms:created xsi:type="dcterms:W3CDTF">2024-11-02T23:40:14Z</dcterms:created>
  <dcterms:modified xsi:type="dcterms:W3CDTF">2024-11-03T00:19:53Z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