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7E8D1-49E8-4D56-8C61-5B7539DA8E67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93536-8CA2-4408-9646-A835DCF7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7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523BD-6C12-4E44-AA2F-D88ED9317D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3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83C2-5AB6-46B3-8369-90F292F1D6A8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B80D7B-A400-B342-891B-A46BFED79C02}"/>
              </a:ext>
            </a:extLst>
          </p:cNvPr>
          <p:cNvSpPr/>
          <p:nvPr/>
        </p:nvSpPr>
        <p:spPr>
          <a:xfrm>
            <a:off x="1752600" y="277911"/>
            <a:ext cx="8763000" cy="47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eorgia" pitchFamily="18" charset="0"/>
                <a:ea typeface="+mn-ea"/>
                <a:cs typeface="+mn-cs"/>
              </a:rPr>
              <a:t>Upper limit of magnetic quantum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6F2D8-0C6D-3043-A264-9771A265C1F3}"/>
                  </a:ext>
                </a:extLst>
              </p:cNvPr>
              <p:cNvSpPr txBox="1"/>
              <p:nvPr/>
            </p:nvSpPr>
            <p:spPr>
              <a:xfrm>
                <a:off x="838200" y="1143000"/>
                <a:ext cx="1477263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ℏ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𝜕𝜙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6F2D8-0C6D-3043-A264-9771A265C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43000"/>
                <a:ext cx="1477263" cy="665695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9AFC3-62D6-A04F-B727-252C94A201C9}"/>
                  </a:ext>
                </a:extLst>
              </p:cNvPr>
              <p:cNvSpPr txBox="1"/>
              <p:nvPr/>
            </p:nvSpPr>
            <p:spPr>
              <a:xfrm>
                <a:off x="3352800" y="1061203"/>
                <a:ext cx="4441344" cy="717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ℏ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  <m:f>
                                <m:f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9AFC3-62D6-A04F-B727-252C94A20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061203"/>
                <a:ext cx="4441344" cy="717312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DFE8FE-E8D7-1843-8801-467460B42CAB}"/>
                  </a:ext>
                </a:extLst>
              </p:cNvPr>
              <p:cNvSpPr txBox="1"/>
              <p:nvPr/>
            </p:nvSpPr>
            <p:spPr>
              <a:xfrm>
                <a:off x="8610600" y="1143000"/>
                <a:ext cx="3183820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sup>
                      </m:sSubSup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𝑖𝑀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DFE8FE-E8D7-1843-8801-467460B4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43000"/>
                <a:ext cx="3183820" cy="461280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15BAC-6E01-BB41-A25C-384C44F2422C}"/>
                  </a:ext>
                </a:extLst>
              </p:cNvPr>
              <p:cNvSpPr txBox="1"/>
              <p:nvPr/>
            </p:nvSpPr>
            <p:spPr>
              <a:xfrm>
                <a:off x="838200" y="2102457"/>
                <a:ext cx="4386970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ℏ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𝜕𝜙</m:t>
                          </m:r>
                        </m:den>
                      </m:f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𝑖𝑀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15BAC-6E01-BB41-A25C-384C44F2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2457"/>
                <a:ext cx="4386970" cy="665695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9168FA-A3DA-AB44-9599-715615F51572}"/>
                  </a:ext>
                </a:extLst>
              </p:cNvPr>
              <p:cNvSpPr txBox="1"/>
              <p:nvPr/>
            </p:nvSpPr>
            <p:spPr>
              <a:xfrm>
                <a:off x="5181600" y="2077505"/>
                <a:ext cx="3710631" cy="50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ℏ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𝑀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𝑖𝑀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𝑖𝑀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9168FA-A3DA-AB44-9599-715615F51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077505"/>
                <a:ext cx="3710631" cy="504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3 4">
            <a:extLst>
              <a:ext uri="{FF2B5EF4-FFF2-40B4-BE49-F238E27FC236}">
                <a16:creationId xmlns:a16="http://schemas.microsoft.com/office/drawing/2014/main" id="{B812B536-F1D5-6844-A04E-020EBAD6AE4A}"/>
              </a:ext>
            </a:extLst>
          </p:cNvPr>
          <p:cNvSpPr/>
          <p:nvPr/>
        </p:nvSpPr>
        <p:spPr>
          <a:xfrm flipV="1">
            <a:off x="3031685" y="2196743"/>
            <a:ext cx="1447800" cy="531193"/>
          </a:xfrm>
          <a:prstGeom prst="borderCallout3">
            <a:avLst>
              <a:gd name="adj1" fmla="val 18750"/>
              <a:gd name="adj2" fmla="val -8333"/>
              <a:gd name="adj3" fmla="val 12814"/>
              <a:gd name="adj4" fmla="val -49335"/>
              <a:gd name="adj5" fmla="val 135615"/>
              <a:gd name="adj6" fmla="val -49335"/>
              <a:gd name="adj7" fmla="val 83284"/>
              <a:gd name="adj8" fmla="val -29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2C2E6A-2A85-724F-BB17-B58CE8F605B2}"/>
                  </a:ext>
                </a:extLst>
              </p:cNvPr>
              <p:cNvSpPr txBox="1"/>
              <p:nvPr/>
            </p:nvSpPr>
            <p:spPr>
              <a:xfrm>
                <a:off x="8763000" y="2145023"/>
                <a:ext cx="162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ℏ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2C2E6A-2A85-724F-BB17-B58CE8F60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2145023"/>
                <a:ext cx="1622303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09B352-1E88-404F-8E2C-773E97C85E15}"/>
                  </a:ext>
                </a:extLst>
              </p:cNvPr>
              <p:cNvSpPr txBox="1"/>
              <p:nvPr/>
            </p:nvSpPr>
            <p:spPr>
              <a:xfrm>
                <a:off x="6134100" y="2903709"/>
                <a:ext cx="3224601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ℏ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09B352-1E88-404F-8E2C-773E97C8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903709"/>
                <a:ext cx="3224601" cy="376770"/>
              </a:xfrm>
              <a:prstGeom prst="rect">
                <a:avLst/>
              </a:prstGeom>
              <a:blipFill>
                <a:blip r:embed="rId9"/>
                <a:stretch>
                  <a:fillRect t="-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7762BE-CEF3-4D4A-AE5D-3C9D61DBD338}"/>
                  </a:ext>
                </a:extLst>
              </p:cNvPr>
              <p:cNvSpPr txBox="1"/>
              <p:nvPr/>
            </p:nvSpPr>
            <p:spPr>
              <a:xfrm>
                <a:off x="835572" y="3536299"/>
                <a:ext cx="6193875" cy="431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ℏ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ℏ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7762BE-CEF3-4D4A-AE5D-3C9D61DB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2" y="3536299"/>
                <a:ext cx="6193875" cy="431208"/>
              </a:xfrm>
              <a:prstGeom prst="rect">
                <a:avLst/>
              </a:prstGeom>
              <a:blipFill>
                <a:blip r:embed="rId10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94BE92-A58C-AB4A-93B3-DA6A47CE9A5A}"/>
                  </a:ext>
                </a:extLst>
              </p:cNvPr>
              <p:cNvSpPr txBox="1"/>
              <p:nvPr/>
            </p:nvSpPr>
            <p:spPr>
              <a:xfrm>
                <a:off x="835572" y="4247672"/>
                <a:ext cx="5023875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ℏ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94BE92-A58C-AB4A-93B3-DA6A47CE9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2" y="4247672"/>
                <a:ext cx="5023875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A703DC-40B7-8E43-8D75-8C5995529CE1}"/>
                  </a:ext>
                </a:extLst>
              </p:cNvPr>
              <p:cNvSpPr txBox="1"/>
              <p:nvPr/>
            </p:nvSpPr>
            <p:spPr>
              <a:xfrm>
                <a:off x="864476" y="2859862"/>
                <a:ext cx="2956771" cy="431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ℏ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A703DC-40B7-8E43-8D75-8C5995529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6" y="2859862"/>
                <a:ext cx="2956771" cy="431208"/>
              </a:xfrm>
              <a:prstGeom prst="rect">
                <a:avLst/>
              </a:prstGeom>
              <a:blipFill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560E21C6-0F5E-5A48-9169-4480414726FC}"/>
              </a:ext>
            </a:extLst>
          </p:cNvPr>
          <p:cNvSpPr/>
          <p:nvPr/>
        </p:nvSpPr>
        <p:spPr>
          <a:xfrm>
            <a:off x="990600" y="4223327"/>
            <a:ext cx="990600" cy="631303"/>
          </a:xfrm>
          <a:prstGeom prst="wedgeRectCallout">
            <a:avLst>
              <a:gd name="adj1" fmla="val -17650"/>
              <a:gd name="adj2" fmla="val 89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BDCB46-384E-B44C-B5D6-E735A1710A2A}"/>
                  </a:ext>
                </a:extLst>
              </p:cNvPr>
              <p:cNvSpPr txBox="1"/>
              <p:nvPr/>
            </p:nvSpPr>
            <p:spPr>
              <a:xfrm>
                <a:off x="835572" y="5094800"/>
                <a:ext cx="5227520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 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ℏ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BDCB46-384E-B44C-B5D6-E735A1710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2" y="5094800"/>
                <a:ext cx="5227520" cy="5068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0919C9B9-F495-814D-8386-5173D083FA35}"/>
              </a:ext>
            </a:extLst>
          </p:cNvPr>
          <p:cNvSpPr/>
          <p:nvPr/>
        </p:nvSpPr>
        <p:spPr>
          <a:xfrm>
            <a:off x="3733800" y="5094800"/>
            <a:ext cx="1447799" cy="631303"/>
          </a:xfrm>
          <a:prstGeom prst="wedgeRectCallout">
            <a:avLst>
              <a:gd name="adj1" fmla="val -17650"/>
              <a:gd name="adj2" fmla="val 89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E3E08F-B287-3D47-A1F3-3DFFACB8B16F}"/>
                  </a:ext>
                </a:extLst>
              </p:cNvPr>
              <p:cNvSpPr txBox="1"/>
              <p:nvPr/>
            </p:nvSpPr>
            <p:spPr>
              <a:xfrm>
                <a:off x="4156174" y="5881835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≥0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E3E08F-B287-3D47-A1F3-3DFFACB8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74" y="5881835"/>
                <a:ext cx="603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C7CF4E-43A8-3E4B-9B0B-0A5DFEF74E21}"/>
                  </a:ext>
                </a:extLst>
              </p:cNvPr>
              <p:cNvSpPr txBox="1"/>
              <p:nvPr/>
            </p:nvSpPr>
            <p:spPr>
              <a:xfrm>
                <a:off x="7343753" y="4254858"/>
                <a:ext cx="1629933" cy="369332"/>
              </a:xfrm>
              <a:prstGeom prst="rect">
                <a:avLst/>
              </a:prstGeom>
              <a:solidFill>
                <a:srgbClr val="FFFF00">
                  <a:alpha val="24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C7CF4E-43A8-3E4B-9B0B-0A5DFEF7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53" y="4254858"/>
                <a:ext cx="1629933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990720-1C85-1C4F-B597-346E1DBE29C9}"/>
                  </a:ext>
                </a:extLst>
              </p:cNvPr>
              <p:cNvSpPr txBox="1"/>
              <p:nvPr/>
            </p:nvSpPr>
            <p:spPr>
              <a:xfrm>
                <a:off x="7343753" y="4775302"/>
                <a:ext cx="980460" cy="369332"/>
              </a:xfrm>
              <a:prstGeom prst="rect">
                <a:avLst/>
              </a:prstGeom>
              <a:solidFill>
                <a:srgbClr val="00B0F0">
                  <a:alpha val="24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990720-1C85-1C4F-B597-346E1DBE2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53" y="4775302"/>
                <a:ext cx="980460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5" grpId="0" animBg="1"/>
      <p:bldP spid="27" grpId="0"/>
      <p:bldP spid="28" grpId="0"/>
      <p:bldP spid="29" grpId="0"/>
      <p:bldP spid="30" grpId="0"/>
      <p:bldP spid="32" grpId="0"/>
      <p:bldP spid="6" grpId="0" animBg="1"/>
      <p:bldP spid="33" grpId="0"/>
      <p:bldP spid="34" grpId="0" animBg="1"/>
      <p:bldP spid="7" grpId="0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Georgia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Datta</dc:creator>
  <cp:lastModifiedBy>Anindya Datta</cp:lastModifiedBy>
  <cp:revision>1</cp:revision>
  <dcterms:created xsi:type="dcterms:W3CDTF">2021-01-15T12:31:15Z</dcterms:created>
  <dcterms:modified xsi:type="dcterms:W3CDTF">2021-01-15T12:31:45Z</dcterms:modified>
</cp:coreProperties>
</file>