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g" ContentType="image/jpg"/>
  <Default Extension="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 Id="rId5" Type="http://schemas.openxmlformats.org/package/2006/relationships/metadata/thumbnail" Target="docProps/thumbnail.jpeg"/></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varScale="1">
        <p:scale>
          <a:sx n="84" d="100"/>
          <a:sy n="84"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Text box"/>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8" name="Text box"/>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9" name="Text box"/>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8/29/2025</a:t>
            </a:fld>
            <a:endParaRPr lang="zh-CN" altLang="en-US" sz="1200">
              <a:latin typeface="Calibri" pitchFamily="0" charset="0"/>
              <a:ea typeface="等线" pitchFamily="0" charset="0"/>
              <a:cs typeface="Calibri" pitchFamily="0" charset="0"/>
            </a:endParaRPr>
          </a:p>
        </p:txBody>
      </p:sp>
      <p:sp>
        <p:nvSpPr>
          <p:cNvPr id="20" name="Object"/>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1" name="Text box"/>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2" name="Text box"/>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528047864"/>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Text box"/>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53" name="Rectangle"/>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54" name="Rectangle"/>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55" name="Object"/>
          <p:cNvSpPr>
            <a:spLocks noGrp="1" noChangeAspect="1"/>
          </p:cNvSpPr>
          <p:nvPr>
            <p:ph type="sldImg"/>
          </p:nvPr>
        </p:nvSpPr>
        <p:spPr>
          <a:xfrm rot="0">
            <a:off x="4038600" y="857250"/>
            <a:ext cx="4114800" cy="2314575"/>
          </a:xfrm>
          <a:prstGeom prst="rect"/>
          <a:noFill/>
          <a:ln w="12700" cmpd="sng" cap="flat">
            <a:noFill/>
            <a:prstDash val="solid"/>
            <a:miter/>
          </a:ln>
        </p:spPr>
      </p:sp>
      <p:sp>
        <p:nvSpPr>
          <p:cNvPr id="56" name="Text box"/>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678367296"/>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Text box"/>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
        <p:nvSpPr>
          <p:cNvPr id="199" name="Rectangle"/>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
        <p:nvSpPr>
          <p:cNvPr id="200" name="Rectangle"/>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
        <p:nvSpPr>
          <p:cNvPr id="201" name="Object"/>
          <p:cNvSpPr>
            <a:spLocks noGrp="1"/>
          </p:cNvSpPr>
          <p:nvPr>
            <p:ph type="sldImg"/>
          </p:nvPr>
        </p:nvSpPr>
        <p:spPr>
          <a:xfrm rot="0">
            <a:off x="4038600" y="857250"/>
            <a:ext cx="4114800" cy="2314575"/>
          </a:xfrm>
          <a:prstGeom prst="rect"/>
          <a:noFill/>
          <a:ln w="12700" cmpd="sng" cap="flat">
            <a:noFill/>
            <a:prstDash val="solid"/>
            <a:miter/>
          </a:ln>
        </p:spPr>
      </p:sp>
      <p:sp>
        <p:nvSpPr>
          <p:cNvPr id="202" name="Text box"/>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755058097"/>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Text box"/>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
        <p:nvSpPr>
          <p:cNvPr id="210" name="Rectangle"/>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
        <p:nvSpPr>
          <p:cNvPr id="211" name="Rectangle"/>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
        <p:nvSpPr>
          <p:cNvPr id="212" name="Object"/>
          <p:cNvSpPr>
            <a:spLocks noGrp="1"/>
          </p:cNvSpPr>
          <p:nvPr>
            <p:ph type="sldImg"/>
          </p:nvPr>
        </p:nvSpPr>
        <p:spPr>
          <a:xfrm rot="0">
            <a:off x="4038600" y="857250"/>
            <a:ext cx="4114800" cy="2314575"/>
          </a:xfrm>
          <a:prstGeom prst="rect"/>
          <a:noFill/>
          <a:ln w="12700" cmpd="sng" cap="flat">
            <a:noFill/>
            <a:prstDash val="solid"/>
            <a:miter/>
          </a:ln>
        </p:spPr>
      </p:sp>
      <p:sp>
        <p:nvSpPr>
          <p:cNvPr id="213" name="Text box"/>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878584116"/>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Text box"/>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
        <p:nvSpPr>
          <p:cNvPr id="93" name="Rectangle"/>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
        <p:nvSpPr>
          <p:cNvPr id="94" name="Rectangle"/>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
        <p:nvSpPr>
          <p:cNvPr id="95" name="Object"/>
          <p:cNvSpPr>
            <a:spLocks noGrp="1"/>
          </p:cNvSpPr>
          <p:nvPr>
            <p:ph type="sldImg"/>
          </p:nvPr>
        </p:nvSpPr>
        <p:spPr>
          <a:xfrm rot="0">
            <a:off x="4038600" y="857250"/>
            <a:ext cx="4114800" cy="2314575"/>
          </a:xfrm>
          <a:prstGeom prst="rect"/>
          <a:noFill/>
          <a:ln w="12700" cmpd="sng" cap="flat">
            <a:noFill/>
            <a:prstDash val="solid"/>
            <a:miter/>
          </a:ln>
        </p:spPr>
      </p:sp>
      <p:sp>
        <p:nvSpPr>
          <p:cNvPr id="96" name="Text box"/>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028460300"/>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Text box"/>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
        <p:nvSpPr>
          <p:cNvPr id="119" name="Rectangle"/>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
        <p:nvSpPr>
          <p:cNvPr id="120" name="Rectangle"/>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
        <p:nvSpPr>
          <p:cNvPr id="121" name="Object"/>
          <p:cNvSpPr>
            <a:spLocks noGrp="1"/>
          </p:cNvSpPr>
          <p:nvPr>
            <p:ph type="sldImg"/>
          </p:nvPr>
        </p:nvSpPr>
        <p:spPr>
          <a:xfrm rot="0">
            <a:off x="4038600" y="857250"/>
            <a:ext cx="4114800" cy="2314575"/>
          </a:xfrm>
          <a:prstGeom prst="rect"/>
          <a:noFill/>
          <a:ln w="12700" cmpd="sng" cap="flat">
            <a:noFill/>
            <a:prstDash val="solid"/>
            <a:miter/>
          </a:ln>
        </p:spPr>
      </p:sp>
      <p:sp>
        <p:nvSpPr>
          <p:cNvPr id="122" name="Text box"/>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591061208"/>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Text box"/>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
        <p:nvSpPr>
          <p:cNvPr id="132" name="Rectangle"/>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
        <p:nvSpPr>
          <p:cNvPr id="133" name="Rectangle"/>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
        <p:nvSpPr>
          <p:cNvPr id="134" name="Object"/>
          <p:cNvSpPr>
            <a:spLocks noGrp="1"/>
          </p:cNvSpPr>
          <p:nvPr>
            <p:ph type="sldImg"/>
          </p:nvPr>
        </p:nvSpPr>
        <p:spPr>
          <a:xfrm rot="0">
            <a:off x="4038600" y="857250"/>
            <a:ext cx="4114800" cy="2314575"/>
          </a:xfrm>
          <a:prstGeom prst="rect"/>
          <a:noFill/>
          <a:ln w="12700" cmpd="sng" cap="flat">
            <a:noFill/>
            <a:prstDash val="solid"/>
            <a:miter/>
          </a:ln>
        </p:spPr>
      </p:sp>
      <p:sp>
        <p:nvSpPr>
          <p:cNvPr id="135" name="Text box"/>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239819628"/>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Text box"/>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
        <p:nvSpPr>
          <p:cNvPr id="145" name="Rectangle"/>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
        <p:nvSpPr>
          <p:cNvPr id="146" name="Rectangle"/>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
        <p:nvSpPr>
          <p:cNvPr id="147" name="Object"/>
          <p:cNvSpPr>
            <a:spLocks noGrp="1"/>
          </p:cNvSpPr>
          <p:nvPr>
            <p:ph type="sldImg"/>
          </p:nvPr>
        </p:nvSpPr>
        <p:spPr>
          <a:xfrm rot="0">
            <a:off x="4038600" y="857250"/>
            <a:ext cx="4114800" cy="2314575"/>
          </a:xfrm>
          <a:prstGeom prst="rect"/>
          <a:noFill/>
          <a:ln w="12700" cmpd="sng" cap="flat">
            <a:noFill/>
            <a:prstDash val="solid"/>
            <a:miter/>
          </a:ln>
        </p:spPr>
      </p:sp>
      <p:sp>
        <p:nvSpPr>
          <p:cNvPr id="148" name="Text box"/>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351220095"/>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Text box"/>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
        <p:nvSpPr>
          <p:cNvPr id="156" name="Rectangle"/>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
        <p:nvSpPr>
          <p:cNvPr id="157" name="Rectangle"/>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
        <p:nvSpPr>
          <p:cNvPr id="158" name="Object"/>
          <p:cNvSpPr>
            <a:spLocks noGrp="1"/>
          </p:cNvSpPr>
          <p:nvPr>
            <p:ph type="sldImg"/>
          </p:nvPr>
        </p:nvSpPr>
        <p:spPr>
          <a:xfrm rot="0">
            <a:off x="4038600" y="857250"/>
            <a:ext cx="4114800" cy="2314575"/>
          </a:xfrm>
          <a:prstGeom prst="rect"/>
          <a:noFill/>
          <a:ln w="12700" cmpd="sng" cap="flat">
            <a:noFill/>
            <a:prstDash val="solid"/>
            <a:miter/>
          </a:ln>
        </p:spPr>
      </p:sp>
      <p:sp>
        <p:nvSpPr>
          <p:cNvPr id="159" name="Text box"/>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695465684"/>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Text box"/>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
        <p:nvSpPr>
          <p:cNvPr id="168" name="Rectangle"/>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
        <p:nvSpPr>
          <p:cNvPr id="169" name="Rectangle"/>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
        <p:nvSpPr>
          <p:cNvPr id="170" name="Object"/>
          <p:cNvSpPr>
            <a:spLocks noGrp="1"/>
          </p:cNvSpPr>
          <p:nvPr>
            <p:ph type="sldImg"/>
          </p:nvPr>
        </p:nvSpPr>
        <p:spPr>
          <a:xfrm rot="0">
            <a:off x="4038600" y="857250"/>
            <a:ext cx="4114800" cy="2314575"/>
          </a:xfrm>
          <a:prstGeom prst="rect"/>
          <a:noFill/>
          <a:ln w="12700" cmpd="sng" cap="flat">
            <a:noFill/>
            <a:prstDash val="solid"/>
            <a:miter/>
          </a:ln>
        </p:spPr>
      </p:sp>
      <p:sp>
        <p:nvSpPr>
          <p:cNvPr id="171" name="Text box"/>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67794395"/>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Text box"/>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
        <p:nvSpPr>
          <p:cNvPr id="179" name="Rectangle"/>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
        <p:nvSpPr>
          <p:cNvPr id="180" name="Rectangle"/>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
        <p:nvSpPr>
          <p:cNvPr id="181" name="Object"/>
          <p:cNvSpPr>
            <a:spLocks noGrp="1"/>
          </p:cNvSpPr>
          <p:nvPr>
            <p:ph type="sldImg"/>
          </p:nvPr>
        </p:nvSpPr>
        <p:spPr>
          <a:xfrm rot="0">
            <a:off x="4038600" y="857250"/>
            <a:ext cx="4114800" cy="2314575"/>
          </a:xfrm>
          <a:prstGeom prst="rect"/>
          <a:noFill/>
          <a:ln w="12700" cmpd="sng" cap="flat">
            <a:noFill/>
            <a:prstDash val="solid"/>
            <a:miter/>
          </a:ln>
        </p:spPr>
      </p:sp>
      <p:sp>
        <p:nvSpPr>
          <p:cNvPr id="182" name="Text box"/>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834685864"/>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Text box"/>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
        <p:nvSpPr>
          <p:cNvPr id="185" name="Rectangle"/>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
        <p:nvSpPr>
          <p:cNvPr id="186" name="Rectangle"/>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
        <p:nvSpPr>
          <p:cNvPr id="187" name="Object"/>
          <p:cNvSpPr>
            <a:spLocks noGrp="1"/>
          </p:cNvSpPr>
          <p:nvPr>
            <p:ph type="sldImg"/>
          </p:nvPr>
        </p:nvSpPr>
        <p:spPr>
          <a:xfrm rot="0">
            <a:off x="4038600" y="857250"/>
            <a:ext cx="4114800" cy="2314575"/>
          </a:xfrm>
          <a:prstGeom prst="rect"/>
          <a:noFill/>
          <a:ln w="12700" cmpd="sng" cap="flat">
            <a:noFill/>
            <a:prstDash val="solid"/>
            <a:miter/>
          </a:ln>
        </p:spPr>
      </p:sp>
      <p:sp>
        <p:nvSpPr>
          <p:cNvPr id="188" name="Text box"/>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5851182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Text box"/>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Text box"/>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Text box"/>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Text box"/>
          <p:cNvSpPr>
            <a:spLocks noGrp="1"/>
          </p:cNvSpPr>
          <p:nvPr>
            <p:ph type="ftr" sz="quarter" idx="11"/>
          </p:nvPr>
        </p:nvSpPr>
        <p:spPr/>
        <p:txBody>
          <a:bodyPr/>
          <a:lstStyle/>
          <a:p>
            <a:endParaRPr lang="zh-CN" altLang="en-US"/>
          </a:p>
        </p:txBody>
      </p:sp>
      <p:sp>
        <p:nvSpPr>
          <p:cNvPr id="6" name="Text box"/>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804678994"/>
      </p:ext>
    </p:extLst>
  </p:cSld>
  <p:clrMapOvr>
    <a:masterClrMapping/>
  </p:clrMapOvr>
</p:sldLayout>
</file>

<file path=ppt/slideLayouts/slideLayout10.xml><?xml version="1.0" encoding="utf-8"?>
<p:sldLayout xmlns:p="http://schemas.openxmlformats.org/presentationml/2006/main" xmlns:a="http://schemas.openxmlformats.org/drawingml/2006/main" xmlns:r="http://schemas.openxmlformats.org/officeDocument/2006/relationships" type="vertTx" preserve="1">
  <p:cSld name="标题和竖排文本">
    <p:spTree>
      <p:nvGrpSpPr>
        <p:cNvPr id="1" name=""/>
        <p:cNvGrpSpPr/>
        <p:nvPr/>
      </p:nvGrpSpPr>
      <p:grpSpPr>
        <a:xfrm>
          <a:off x="0" y="0"/>
          <a:ext cx="0" cy="0"/>
          <a:chOff x="0" y="0"/>
          <a:chExt cx="0" cy="0"/>
        </a:xfrm>
      </p:grpSpPr>
      <p:sp>
        <p:nvSpPr>
          <p:cNvPr id="2" name="Text box"/>
          <p:cNvSpPr>
            <a:spLocks noGrp="1"/>
          </p:cNvSpPr>
          <p:nvPr>
            <p:ph type="title"/>
          </p:nvPr>
        </p:nvSpPr>
        <p:spPr/>
        <p:txBody>
          <a:bodyPr/>
          <a:lstStyle/>
          <a:p>
            <a:r>
              <a:rPr lang="zh-CN" altLang="en-US" smtClean="0"/>
              <a:t>单击此处编辑母版标题样式</a:t>
            </a:r>
            <a:endParaRPr lang="zh-CN" altLang="en-US"/>
          </a:p>
        </p:txBody>
      </p:sp>
      <p:sp>
        <p:nvSpPr>
          <p:cNvPr id="3" name="Text box"/>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Text box"/>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Text box"/>
          <p:cNvSpPr>
            <a:spLocks noGrp="1"/>
          </p:cNvSpPr>
          <p:nvPr>
            <p:ph type="ftr" sz="quarter" idx="11"/>
          </p:nvPr>
        </p:nvSpPr>
        <p:spPr/>
        <p:txBody>
          <a:bodyPr/>
          <a:lstStyle/>
          <a:p>
            <a:endParaRPr lang="zh-CN" altLang="en-US"/>
          </a:p>
        </p:txBody>
      </p:sp>
      <p:sp>
        <p:nvSpPr>
          <p:cNvPr id="6" name="Text box"/>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1246724429"/>
      </p:ext>
    </p:extLst>
  </p:cSld>
  <p:clrMapOvr>
    <a:masterClrMapping/>
  </p:clrMapOvr>
</p:sldLayout>
</file>

<file path=ppt/slideLayouts/slideLayout11.xml><?xml version="1.0" encoding="utf-8"?>
<p:sldLayout xmlns:p="http://schemas.openxmlformats.org/presentationml/2006/main" xmlns:a="http://schemas.openxmlformats.org/drawingml/2006/main" xmlns:r="http://schemas.openxmlformats.org/officeDocument/2006/relationships" type="vertTitleAndTx" preserve="1">
  <p:cSld name="垂直排列标题与文本">
    <p:spTree>
      <p:nvGrpSpPr>
        <p:cNvPr id="1" name=""/>
        <p:cNvGrpSpPr/>
        <p:nvPr/>
      </p:nvGrpSpPr>
      <p:grpSpPr>
        <a:xfrm>
          <a:off x="0" y="0"/>
          <a:ext cx="0" cy="0"/>
          <a:chOff x="0" y="0"/>
          <a:chExt cx="0" cy="0"/>
        </a:xfrm>
      </p:grpSpPr>
      <p:sp>
        <p:nvSpPr>
          <p:cNvPr id="2" name="Text box"/>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Text box"/>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Text box"/>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Text box"/>
          <p:cNvSpPr>
            <a:spLocks noGrp="1"/>
          </p:cNvSpPr>
          <p:nvPr>
            <p:ph type="ftr" sz="quarter" idx="11"/>
          </p:nvPr>
        </p:nvSpPr>
        <p:spPr/>
        <p:txBody>
          <a:bodyPr/>
          <a:lstStyle/>
          <a:p>
            <a:endParaRPr lang="zh-CN" altLang="en-US"/>
          </a:p>
        </p:txBody>
      </p:sp>
      <p:sp>
        <p:nvSpPr>
          <p:cNvPr id="6" name="Text box"/>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419053053"/>
      </p:ext>
    </p:extLst>
  </p:cSld>
  <p:clrMapOvr>
    <a:masterClrMapping/>
  </p:clrMapOvr>
</p:sldLayout>
</file>

<file path=ppt/slideLayouts/slideLayout12.xml><?xml version="1.0" encoding="utf-8"?>
<p:sldLayout xmlns:p="http://schemas.openxmlformats.org/presentationml/2006/main" xmlns:a="http://schemas.openxmlformats.org/drawingml/2006/main" xmlns:r="http://schemas.openxmlformats.org/officeDocument/2006/relationships" showMasterSp="0" preserve="1">
  <p:cSld name="自定义版式">
    <p:bg>
      <p:bgPr>
        <a:solidFill>
          <a:schemeClr val="bg1"/>
        </a:solidFill>
      </p:bgPr>
    </p:bg>
    <p:spTree>
      <p:nvGrpSpPr>
        <p:cNvPr id="1" name=""/>
        <p:cNvGrpSpPr/>
        <p:nvPr/>
      </p:nvGrpSpPr>
      <p:grpSpPr>
        <a:xfrm>
          <a:off x="0" y="0"/>
          <a:ext cx="0" cy="0"/>
          <a:chOff x="0" y="0"/>
          <a:chExt cx="0" cy="0"/>
        </a:xfrm>
      </p:grpSpPr>
      <p:sp>
        <p:nvSpPr>
          <p:cNvPr id="23"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5"/>
                </a:lnTo>
              </a:path>
            </a:pathLst>
          </a:custGeom>
          <a:noFill/>
          <a:ln w="9525" cmpd="sng" cap="flat">
            <a:solidFill>
              <a:srgbClr val="5FCAEE"/>
            </a:solidFill>
            <a:prstDash val="solid"/>
            <a:round/>
          </a:ln>
        </p:spPr>
      </p:sp>
      <p:sp>
        <p:nvSpPr>
          <p:cNvPr id="24"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25"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26"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5" y="0"/>
                </a:moveTo>
                <a:lnTo>
                  <a:pt x="0" y="0"/>
                </a:lnTo>
                <a:lnTo>
                  <a:pt x="10083" y="21599"/>
                </a:lnTo>
                <a:lnTo>
                  <a:pt x="21595" y="21599"/>
                </a:lnTo>
                <a:lnTo>
                  <a:pt x="21595" y="0"/>
                </a:lnTo>
                <a:close/>
              </a:path>
            </a:pathLst>
          </a:custGeom>
          <a:solidFill>
            <a:srgbClr val="5FCAEE">
              <a:alpha val="20000"/>
            </a:srgbClr>
          </a:solidFill>
          <a:ln cmpd="sng" cap="flat">
            <a:noFill/>
            <a:prstDash val="solid"/>
            <a:miter/>
          </a:ln>
        </p:spPr>
      </p:sp>
      <p:sp>
        <p:nvSpPr>
          <p:cNvPr id="27"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28"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29"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30"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31"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32"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33" name="Text box"/>
          <p:cNvSpPr>
            <a:spLocks noGrp="1"/>
          </p:cNvSpPr>
          <p:nvPr>
            <p:ph type="title"/>
          </p:nvPr>
        </p:nvSpPr>
        <p:spPr>
          <a:xfrm rot="0">
            <a:off x="3195573" y="2067305"/>
            <a:ext cx="5800851" cy="518159"/>
          </a:xfrm>
          <a:prstGeom prst="rect"/>
          <a:noFill/>
          <a:ln w="12700" cmpd="sng" cap="flat">
            <a:noFill/>
            <a:prstDash val="solid"/>
            <a:miter/>
          </a:ln>
        </p:spPr>
        <p:txBody>
          <a:bodyPr vert="horz" wrap="square" lIns="91440" tIns="45720" rIns="91440" bIns="45720" anchor="t" anchorCtr="0">
            <a:prstTxWarp prst="textNoShape"/>
            <a:spAutoFit/>
          </a:bodyPr>
          <a:lstStyle/>
          <a:p>
            <a:endParaRPr lang="zh-CN" altLang="en-US" sz="3200" b="0" i="0">
              <a:solidFill>
                <a:schemeClr val="tx1"/>
              </a:solidFill>
              <a:latin typeface="Trebuchet MS" pitchFamily="0" charset="0"/>
              <a:cs typeface="Trebuchet MS" pitchFamily="0" charset="0"/>
            </a:endParaRPr>
          </a:p>
        </p:txBody>
      </p:sp>
      <p:sp>
        <p:nvSpPr>
          <p:cNvPr id="34" name="Text box"/>
          <p:cNvSpPr>
            <a:spLocks noGrp="1"/>
          </p:cNvSpPr>
          <p:nvPr>
            <p:ph type="body" idx="4"/>
          </p:nvPr>
        </p:nvSpPr>
        <p:spPr>
          <a:xfrm rot="0">
            <a:off x="1828800" y="3840480"/>
            <a:ext cx="8534401" cy="1714499"/>
          </a:xfrm>
          <a:prstGeom prst="rect"/>
          <a:noFill/>
          <a:ln w="12700" cmpd="sng" cap="flat">
            <a:noFill/>
            <a:prstDash val="solid"/>
            <a:miter/>
          </a:ln>
        </p:spPr>
        <p:txBody>
          <a:bodyPr vert="horz" wrap="square" lIns="91440" tIns="45720" rIns="91440" bIns="45720" anchor="t" anchorCtr="0">
            <a:prstTxWarp prst="textNoShape"/>
            <a:spAutoFit/>
          </a:bodyPr>
          <a:lstStyle/>
          <a:p>
            <a:endParaRPr lang="zh-CN" altLang="en-US"/>
          </a:p>
        </p:txBody>
      </p:sp>
      <p:sp>
        <p:nvSpPr>
          <p:cNvPr id="35" name="Text box"/>
          <p:cNvSpPr>
            <a:spLocks noGrp="1"/>
          </p:cNvSpPr>
          <p:nvPr>
            <p:ph type="ftr" idx="5"/>
          </p:nvPr>
        </p:nvSpPr>
        <p:spPr>
          <a:xfrm rot="0">
            <a:off x="4145279" y="6377940"/>
            <a:ext cx="3901439"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36" name="Text box"/>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r>
              <a:rPr lang="en-US" altLang="zh-CN">
                <a:solidFill>
                  <a:srgbClr val="898989"/>
                </a:solidFill>
                <a:latin typeface="Calibri" pitchFamily="0" charset="0"/>
                <a:ea typeface="宋体" pitchFamily="0" charset="0"/>
                <a:cs typeface="Calibri" pitchFamily="0" charset="0"/>
              </a:rPr>
              <a:t>Date/Time</a:t>
            </a:r>
            <a:endParaRPr lang="zh-CN" altLang="en-US">
              <a:solidFill>
                <a:srgbClr val="898989"/>
              </a:solidFill>
              <a:latin typeface="Calibri" pitchFamily="0" charset="0"/>
              <a:ea typeface="宋体" pitchFamily="0" charset="0"/>
              <a:cs typeface="Calibri" pitchFamily="0" charset="0"/>
            </a:endParaRPr>
          </a:p>
        </p:txBody>
      </p:sp>
      <p:sp>
        <p:nvSpPr>
          <p:cNvPr id="37" name="Text box"/>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513369026"/>
      </p:ext>
    </p:extLst>
  </p:cSld>
  <p:clrMapOvr>
    <a:masterClrMapping/>
  </p:clrMapOvr>
  <p:hf sldNum="0"/>
</p:sldLayout>
</file>

<file path=ppt/slideLayouts/slideLayout13.xml><?xml version="1.0" encoding="utf-8"?>
<p:sldLayout xmlns:p="http://schemas.openxmlformats.org/presentationml/2006/main" xmlns:a="http://schemas.openxmlformats.org/drawingml/2006/main" xmlns:r="http://schemas.openxmlformats.org/officeDocument/2006/relationships" showMasterSp="0" preserve="1">
  <p:cSld name="自定义版式">
    <p:bg>
      <p:bgPr>
        <a:solidFill>
          <a:schemeClr val="bg1"/>
        </a:solidFill>
      </p:bgPr>
    </p:bg>
    <p:spTree>
      <p:nvGrpSpPr>
        <p:cNvPr id="1" name=""/>
        <p:cNvGrpSpPr/>
        <p:nvPr/>
      </p:nvGrpSpPr>
      <p:grpSpPr>
        <a:xfrm>
          <a:off x="0" y="0"/>
          <a:ext cx="0" cy="0"/>
          <a:chOff x="0" y="0"/>
          <a:chExt cx="0" cy="0"/>
        </a:xfrm>
      </p:grpSpPr>
      <p:sp>
        <p:nvSpPr>
          <p:cNvPr id="57"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5"/>
                </a:lnTo>
              </a:path>
            </a:pathLst>
          </a:custGeom>
          <a:noFill/>
          <a:ln w="9525" cmpd="sng" cap="flat">
            <a:solidFill>
              <a:srgbClr val="5FCAEE"/>
            </a:solidFill>
            <a:prstDash val="solid"/>
            <a:round/>
          </a:ln>
        </p:spPr>
      </p:sp>
      <p:sp>
        <p:nvSpPr>
          <p:cNvPr id="58"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59"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0"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5" y="0"/>
                </a:moveTo>
                <a:lnTo>
                  <a:pt x="0" y="0"/>
                </a:lnTo>
                <a:lnTo>
                  <a:pt x="10083" y="21599"/>
                </a:lnTo>
                <a:lnTo>
                  <a:pt x="21595" y="21599"/>
                </a:lnTo>
                <a:lnTo>
                  <a:pt x="21595" y="0"/>
                </a:lnTo>
                <a:close/>
              </a:path>
            </a:pathLst>
          </a:custGeom>
          <a:solidFill>
            <a:srgbClr val="5FCAEE">
              <a:alpha val="20000"/>
            </a:srgbClr>
          </a:solidFill>
          <a:ln cmpd="sng" cap="flat">
            <a:noFill/>
            <a:prstDash val="solid"/>
            <a:miter/>
          </a:ln>
        </p:spPr>
      </p:sp>
      <p:sp>
        <p:nvSpPr>
          <p:cNvPr id="61"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2"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63"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64"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65"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6"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67" name="Text box"/>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68" name="Text box"/>
          <p:cNvSpPr>
            <a:spLocks noGrp="1"/>
          </p:cNvSpPr>
          <p:nvPr>
            <p:ph type="ftr" idx="5"/>
          </p:nvPr>
        </p:nvSpPr>
        <p:spPr>
          <a:xfrm rot="0">
            <a:off x="4145279" y="6377940"/>
            <a:ext cx="3901439"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69" name="Text box"/>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r>
              <a:rPr lang="en-US" altLang="zh-CN">
                <a:solidFill>
                  <a:srgbClr val="898989"/>
                </a:solidFill>
                <a:latin typeface="Calibri" pitchFamily="0" charset="0"/>
                <a:ea typeface="宋体" pitchFamily="0" charset="0"/>
                <a:cs typeface="Calibri" pitchFamily="0" charset="0"/>
              </a:rPr>
              <a:t>Date/Time</a:t>
            </a:r>
            <a:endParaRPr lang="zh-CN" altLang="en-US">
              <a:solidFill>
                <a:srgbClr val="898989"/>
              </a:solidFill>
              <a:latin typeface="Calibri" pitchFamily="0" charset="0"/>
              <a:ea typeface="宋体" pitchFamily="0" charset="0"/>
              <a:cs typeface="Calibri" pitchFamily="0" charset="0"/>
            </a:endParaRPr>
          </a:p>
        </p:txBody>
      </p:sp>
      <p:sp>
        <p:nvSpPr>
          <p:cNvPr id="70" name="Text box"/>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910474016"/>
      </p:ext>
    </p:extLst>
  </p:cSld>
  <p:clrMapOvr>
    <a:masterClrMapping/>
  </p:clrMapOvr>
  <p:hf sldNum="0"/>
</p:sldLayout>
</file>

<file path=ppt/slideLayouts/slideLayout2.xml><?xml version="1.0" encoding="utf-8"?>
<p:sldLayout xmlns:p="http://schemas.openxmlformats.org/presentationml/2006/main" xmlns:a="http://schemas.openxmlformats.org/drawingml/2006/main" xmlns:r="http://schemas.openxmlformats.org/officeDocument/2006/relationships" type="obj" preserve="1">
  <p:cSld name="标题和内容">
    <p:spTree>
      <p:nvGrpSpPr>
        <p:cNvPr id="1" name=""/>
        <p:cNvGrpSpPr/>
        <p:nvPr/>
      </p:nvGrpSpPr>
      <p:grpSpPr>
        <a:xfrm>
          <a:off x="0" y="0"/>
          <a:ext cx="0" cy="0"/>
          <a:chOff x="0" y="0"/>
          <a:chExt cx="0" cy="0"/>
        </a:xfrm>
      </p:grpSpPr>
      <p:sp>
        <p:nvSpPr>
          <p:cNvPr id="2" name="Text box"/>
          <p:cNvSpPr>
            <a:spLocks noGrp="1"/>
          </p:cNvSpPr>
          <p:nvPr>
            <p:ph type="title"/>
          </p:nvPr>
        </p:nvSpPr>
        <p:spPr/>
        <p:txBody>
          <a:bodyPr/>
          <a:lstStyle/>
          <a:p>
            <a:r>
              <a:rPr lang="zh-CN" altLang="en-US" smtClean="0"/>
              <a:t>单击此处编辑母版标题样式</a:t>
            </a:r>
            <a:endParaRPr lang="zh-CN" altLang="en-US"/>
          </a:p>
        </p:txBody>
      </p:sp>
      <p:sp>
        <p:nvSpPr>
          <p:cNvPr id="3" name="Text box"/>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Text box"/>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Text box"/>
          <p:cNvSpPr>
            <a:spLocks noGrp="1"/>
          </p:cNvSpPr>
          <p:nvPr>
            <p:ph type="ftr" sz="quarter" idx="11"/>
          </p:nvPr>
        </p:nvSpPr>
        <p:spPr/>
        <p:txBody>
          <a:bodyPr/>
          <a:lstStyle/>
          <a:p>
            <a:endParaRPr lang="zh-CN" altLang="en-US"/>
          </a:p>
        </p:txBody>
      </p:sp>
      <p:sp>
        <p:nvSpPr>
          <p:cNvPr id="6" name="Text box"/>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1884007880"/>
      </p:ext>
    </p:extLst>
  </p:cSld>
  <p:clrMapOvr>
    <a:masterClrMapping/>
  </p:clrMapOvr>
</p:sldLayout>
</file>

<file path=ppt/slideLayouts/slideLayout3.xml><?xml version="1.0" encoding="utf-8"?>
<p:sldLayout xmlns:p="http://schemas.openxmlformats.org/presentationml/2006/main" xmlns:a="http://schemas.openxmlformats.org/drawingml/2006/main" xmlns:r="http://schemas.openxmlformats.org/officeDocument/2006/relationships" type="secHead" preserve="1">
  <p:cSld name="节标题">
    <p:spTree>
      <p:nvGrpSpPr>
        <p:cNvPr id="1" name=""/>
        <p:cNvGrpSpPr/>
        <p:nvPr/>
      </p:nvGrpSpPr>
      <p:grpSpPr>
        <a:xfrm>
          <a:off x="0" y="0"/>
          <a:ext cx="0" cy="0"/>
          <a:chOff x="0" y="0"/>
          <a:chExt cx="0" cy="0"/>
        </a:xfrm>
      </p:grpSpPr>
      <p:sp>
        <p:nvSpPr>
          <p:cNvPr id="2" name="Text box"/>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Text box"/>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Text box"/>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Text box"/>
          <p:cNvSpPr>
            <a:spLocks noGrp="1"/>
          </p:cNvSpPr>
          <p:nvPr>
            <p:ph type="ftr" sz="quarter" idx="11"/>
          </p:nvPr>
        </p:nvSpPr>
        <p:spPr/>
        <p:txBody>
          <a:bodyPr/>
          <a:lstStyle/>
          <a:p>
            <a:endParaRPr lang="zh-CN" altLang="en-US"/>
          </a:p>
        </p:txBody>
      </p:sp>
      <p:sp>
        <p:nvSpPr>
          <p:cNvPr id="6" name="Text box"/>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1127348113"/>
      </p:ext>
    </p:extLst>
  </p:cSld>
  <p:clrMapOvr>
    <a:masterClrMapping/>
  </p:clrMapOvr>
</p:sldLayout>
</file>

<file path=ppt/slideLayouts/slideLayout4.xml><?xml version="1.0" encoding="utf-8"?>
<p:sldLayout xmlns:p="http://schemas.openxmlformats.org/presentationml/2006/main" xmlns:a="http://schemas.openxmlformats.org/drawingml/2006/main" xmlns:r="http://schemas.openxmlformats.org/officeDocument/2006/relationships" type="twoObj" preserve="1">
  <p:cSld name="两栏内容">
    <p:spTree>
      <p:nvGrpSpPr>
        <p:cNvPr id="1" name=""/>
        <p:cNvGrpSpPr/>
        <p:nvPr/>
      </p:nvGrpSpPr>
      <p:grpSpPr>
        <a:xfrm>
          <a:off x="0" y="0"/>
          <a:ext cx="0" cy="0"/>
          <a:chOff x="0" y="0"/>
          <a:chExt cx="0" cy="0"/>
        </a:xfrm>
      </p:grpSpPr>
      <p:sp>
        <p:nvSpPr>
          <p:cNvPr id="2" name="Text box"/>
          <p:cNvSpPr>
            <a:spLocks noGrp="1"/>
          </p:cNvSpPr>
          <p:nvPr>
            <p:ph type="title"/>
          </p:nvPr>
        </p:nvSpPr>
        <p:spPr/>
        <p:txBody>
          <a:bodyPr/>
          <a:lstStyle/>
          <a:p>
            <a:r>
              <a:rPr lang="zh-CN" altLang="en-US" smtClean="0"/>
              <a:t>单击此处编辑母版标题样式</a:t>
            </a:r>
            <a:endParaRPr lang="zh-CN" altLang="en-US"/>
          </a:p>
        </p:txBody>
      </p:sp>
      <p:sp>
        <p:nvSpPr>
          <p:cNvPr id="3" name="Text box"/>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Text box"/>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Text box"/>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6" name="Text box"/>
          <p:cNvSpPr>
            <a:spLocks noGrp="1"/>
          </p:cNvSpPr>
          <p:nvPr>
            <p:ph type="ftr" sz="quarter" idx="11"/>
          </p:nvPr>
        </p:nvSpPr>
        <p:spPr/>
        <p:txBody>
          <a:bodyPr/>
          <a:lstStyle/>
          <a:p>
            <a:endParaRPr lang="zh-CN" altLang="en-US"/>
          </a:p>
        </p:txBody>
      </p:sp>
      <p:sp>
        <p:nvSpPr>
          <p:cNvPr id="7" name="Text box"/>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396854623"/>
      </p:ext>
    </p:extLst>
  </p:cSld>
  <p:clrMapOvr>
    <a:masterClrMapping/>
  </p:clrMapOvr>
</p:sldLayout>
</file>

<file path=ppt/slideLayouts/slideLayout5.xml><?xml version="1.0" encoding="utf-8"?>
<p:sldLayout xmlns:p="http://schemas.openxmlformats.org/presentationml/2006/main" xmlns:a="http://schemas.openxmlformats.org/drawingml/2006/main" xmlns:r="http://schemas.openxmlformats.org/officeDocument/2006/relationships" type="twoTxTwoObj" preserve="1">
  <p:cSld name="比较">
    <p:spTree>
      <p:nvGrpSpPr>
        <p:cNvPr id="1" name=""/>
        <p:cNvGrpSpPr/>
        <p:nvPr/>
      </p:nvGrpSpPr>
      <p:grpSpPr>
        <a:xfrm>
          <a:off x="0" y="0"/>
          <a:ext cx="0" cy="0"/>
          <a:chOff x="0" y="0"/>
          <a:chExt cx="0" cy="0"/>
        </a:xfrm>
      </p:grpSpPr>
      <p:sp>
        <p:nvSpPr>
          <p:cNvPr id="2" name="Text box"/>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Text box"/>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Text box"/>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Text box"/>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Text box"/>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Text box"/>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8" name="Text box"/>
          <p:cNvSpPr>
            <a:spLocks noGrp="1"/>
          </p:cNvSpPr>
          <p:nvPr>
            <p:ph type="ftr" sz="quarter" idx="11"/>
          </p:nvPr>
        </p:nvSpPr>
        <p:spPr/>
        <p:txBody>
          <a:bodyPr/>
          <a:lstStyle/>
          <a:p>
            <a:endParaRPr lang="zh-CN" altLang="en-US"/>
          </a:p>
        </p:txBody>
      </p:sp>
      <p:sp>
        <p:nvSpPr>
          <p:cNvPr id="9" name="Text box"/>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1423268234"/>
      </p:ext>
    </p:extLst>
  </p:cSld>
  <p:clrMapOvr>
    <a:masterClrMapping/>
  </p:clrMapOvr>
</p:sldLayout>
</file>

<file path=ppt/slideLayouts/slideLayout6.xml><?xml version="1.0" encoding="utf-8"?>
<p:sldLayout xmlns:p="http://schemas.openxmlformats.org/presentationml/2006/main" xmlns:a="http://schemas.openxmlformats.org/drawingml/2006/main" xmlns:r="http://schemas.openxmlformats.org/officeDocument/2006/relationships" type="titleOnly" preserve="1">
  <p:cSld name="仅标题">
    <p:spTree>
      <p:nvGrpSpPr>
        <p:cNvPr id="1" name=""/>
        <p:cNvGrpSpPr/>
        <p:nvPr/>
      </p:nvGrpSpPr>
      <p:grpSpPr>
        <a:xfrm>
          <a:off x="0" y="0"/>
          <a:ext cx="0" cy="0"/>
          <a:chOff x="0" y="0"/>
          <a:chExt cx="0" cy="0"/>
        </a:xfrm>
      </p:grpSpPr>
      <p:sp>
        <p:nvSpPr>
          <p:cNvPr id="2" name="Text box"/>
          <p:cNvSpPr>
            <a:spLocks noGrp="1"/>
          </p:cNvSpPr>
          <p:nvPr>
            <p:ph type="title"/>
          </p:nvPr>
        </p:nvSpPr>
        <p:spPr/>
        <p:txBody>
          <a:bodyPr/>
          <a:lstStyle/>
          <a:p>
            <a:r>
              <a:rPr lang="zh-CN" altLang="en-US" smtClean="0"/>
              <a:t>单击此处编辑母版标题样式</a:t>
            </a:r>
            <a:endParaRPr lang="zh-CN" altLang="en-US"/>
          </a:p>
        </p:txBody>
      </p:sp>
      <p:sp>
        <p:nvSpPr>
          <p:cNvPr id="3" name="Text box"/>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4" name="Text box"/>
          <p:cNvSpPr>
            <a:spLocks noGrp="1"/>
          </p:cNvSpPr>
          <p:nvPr>
            <p:ph type="ftr" sz="quarter" idx="11"/>
          </p:nvPr>
        </p:nvSpPr>
        <p:spPr/>
        <p:txBody>
          <a:bodyPr/>
          <a:lstStyle/>
          <a:p>
            <a:endParaRPr lang="zh-CN" altLang="en-US"/>
          </a:p>
        </p:txBody>
      </p:sp>
      <p:sp>
        <p:nvSpPr>
          <p:cNvPr id="5" name="Text box"/>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923208620"/>
      </p:ext>
    </p:extLst>
  </p:cSld>
  <p:clrMapOvr>
    <a:masterClrMapping/>
  </p:clrMapOvr>
</p:sldLayout>
</file>

<file path=ppt/slideLayouts/slideLayout7.xml><?xml version="1.0" encoding="utf-8"?>
<p:sldLayout xmlns:p="http://schemas.openxmlformats.org/presentationml/2006/main" xmlns:a="http://schemas.openxmlformats.org/drawingml/2006/main" xmlns:r="http://schemas.openxmlformats.org/officeDocument/2006/relationships" type="blank" preserve="1">
  <p:cSld name="空白">
    <p:spTree>
      <p:nvGrpSpPr>
        <p:cNvPr id="1" name=""/>
        <p:cNvGrpSpPr/>
        <p:nvPr/>
      </p:nvGrpSpPr>
      <p:grpSpPr>
        <a:xfrm>
          <a:off x="0" y="0"/>
          <a:ext cx="0" cy="0"/>
          <a:chOff x="0" y="0"/>
          <a:chExt cx="0" cy="0"/>
        </a:xfrm>
      </p:grpSpPr>
      <p:sp>
        <p:nvSpPr>
          <p:cNvPr id="2" name="Text box"/>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3" name="Text box"/>
          <p:cNvSpPr>
            <a:spLocks noGrp="1"/>
          </p:cNvSpPr>
          <p:nvPr>
            <p:ph type="ftr" sz="quarter" idx="11"/>
          </p:nvPr>
        </p:nvSpPr>
        <p:spPr/>
        <p:txBody>
          <a:bodyPr/>
          <a:lstStyle/>
          <a:p>
            <a:endParaRPr lang="zh-CN" altLang="en-US"/>
          </a:p>
        </p:txBody>
      </p:sp>
      <p:sp>
        <p:nvSpPr>
          <p:cNvPr id="4" name="Text box"/>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736462650"/>
      </p:ext>
    </p:extLst>
  </p:cSld>
  <p:clrMapOvr>
    <a:masterClrMapping/>
  </p:clrMapOvr>
</p:sldLayout>
</file>

<file path=ppt/slideLayouts/slideLayout8.xml><?xml version="1.0" encoding="utf-8"?>
<p:sldLayout xmlns:p="http://schemas.openxmlformats.org/presentationml/2006/main" xmlns:a="http://schemas.openxmlformats.org/drawingml/2006/main" xmlns:r="http://schemas.openxmlformats.org/officeDocument/2006/relationships" type="objTx" preserve="1">
  <p:cSld name="内容与标题">
    <p:spTree>
      <p:nvGrpSpPr>
        <p:cNvPr id="1" name=""/>
        <p:cNvGrpSpPr/>
        <p:nvPr/>
      </p:nvGrpSpPr>
      <p:grpSpPr>
        <a:xfrm>
          <a:off x="0" y="0"/>
          <a:ext cx="0" cy="0"/>
          <a:chOff x="0" y="0"/>
          <a:chExt cx="0" cy="0"/>
        </a:xfrm>
      </p:grpSpPr>
      <p:sp>
        <p:nvSpPr>
          <p:cNvPr id="2" name="Text box"/>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Text box"/>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Text box"/>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Text box"/>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6" name="Text box"/>
          <p:cNvSpPr>
            <a:spLocks noGrp="1"/>
          </p:cNvSpPr>
          <p:nvPr>
            <p:ph type="ftr" sz="quarter" idx="11"/>
          </p:nvPr>
        </p:nvSpPr>
        <p:spPr/>
        <p:txBody>
          <a:bodyPr/>
          <a:lstStyle/>
          <a:p>
            <a:endParaRPr lang="zh-CN" altLang="en-US"/>
          </a:p>
        </p:txBody>
      </p:sp>
      <p:sp>
        <p:nvSpPr>
          <p:cNvPr id="7" name="Text box"/>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632011549"/>
      </p:ext>
    </p:extLst>
  </p:cSld>
  <p:clrMapOvr>
    <a:masterClrMapping/>
  </p:clrMapOvr>
</p:sldLayout>
</file>

<file path=ppt/slideLayouts/slideLayout9.xml><?xml version="1.0" encoding="utf-8"?>
<p:sldLayout xmlns:p="http://schemas.openxmlformats.org/presentationml/2006/main" xmlns:a="http://schemas.openxmlformats.org/drawingml/2006/main" xmlns:r="http://schemas.openxmlformats.org/officeDocument/2006/relationships" type="picTx" preserve="1">
  <p:cSld name="图片与标题">
    <p:spTree>
      <p:nvGrpSpPr>
        <p:cNvPr id="1" name=""/>
        <p:cNvGrpSpPr/>
        <p:nvPr/>
      </p:nvGrpSpPr>
      <p:grpSpPr>
        <a:xfrm>
          <a:off x="0" y="0"/>
          <a:ext cx="0" cy="0"/>
          <a:chOff x="0" y="0"/>
          <a:chExt cx="0" cy="0"/>
        </a:xfrm>
      </p:grpSpPr>
      <p:sp>
        <p:nvSpPr>
          <p:cNvPr id="2" name="Text box"/>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Text box"/>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Text box"/>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Text box"/>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6" name="Text box"/>
          <p:cNvSpPr>
            <a:spLocks noGrp="1"/>
          </p:cNvSpPr>
          <p:nvPr>
            <p:ph type="ftr" sz="quarter" idx="11"/>
          </p:nvPr>
        </p:nvSpPr>
        <p:spPr/>
        <p:txBody>
          <a:bodyPr/>
          <a:lstStyle/>
          <a:p>
            <a:endParaRPr lang="zh-CN" altLang="en-US"/>
          </a:p>
        </p:txBody>
      </p:sp>
      <p:sp>
        <p:nvSpPr>
          <p:cNvPr id="7" name="Text box"/>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451779717"/>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5"/>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4"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5" y="0"/>
                </a:moveTo>
                <a:lnTo>
                  <a:pt x="0" y="0"/>
                </a:lnTo>
                <a:lnTo>
                  <a:pt x="10083" y="21599"/>
                </a:lnTo>
                <a:lnTo>
                  <a:pt x="21595" y="21599"/>
                </a:lnTo>
                <a:lnTo>
                  <a:pt x="21595"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Text box"/>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Text box"/>
          <p:cNvSpPr>
            <a:spLocks noGrp="1"/>
          </p:cNvSpPr>
          <p:nvPr>
            <p:ph type="body" idx="1"/>
          </p:nvPr>
        </p:nvSpPr>
        <p:spPr>
          <a:xfrm rot="0">
            <a:off x="609600" y="1577340"/>
            <a:ext cx="10972800" cy="4526276"/>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Text box"/>
          <p:cNvSpPr>
            <a:spLocks noGrp="1"/>
          </p:cNvSpPr>
          <p:nvPr>
            <p:ph type="ftr" idx="5"/>
          </p:nvPr>
        </p:nvSpPr>
        <p:spPr>
          <a:xfrm rot="0">
            <a:off x="4145279" y="6377940"/>
            <a:ext cx="3901439"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Text box"/>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8/29/2025</a:t>
            </a:fld>
            <a:endParaRPr lang="zh-CN" altLang="en-US">
              <a:solidFill>
                <a:srgbClr val="898989"/>
              </a:solidFill>
              <a:latin typeface="Calibri" pitchFamily="0" charset="0"/>
              <a:ea typeface="宋体" pitchFamily="0" charset="0"/>
              <a:cs typeface="Calibri" pitchFamily="0" charset="0"/>
            </a:endParaRPr>
          </a:p>
        </p:txBody>
      </p:sp>
      <p:sp>
        <p:nvSpPr>
          <p:cNvPr id="16" name="Text box"/>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412519015"/>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0.jpg"/><Relationship Id="rId2" Type="http://schemas.openxmlformats.org/officeDocument/2006/relationships/image" Target="../media/11.jpg"/><Relationship Id="rId3" Type="http://schemas.openxmlformats.org/officeDocument/2006/relationships/image" Target="../media/12.jpg"/><Relationship Id="rId4" Type="http://schemas.openxmlformats.org/officeDocument/2006/relationships/slideLayout" Target="../slideLayouts/slideLayout13.xml"/><Relationship Id="rId5"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9.png"/><Relationship Id="rId2" Type="http://schemas.openxmlformats.org/officeDocument/2006/relationships/slideLayout" Target="../slideLayouts/slideLayout13.xml"/><Relationship Id="rId3"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8.jp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9.png"/><Relationship Id="rId2" Type="http://schemas.openxmlformats.org/officeDocument/2006/relationships/slideLayout" Target="../slideLayouts/slideLayout12.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Combination"/>
          <p:cNvGrpSpPr>
            <a:grpSpLocks/>
          </p:cNvGrpSpPr>
          <p:nvPr/>
        </p:nvGrpSpPr>
        <p:grpSpPr>
          <a:xfrm>
            <a:off x="876298" y="990599"/>
            <a:ext cx="1743074" cy="1333500"/>
            <a:chOff x="876298" y="990599"/>
            <a:chExt cx="1743074"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2"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4" cy="1438275"/>
          </a:xfrm>
          <a:custGeom>
            <a:gdLst>
              <a:gd name="T1" fmla="*/ 0 w 21600"/>
              <a:gd name="T2" fmla="*/ 0 h 21600"/>
              <a:gd name="T3" fmla="*/ 21600 w 21600"/>
              <a:gd name="T4" fmla="*/ 21600 h 21600"/>
            </a:gdLst>
            <a:rect l="T1" t="T2" r="T3" b="T4"/>
            <a:pathLst>
              <a:path w="21600" h="21600">
                <a:moveTo>
                  <a:pt x="16938" y="0"/>
                </a:moveTo>
                <a:lnTo>
                  <a:pt x="4658" y="0"/>
                </a:lnTo>
                <a:lnTo>
                  <a:pt x="0" y="10798"/>
                </a:lnTo>
                <a:lnTo>
                  <a:pt x="4658" y="21600"/>
                </a:lnTo>
                <a:lnTo>
                  <a:pt x="16938" y="21600"/>
                </a:lnTo>
                <a:lnTo>
                  <a:pt x="21600" y="10798"/>
                </a:lnTo>
                <a:lnTo>
                  <a:pt x="16938"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1"/>
                </a:lnTo>
                <a:lnTo>
                  <a:pt x="4619" y="21600"/>
                </a:lnTo>
                <a:lnTo>
                  <a:pt x="16980" y="21600"/>
                </a:lnTo>
                <a:lnTo>
                  <a:pt x="21600" y="10801"/>
                </a:lnTo>
                <a:lnTo>
                  <a:pt x="16980" y="0"/>
                </a:lnTo>
                <a:close/>
              </a:path>
            </a:pathLst>
          </a:custGeom>
          <a:solidFill>
            <a:srgbClr val="42AF51"/>
          </a:solidFill>
          <a:ln cmpd="sng" cap="flat">
            <a:noFill/>
            <a:prstDash val="solid"/>
            <a:miter/>
          </a:ln>
        </p:spPr>
      </p:sp>
      <p:sp>
        <p:nvSpPr>
          <p:cNvPr id="43" name="Text box"/>
          <p:cNvSpPr>
            <a:spLocks noGrp="1"/>
          </p:cNvSpPr>
          <p:nvPr>
            <p:ph type="title"/>
          </p:nvPr>
        </p:nvSpPr>
        <p:spPr>
          <a:xfrm rot="0">
            <a:off x="609590" y="273595"/>
            <a:ext cx="10977433"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Digital Portfolio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Image"/>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sp>
        <p:nvSpPr>
          <p:cNvPr id="45" name="Rectangle"/>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Rectangle"/>
          <p:cNvSpPr>
            <a:spLocks/>
          </p:cNvSpPr>
          <p:nvPr/>
        </p:nvSpPr>
        <p:spPr>
          <a:xfrm rot="0">
            <a:off x="2554541" y="3314150"/>
            <a:ext cx="8610599" cy="19011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NAME: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NO AND NMID: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COLLEGE: COLLEGE/ UNIVERSITY</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
        <p:nvSpPr>
          <p:cNvPr id="47" name="Rectangle"/>
          <p:cNvSpPr>
            <a:spLocks/>
          </p:cNvSpPr>
          <p:nvPr/>
        </p:nvSpPr>
        <p:spPr>
          <a:xfrm rot="21592148">
            <a:off x="4868930" y="3280556"/>
            <a:ext cx="4030806" cy="453388"/>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pitchFamily="0" charset="0"/>
                <a:ea typeface="宋体" pitchFamily="0" charset="0"/>
                <a:cs typeface="Lucida Sans" pitchFamily="0" charset="0"/>
              </a:rPr>
              <a:t>A.Ariharan</a:t>
            </a:r>
            <a:endParaRPr lang="zh-CN" altLang="en-US" sz="2400" b="0" i="0" u="none" strike="noStrike" kern="1200" cap="none" spc="0" baseline="0">
              <a:solidFill>
                <a:schemeClr val="tx1"/>
              </a:solidFill>
              <a:latin typeface="Droid Sans" pitchFamily="0" charset="0"/>
              <a:ea typeface="宋体" pitchFamily="0" charset="0"/>
              <a:cs typeface="Lucida Sans" pitchFamily="0" charset="0"/>
            </a:endParaRPr>
          </a:p>
        </p:txBody>
      </p:sp>
      <p:sp>
        <p:nvSpPr>
          <p:cNvPr id="48" name="Rectangle"/>
          <p:cNvSpPr>
            <a:spLocks/>
          </p:cNvSpPr>
          <p:nvPr/>
        </p:nvSpPr>
        <p:spPr>
          <a:xfrm rot="0">
            <a:off x="5471802" y="2807111"/>
            <a:ext cx="5448123" cy="358140"/>
          </a:xfrm>
          <a:prstGeom prst="rect"/>
          <a:noFill/>
          <a:ln w="12700" cmpd="sng" cap="flat">
            <a:noFill/>
            <a:prstDash val="solid"/>
            <a:miter/>
          </a:ln>
        </p:spPr>
      </p:sp>
      <p:sp>
        <p:nvSpPr>
          <p:cNvPr id="49" name="Rectangle"/>
          <p:cNvSpPr>
            <a:spLocks/>
          </p:cNvSpPr>
          <p:nvPr/>
        </p:nvSpPr>
        <p:spPr>
          <a:xfrm rot="0">
            <a:off x="5878202" y="3648019"/>
            <a:ext cx="9215860" cy="478155"/>
          </a:xfrm>
          <a:prstGeom prst="rect"/>
          <a:noFill/>
          <a:ln w="12700" cmpd="sng" cap="flat">
            <a:noFill/>
            <a:prstDash val="solid"/>
            <a:miter/>
          </a:ln>
        </p:spPr>
        <p:txBody>
          <a:bodyPr vert="horz" wrap="square" lIns="91440" tIns="91440" rIns="91440" bIns="91440" anchor="t" anchorCtr="0">
            <a:prstTxWarp prst="textNoShape"/>
            <a:spAutoFit/>
          </a:bodyPr>
          <a:lstStyle/>
          <a:p>
            <a:pPr marL="0" indent="0" algn="l" eaLnBrk="1" fontAlgn="auto" latinLnBrk="0" hangingPunct="1">
              <a:lnSpc>
                <a:spcPct val="100000"/>
              </a:lnSpc>
              <a:spcBef>
                <a:spcPts val="0"/>
              </a:spcBef>
              <a:spcAft>
                <a:spcPts val="0"/>
              </a:spcAft>
              <a:buNone/>
            </a:pPr>
            <a:r>
              <a:rPr lang="en-US" altLang="zh-CN" sz="2000" b="0" i="0" u="none" strike="noStrike" kern="1200" cap="none" spc="0" baseline="0">
                <a:solidFill>
                  <a:srgbClr val="000000"/>
                </a:solidFill>
                <a:latin typeface="Calibri" pitchFamily="0" charset="0"/>
                <a:ea typeface="Calibri" pitchFamily="0" charset="0"/>
                <a:cs typeface="Calibri" pitchFamily="0" charset="0"/>
              </a:rPr>
              <a:t>241330218025210</a:t>
            </a:r>
            <a:r>
              <a:rPr lang="en-US" altLang="zh-CN" sz="2000" b="0" i="0" u="none" strike="noStrike" kern="1200" cap="none" spc="0" baseline="0">
                <a:solidFill>
                  <a:srgbClr val="000000"/>
                </a:solidFill>
                <a:latin typeface="Calibri" pitchFamily="0" charset="0"/>
                <a:ea typeface="Calibri" pitchFamily="0" charset="0"/>
                <a:cs typeface="Calibri" pitchFamily="0" charset="0"/>
              </a:rPr>
              <a:t> </a:t>
            </a:r>
            <a:r>
              <a:rPr lang="en-US" altLang="zh-CN" sz="2000" b="0" i="0" u="none" strike="noStrike" kern="1200" cap="none" spc="0" baseline="0">
                <a:solidFill>
                  <a:srgbClr val="000000"/>
                </a:solidFill>
                <a:latin typeface="Calibri" pitchFamily="0" charset="0"/>
                <a:ea typeface="Calibri" pitchFamily="0" charset="0"/>
                <a:cs typeface="Calibri" pitchFamily="0" charset="0"/>
              </a:rPr>
              <a:t>04</a:t>
            </a:r>
            <a:r>
              <a:rPr lang="en-US" altLang="zh-CN" sz="2000" b="0" i="0" u="none" strike="noStrike" kern="1200" cap="none" spc="0" baseline="0">
                <a:solidFill>
                  <a:srgbClr val="000000"/>
                </a:solidFill>
                <a:latin typeface="Calibri" pitchFamily="0" charset="0"/>
                <a:ea typeface="Calibri" pitchFamily="0" charset="0"/>
                <a:cs typeface="Calibri" pitchFamily="0" charset="0"/>
              </a:rPr>
              <a:t>/</a:t>
            </a:r>
            <a:r>
              <a:rPr lang="en-US" altLang="zh-CN" sz="2000" b="0" i="0" u="none" strike="noStrike" kern="1200" cap="none" spc="0" baseline="0">
                <a:solidFill>
                  <a:srgbClr val="000000"/>
                </a:solidFill>
                <a:latin typeface="Calibri" pitchFamily="0" charset="0"/>
                <a:ea typeface="Calibri" pitchFamily="0" charset="0"/>
                <a:cs typeface="Calibri" pitchFamily="0" charset="0"/>
              </a:rPr>
              <a:t>asanm30224133021802521004</a:t>
            </a:r>
            <a:endParaRPr lang="zh-CN" altLang="en-US" sz="2000" b="0" i="0" u="none" strike="noStrike" kern="1200" cap="none" spc="0" baseline="0">
              <a:solidFill>
                <a:srgbClr val="000000"/>
              </a:solidFill>
              <a:latin typeface="Calibri" pitchFamily="0" charset="0"/>
              <a:ea typeface="Calibri" pitchFamily="0" charset="0"/>
              <a:cs typeface="Calibri" pitchFamily="0" charset="0"/>
            </a:endParaRPr>
          </a:p>
        </p:txBody>
      </p:sp>
      <p:sp>
        <p:nvSpPr>
          <p:cNvPr id="50" name="Rectangle"/>
          <p:cNvSpPr>
            <a:spLocks/>
          </p:cNvSpPr>
          <p:nvPr/>
        </p:nvSpPr>
        <p:spPr>
          <a:xfrm rot="0">
            <a:off x="4585991" y="4007241"/>
            <a:ext cx="4533963" cy="4533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pitchFamily="0" charset="0"/>
                <a:ea typeface="宋体" pitchFamily="0" charset="0"/>
                <a:cs typeface="Lucida Sans" pitchFamily="0" charset="0"/>
              </a:rPr>
              <a:t>computer science department </a:t>
            </a:r>
            <a:endParaRPr lang="zh-CN" altLang="en-US" sz="2400" b="0" i="0" u="none" strike="noStrike" kern="1200" cap="none" spc="0" baseline="0">
              <a:solidFill>
                <a:schemeClr val="tx1"/>
              </a:solidFill>
              <a:latin typeface="Droid Sans" pitchFamily="0" charset="0"/>
              <a:ea typeface="宋体" pitchFamily="0" charset="0"/>
              <a:cs typeface="Lucida Sans" pitchFamily="0" charset="0"/>
            </a:endParaRPr>
          </a:p>
        </p:txBody>
      </p:sp>
      <p:sp>
        <p:nvSpPr>
          <p:cNvPr id="51" name="Rectangle"/>
          <p:cNvSpPr>
            <a:spLocks/>
          </p:cNvSpPr>
          <p:nvPr/>
        </p:nvSpPr>
        <p:spPr>
          <a:xfrm rot="0">
            <a:off x="5662299" y="2997608"/>
            <a:ext cx="1257280" cy="358140"/>
          </a:xfrm>
          <a:prstGeom prst="rect"/>
          <a:noFill/>
          <a:ln w="12700" cmpd="sng" cap="flat">
            <a:noFill/>
            <a:prstDash val="solid"/>
            <a:miter/>
          </a:ln>
        </p:spPr>
      </p:sp>
      <p:sp>
        <p:nvSpPr>
          <p:cNvPr id="52" name="Rectangle"/>
          <p:cNvSpPr>
            <a:spLocks/>
          </p:cNvSpPr>
          <p:nvPr/>
        </p:nvSpPr>
        <p:spPr>
          <a:xfrm rot="0">
            <a:off x="4943399" y="4867201"/>
            <a:ext cx="8157302" cy="1811653"/>
          </a:xfrm>
          <a:prstGeom prst="rect"/>
          <a:noFill/>
          <a:ln w="12700" cmpd="sng" cap="flat">
            <a:noFill/>
            <a:prstDash val="solid"/>
            <a:miter/>
          </a:ln>
        </p:spPr>
        <p:txBody>
          <a:bodyPr vert="horz" wrap="square" lIns="91440" tIns="91440" rIns="91440" bIns="91440" anchor="t" anchorCtr="0">
            <a:prstTxWarp prst="textNoShape"/>
            <a:spAutoFit/>
          </a:bodyPr>
          <a:lstStyle/>
          <a:p>
            <a:pPr marL="0" indent="0" algn="l" eaLnBrk="1" fontAlgn="auto" latinLnBrk="0" hangingPunct="1">
              <a:lnSpc>
                <a:spcPct val="100000"/>
              </a:lnSpc>
              <a:spcBef>
                <a:spcPts val="0"/>
              </a:spcBef>
              <a:spcAft>
                <a:spcPts val="0"/>
              </a:spcAft>
              <a:buNone/>
            </a:pPr>
            <a:r>
              <a:rPr lang="en-US" altLang="zh-CN" sz="3600" b="0" i="0" u="none" strike="noStrike" kern="1200" cap="none" spc="0" baseline="0">
                <a:solidFill>
                  <a:srgbClr val="000000"/>
                </a:solidFill>
                <a:latin typeface="Calibri" pitchFamily="0" charset="0"/>
                <a:ea typeface="Calibri" pitchFamily="0" charset="0"/>
                <a:cs typeface="Calibri" pitchFamily="0" charset="0"/>
              </a:rPr>
              <a:t>Dr.R.K.S College of arts and science College Indili,Kallakurichi district.  / Annamalai university </a:t>
            </a:r>
            <a:endParaRPr lang="zh-CN" altLang="en-US" sz="3600" b="0" i="0" u="none" strike="noStrike" kern="1200" cap="none" spc="0" baseline="0">
              <a:solidFill>
                <a:srgbClr val="000000"/>
              </a:solidFill>
              <a:latin typeface="Calibri" pitchFamily="0" charset="0"/>
              <a:ea typeface="Calibri" pitchFamily="0" charset="0"/>
              <a:cs typeface="Calibri" pitchFamily="0" charset="0"/>
            </a:endParaRPr>
          </a:p>
        </p:txBody>
      </p:sp>
    </p:spTree>
    <p:extLst>
      <p:ext uri="{BB962C8B-B14F-4D97-AF65-F5344CB8AC3E}">
        <p14:creationId xmlns:p14="http://schemas.microsoft.com/office/powerpoint/2010/main" val="1595861587"/>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9" name="Rectangle"/>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9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91"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92"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93" name="Image"/>
          <p:cNvPicPr>
            <a:picLocks/>
          </p:cNvPicPr>
          <p:nvPr/>
        </p:nvPicPr>
        <p:blipFill>
          <a:blip r:embed="rId1" cstate="print"/>
          <a:stretch>
            <a:fillRect/>
          </a:stretch>
        </p:blipFill>
        <p:spPr>
          <a:xfrm rot="0">
            <a:off x="66675" y="3381373"/>
            <a:ext cx="2466975" cy="3419473"/>
          </a:xfrm>
          <a:prstGeom prst="rect"/>
          <a:noFill/>
          <a:ln w="12700" cmpd="sng" cap="flat">
            <a:noFill/>
            <a:prstDash val="solid"/>
            <a:miter/>
          </a:ln>
        </p:spPr>
      </p:pic>
      <p:sp>
        <p:nvSpPr>
          <p:cNvPr id="194" name="Text box"/>
          <p:cNvSpPr>
            <a:spLocks noGrp="1"/>
          </p:cNvSpPr>
          <p:nvPr>
            <p:ph type="title"/>
          </p:nvPr>
        </p:nvSpPr>
        <p:spPr>
          <a:xfrm rot="0">
            <a:off x="755332" y="385444"/>
            <a:ext cx="1068133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RESULTS AND SCREENSHOTS</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95" name="Rectangle"/>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96" name="Rectangle"/>
          <p:cNvSpPr>
            <a:spLocks/>
          </p:cNvSpPr>
          <p:nvPr/>
        </p:nvSpPr>
        <p:spPr>
          <a:xfrm rot="0">
            <a:off x="2743200" y="2354703"/>
            <a:ext cx="8534019" cy="948688"/>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pic>
        <p:nvPicPr>
          <p:cNvPr id="197" name="Image"/>
          <p:cNvPicPr>
            <a:picLocks noChangeAspect="1"/>
          </p:cNvPicPr>
          <p:nvPr/>
        </p:nvPicPr>
        <p:blipFill>
          <a:blip r:embed="rId2" cstate="print"/>
          <a:srcRect t="17604" r="-10201"/>
          <a:stretch>
            <a:fillRect/>
          </a:stretch>
        </p:blipFill>
        <p:spPr>
          <a:xfrm rot="0">
            <a:off x="7584166" y="1485029"/>
            <a:ext cx="2975766" cy="4944247"/>
          </a:xfrm>
          <a:prstGeom prst="rect"/>
          <a:noFill/>
          <a:ln w="12700" cmpd="sng" cap="flat">
            <a:noFill/>
            <a:prstDash val="solid"/>
            <a:miter/>
          </a:ln>
        </p:spPr>
      </p:pic>
      <p:pic>
        <p:nvPicPr>
          <p:cNvPr id="198" name="Image"/>
          <p:cNvPicPr>
            <a:picLocks noChangeAspect="1"/>
          </p:cNvPicPr>
          <p:nvPr/>
        </p:nvPicPr>
        <p:blipFill>
          <a:blip r:embed="rId3" cstate="print"/>
          <a:srcRect t="16786" r="-10557"/>
          <a:stretch>
            <a:fillRect/>
          </a:stretch>
        </p:blipFill>
        <p:spPr>
          <a:xfrm rot="0">
            <a:off x="2971753" y="1693451"/>
            <a:ext cx="3127544" cy="5231118"/>
          </a:xfrm>
          <a:prstGeom prst="rect"/>
          <a:noFill/>
          <a:ln w="12700" cmpd="sng" cap="flat">
            <a:noFill/>
            <a:prstDash val="solid"/>
            <a:miter/>
          </a:ln>
        </p:spPr>
      </p:pic>
    </p:spTree>
    <p:extLst>
      <p:ext uri="{BB962C8B-B14F-4D97-AF65-F5344CB8AC3E}">
        <p14:creationId xmlns:p14="http://schemas.microsoft.com/office/powerpoint/2010/main" val="1640625774"/>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03"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20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20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206" name="Image"/>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207" name="Text box"/>
          <p:cNvSpPr>
            <a:spLocks noGrp="1"/>
          </p:cNvSpPr>
          <p:nvPr>
            <p:ph type="title"/>
          </p:nvPr>
        </p:nvSpPr>
        <p:spPr>
          <a:xfrm rot="0">
            <a:off x="755332" y="385444"/>
            <a:ext cx="10681335"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CONCLUSION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208" name="Rectangle"/>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209" name="Rectangle" descr="*#TXT_SIGN#*"/>
          <p:cNvSpPr>
            <a:spLocks/>
          </p:cNvSpPr>
          <p:nvPr/>
        </p:nvSpPr>
        <p:spPr>
          <a:xfrm rot="0">
            <a:off x="1643264" y="2153751"/>
            <a:ext cx="5050552" cy="2552700"/>
          </a:xfrm>
          <a:prstGeom prst="rect"/>
          <a:noFill/>
          <a:ln w="12700" cmpd="sng" cap="flat">
            <a:noFill/>
            <a:prstDash val="solid"/>
            <a:miter/>
          </a:ln>
        </p:spPr>
        <p:txBody>
          <a:bodyPr vert="horz" wrap="square" lIns="76200" tIns="76200" rIns="76200" bIns="7620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This project demonstrates how a college website can be effectively built using HTML, CSS, and JavaScript. It provides a structured layout, colorful design, and interactive features to enhance user experience. The site helps students, parents, and staff easily access important information. Overall, the project highlights the importance of combining design with functionality for better communication.</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40537573"/>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71"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81" name="Combination"/>
          <p:cNvGrpSpPr>
            <a:grpSpLocks/>
          </p:cNvGrpSpPr>
          <p:nvPr/>
        </p:nvGrpSpPr>
        <p:grpSpPr>
          <a:xfrm>
            <a:off x="7448612" y="0"/>
            <a:ext cx="4743793" cy="6858466"/>
            <a:chOff x="7448612" y="0"/>
            <a:chExt cx="4743793" cy="6858466"/>
          </a:xfrm>
        </p:grpSpPr>
        <p:sp>
          <p:nvSpPr>
            <p:cNvPr id="72"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5"/>
                  </a:lnTo>
                </a:path>
              </a:pathLst>
            </a:custGeom>
            <a:noFill/>
            <a:ln w="9525" cmpd="sng" cap="flat">
              <a:solidFill>
                <a:srgbClr val="5FCAEE"/>
              </a:solidFill>
              <a:prstDash val="solid"/>
              <a:round/>
            </a:ln>
          </p:spPr>
        </p:sp>
        <p:sp>
          <p:nvSpPr>
            <p:cNvPr id="7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74"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75"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5" y="0"/>
                  </a:moveTo>
                  <a:lnTo>
                    <a:pt x="0" y="0"/>
                  </a:lnTo>
                  <a:lnTo>
                    <a:pt x="10083" y="21599"/>
                  </a:lnTo>
                  <a:lnTo>
                    <a:pt x="21595" y="21599"/>
                  </a:lnTo>
                  <a:lnTo>
                    <a:pt x="21595" y="0"/>
                  </a:lnTo>
                  <a:close/>
                </a:path>
              </a:pathLst>
            </a:custGeom>
            <a:solidFill>
              <a:srgbClr val="5FCAEE">
                <a:alpha val="20000"/>
              </a:srgbClr>
            </a:solidFill>
            <a:ln cmpd="sng" cap="flat">
              <a:noFill/>
              <a:prstDash val="solid"/>
              <a:miter/>
            </a:ln>
          </p:spPr>
        </p:sp>
        <p:sp>
          <p:nvSpPr>
            <p:cNvPr id="7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7"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7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79"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8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82"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83"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8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8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86" name="Text box"/>
          <p:cNvSpPr>
            <a:spLocks noGrp="1"/>
          </p:cNvSpPr>
          <p:nvPr>
            <p:ph type="title"/>
          </p:nvPr>
        </p:nvSpPr>
        <p:spPr>
          <a:xfrm rot="0">
            <a:off x="755332" y="385444"/>
            <a:ext cx="1068133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9" name="Combination"/>
          <p:cNvGrpSpPr>
            <a:grpSpLocks/>
          </p:cNvGrpSpPr>
          <p:nvPr/>
        </p:nvGrpSpPr>
        <p:grpSpPr>
          <a:xfrm>
            <a:off x="466725" y="6410325"/>
            <a:ext cx="3705224" cy="295275"/>
            <a:chOff x="466725" y="6410325"/>
            <a:chExt cx="3705224" cy="295275"/>
          </a:xfrm>
        </p:grpSpPr>
        <p:pic>
          <p:nvPicPr>
            <p:cNvPr id="87" name="Image"/>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pic>
          <p:nvPicPr>
            <p:cNvPr id="88" name="Image"/>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90" name="Rectangle"/>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91" name="Rectangle"/>
          <p:cNvSpPr>
            <a:spLocks/>
          </p:cNvSpPr>
          <p:nvPr/>
        </p:nvSpPr>
        <p:spPr>
          <a:xfrm rot="0">
            <a:off x="766731" y="1768900"/>
            <a:ext cx="6767897" cy="11772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600" b="0" i="0" u="none" strike="noStrike" kern="1200" cap="none" spc="0" baseline="0">
                <a:solidFill>
                  <a:schemeClr val="tx1"/>
                </a:solidFill>
                <a:latin typeface="Droid Sans" pitchFamily="0" charset="0"/>
                <a:ea typeface="宋体" pitchFamily="0" charset="0"/>
                <a:cs typeface="Lucida Sans" pitchFamily="0" charset="0"/>
              </a:rPr>
              <a:t>1</a:t>
            </a:r>
            <a:r>
              <a:rPr lang="en-US" altLang="zh-CN" sz="3600" b="0" i="0" u="none" strike="noStrike" kern="1200" cap="none" spc="0" baseline="0">
                <a:solidFill>
                  <a:schemeClr val="tx1"/>
                </a:solidFill>
                <a:latin typeface="Droid Sans" pitchFamily="0" charset="0"/>
                <a:ea typeface="宋体" pitchFamily="0" charset="0"/>
                <a:cs typeface="Lucida Sans" pitchFamily="0" charset="0"/>
              </a:rPr>
              <a:t>. College web page </a:t>
            </a:r>
            <a:endParaRPr lang="en-US" altLang="zh-CN" sz="36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zh-CN" altLang="en-US" sz="3600" b="0" i="0" u="none" strike="noStrike" kern="1200" cap="none" spc="0" baseline="0">
              <a:solidFill>
                <a:schemeClr val="tx1"/>
              </a:solidFill>
              <a:latin typeface="Droid Sans" pitchFamily="0" charset="0"/>
              <a:ea typeface="宋体" pitchFamily="0" charset="0"/>
              <a:cs typeface="Lucida Sans" pitchFamily="0" charset="0"/>
            </a:endParaRPr>
          </a:p>
        </p:txBody>
      </p:sp>
      <p:sp>
        <p:nvSpPr>
          <p:cNvPr id="92" name="Rectangle"/>
          <p:cNvSpPr>
            <a:spLocks/>
          </p:cNvSpPr>
          <p:nvPr/>
        </p:nvSpPr>
        <p:spPr>
          <a:xfrm rot="0">
            <a:off x="984077" y="2807111"/>
            <a:ext cx="5745005" cy="358140"/>
          </a:xfrm>
          <a:prstGeom prst="rect"/>
          <a:noFill/>
          <a:ln w="12700" cmpd="sng" cap="flat">
            <a:noFill/>
            <a:prstDash val="solid"/>
            <a:miter/>
          </a:ln>
        </p:spPr>
      </p:sp>
    </p:spTree>
    <p:extLst>
      <p:ext uri="{BB962C8B-B14F-4D97-AF65-F5344CB8AC3E}">
        <p14:creationId xmlns:p14="http://schemas.microsoft.com/office/powerpoint/2010/main" val="192309988"/>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97"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599" y="0"/>
                </a:moveTo>
                <a:lnTo>
                  <a:pt x="0" y="0"/>
                </a:lnTo>
                <a:lnTo>
                  <a:pt x="0" y="21596"/>
                </a:lnTo>
                <a:lnTo>
                  <a:pt x="21599" y="21596"/>
                </a:lnTo>
                <a:lnTo>
                  <a:pt x="21599" y="0"/>
                </a:lnTo>
                <a:close/>
              </a:path>
            </a:pathLst>
          </a:custGeom>
          <a:solidFill>
            <a:srgbClr val="F1F1F1"/>
          </a:solidFill>
          <a:ln cmpd="sng" cap="flat">
            <a:noFill/>
            <a:prstDash val="solid"/>
            <a:miter/>
          </a:ln>
        </p:spPr>
      </p:sp>
      <p:grpSp>
        <p:nvGrpSpPr>
          <p:cNvPr id="107" name="Combination"/>
          <p:cNvGrpSpPr>
            <a:grpSpLocks/>
          </p:cNvGrpSpPr>
          <p:nvPr/>
        </p:nvGrpSpPr>
        <p:grpSpPr>
          <a:xfrm>
            <a:off x="7448612" y="0"/>
            <a:ext cx="4743793" cy="6858466"/>
            <a:chOff x="7448612" y="0"/>
            <a:chExt cx="4743793" cy="6858466"/>
          </a:xfrm>
        </p:grpSpPr>
        <p:sp>
          <p:nvSpPr>
            <p:cNvPr id="98"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5"/>
                  </a:lnTo>
                </a:path>
              </a:pathLst>
            </a:custGeom>
            <a:noFill/>
            <a:ln w="9525" cmpd="sng" cap="flat">
              <a:solidFill>
                <a:srgbClr val="5FCAEE"/>
              </a:solidFill>
              <a:prstDash val="solid"/>
              <a:round/>
            </a:ln>
          </p:spPr>
        </p:sp>
        <p:sp>
          <p:nvSpPr>
            <p:cNvPr id="99"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100"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101"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5" y="0"/>
                  </a:moveTo>
                  <a:lnTo>
                    <a:pt x="0" y="0"/>
                  </a:lnTo>
                  <a:lnTo>
                    <a:pt x="10083" y="21599"/>
                  </a:lnTo>
                  <a:lnTo>
                    <a:pt x="21595" y="21599"/>
                  </a:lnTo>
                  <a:lnTo>
                    <a:pt x="21595" y="0"/>
                  </a:lnTo>
                  <a:close/>
                </a:path>
              </a:pathLst>
            </a:custGeom>
            <a:solidFill>
              <a:srgbClr val="5FCAEE">
                <a:alpha val="20000"/>
              </a:srgbClr>
            </a:solidFill>
            <a:ln cmpd="sng" cap="flat">
              <a:noFill/>
              <a:prstDash val="solid"/>
              <a:miter/>
            </a:ln>
          </p:spPr>
        </p:sp>
        <p:sp>
          <p:nvSpPr>
            <p:cNvPr id="102"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03"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104"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105"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106"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108"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09" name="Rectangle"/>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10"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0" y="3161"/>
                </a:lnTo>
                <a:lnTo>
                  <a:pt x="1473" y="5347"/>
                </a:lnTo>
                <a:lnTo>
                  <a:pt x="383" y="7928"/>
                </a:lnTo>
                <a:lnTo>
                  <a:pt x="0" y="10800"/>
                </a:lnTo>
                <a:lnTo>
                  <a:pt x="383" y="13671"/>
                </a:lnTo>
                <a:lnTo>
                  <a:pt x="1473" y="16250"/>
                </a:lnTo>
                <a:lnTo>
                  <a:pt x="3160" y="18436"/>
                </a:lnTo>
                <a:lnTo>
                  <a:pt x="5349" y="20124"/>
                </a:lnTo>
                <a:lnTo>
                  <a:pt x="7928" y="21214"/>
                </a:lnTo>
                <a:lnTo>
                  <a:pt x="10800" y="21600"/>
                </a:lnTo>
                <a:lnTo>
                  <a:pt x="13668" y="21214"/>
                </a:lnTo>
                <a:lnTo>
                  <a:pt x="16250" y="20124"/>
                </a:lnTo>
                <a:lnTo>
                  <a:pt x="18435" y="18436"/>
                </a:lnTo>
                <a:lnTo>
                  <a:pt x="20124" y="16250"/>
                </a:lnTo>
                <a:lnTo>
                  <a:pt x="21214" y="13671"/>
                </a:lnTo>
                <a:lnTo>
                  <a:pt x="21600" y="10800"/>
                </a:lnTo>
                <a:lnTo>
                  <a:pt x="21214" y="7928"/>
                </a:lnTo>
                <a:lnTo>
                  <a:pt x="20124" y="5347"/>
                </a:lnTo>
                <a:lnTo>
                  <a:pt x="18435" y="3161"/>
                </a:lnTo>
                <a:lnTo>
                  <a:pt x="16250" y="1474"/>
                </a:lnTo>
                <a:lnTo>
                  <a:pt x="13668" y="385"/>
                </a:lnTo>
                <a:lnTo>
                  <a:pt x="10800" y="0"/>
                </a:lnTo>
                <a:close/>
              </a:path>
            </a:pathLst>
          </a:custGeom>
          <a:solidFill>
            <a:srgbClr val="EBEBEB"/>
          </a:solidFill>
          <a:ln cmpd="sng" cap="flat">
            <a:noFill/>
            <a:prstDash val="solid"/>
            <a:miter/>
          </a:ln>
        </p:spPr>
      </p:sp>
      <p:sp>
        <p:nvSpPr>
          <p:cNvPr id="111"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3" y="117"/>
                </a:lnTo>
                <a:lnTo>
                  <a:pt x="7681" y="455"/>
                </a:lnTo>
                <a:lnTo>
                  <a:pt x="6245" y="1003"/>
                </a:lnTo>
                <a:lnTo>
                  <a:pt x="4916" y="1739"/>
                </a:lnTo>
                <a:lnTo>
                  <a:pt x="3711" y="2648"/>
                </a:lnTo>
                <a:lnTo>
                  <a:pt x="2649" y="3713"/>
                </a:lnTo>
                <a:lnTo>
                  <a:pt x="1740" y="4916"/>
                </a:lnTo>
                <a:lnTo>
                  <a:pt x="1002" y="6246"/>
                </a:lnTo>
                <a:lnTo>
                  <a:pt x="456" y="7680"/>
                </a:lnTo>
                <a:lnTo>
                  <a:pt x="115" y="9201"/>
                </a:lnTo>
                <a:lnTo>
                  <a:pt x="0" y="10800"/>
                </a:lnTo>
                <a:lnTo>
                  <a:pt x="115" y="12395"/>
                </a:lnTo>
                <a:lnTo>
                  <a:pt x="456" y="13916"/>
                </a:lnTo>
                <a:lnTo>
                  <a:pt x="1002" y="15352"/>
                </a:lnTo>
                <a:lnTo>
                  <a:pt x="1740" y="16679"/>
                </a:lnTo>
                <a:lnTo>
                  <a:pt x="2649" y="17883"/>
                </a:lnTo>
                <a:lnTo>
                  <a:pt x="3711" y="18950"/>
                </a:lnTo>
                <a:lnTo>
                  <a:pt x="4916" y="19857"/>
                </a:lnTo>
                <a:lnTo>
                  <a:pt x="6245" y="20596"/>
                </a:lnTo>
                <a:lnTo>
                  <a:pt x="7681" y="21142"/>
                </a:lnTo>
                <a:lnTo>
                  <a:pt x="9203" y="21481"/>
                </a:lnTo>
                <a:lnTo>
                  <a:pt x="10800" y="21600"/>
                </a:lnTo>
                <a:lnTo>
                  <a:pt x="12392" y="21481"/>
                </a:lnTo>
                <a:lnTo>
                  <a:pt x="13916" y="21142"/>
                </a:lnTo>
                <a:lnTo>
                  <a:pt x="15349" y="20596"/>
                </a:lnTo>
                <a:lnTo>
                  <a:pt x="16680" y="19857"/>
                </a:lnTo>
                <a:lnTo>
                  <a:pt x="17884" y="18950"/>
                </a:lnTo>
                <a:lnTo>
                  <a:pt x="18950" y="17883"/>
                </a:lnTo>
                <a:lnTo>
                  <a:pt x="19858" y="16679"/>
                </a:lnTo>
                <a:lnTo>
                  <a:pt x="20592" y="15352"/>
                </a:lnTo>
                <a:lnTo>
                  <a:pt x="21139" y="13916"/>
                </a:lnTo>
                <a:lnTo>
                  <a:pt x="21482" y="12395"/>
                </a:lnTo>
                <a:lnTo>
                  <a:pt x="21600" y="10800"/>
                </a:lnTo>
                <a:lnTo>
                  <a:pt x="21482" y="9201"/>
                </a:lnTo>
                <a:lnTo>
                  <a:pt x="21139" y="7680"/>
                </a:lnTo>
                <a:lnTo>
                  <a:pt x="20592" y="6246"/>
                </a:lnTo>
                <a:lnTo>
                  <a:pt x="19858" y="4916"/>
                </a:lnTo>
                <a:lnTo>
                  <a:pt x="18950" y="3713"/>
                </a:lnTo>
                <a:lnTo>
                  <a:pt x="17884" y="2648"/>
                </a:lnTo>
                <a:lnTo>
                  <a:pt x="16680" y="1739"/>
                </a:lnTo>
                <a:lnTo>
                  <a:pt x="15349" y="1003"/>
                </a:lnTo>
                <a:lnTo>
                  <a:pt x="13916" y="455"/>
                </a:lnTo>
                <a:lnTo>
                  <a:pt x="12392" y="117"/>
                </a:lnTo>
                <a:lnTo>
                  <a:pt x="10800" y="0"/>
                </a:lnTo>
                <a:close/>
              </a:path>
            </a:pathLst>
          </a:custGeom>
          <a:solidFill>
            <a:srgbClr val="2D83C3"/>
          </a:solidFill>
          <a:ln cmpd="sng" cap="flat">
            <a:noFill/>
            <a:prstDash val="solid"/>
            <a:miter/>
          </a:ln>
        </p:spPr>
      </p:sp>
      <p:pic>
        <p:nvPicPr>
          <p:cNvPr id="112" name="Image"/>
          <p:cNvPicPr>
            <a:picLocks/>
          </p:cNvPicPr>
          <p:nvPr/>
        </p:nvPicPr>
        <p:blipFill>
          <a:blip r:embed="rId1" cstate="print"/>
          <a:stretch>
            <a:fillRect/>
          </a:stretch>
        </p:blipFill>
        <p:spPr>
          <a:xfrm rot="0">
            <a:off x="10687050" y="6134100"/>
            <a:ext cx="247648" cy="247650"/>
          </a:xfrm>
          <a:prstGeom prst="rect"/>
          <a:noFill/>
          <a:ln w="12700" cmpd="sng" cap="flat">
            <a:noFill/>
            <a:prstDash val="solid"/>
            <a:miter/>
          </a:ln>
        </p:spPr>
      </p:pic>
      <p:grpSp>
        <p:nvGrpSpPr>
          <p:cNvPr id="115" name="Combination"/>
          <p:cNvGrpSpPr>
            <a:grpSpLocks/>
          </p:cNvGrpSpPr>
          <p:nvPr/>
        </p:nvGrpSpPr>
        <p:grpSpPr>
          <a:xfrm>
            <a:off x="47625" y="3819523"/>
            <a:ext cx="4124324" cy="3009896"/>
            <a:chOff x="47625" y="3819523"/>
            <a:chExt cx="4124324" cy="3009896"/>
          </a:xfrm>
        </p:grpSpPr>
        <p:pic>
          <p:nvPicPr>
            <p:cNvPr id="113" name="Image"/>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14" name="Image"/>
            <p:cNvPicPr>
              <a:picLocks/>
            </p:cNvPicPr>
            <p:nvPr/>
          </p:nvPicPr>
          <p:blipFill>
            <a:blip r:embed="rId3" cstate="print"/>
            <a:stretch>
              <a:fillRect/>
            </a:stretch>
          </p:blipFill>
          <p:spPr>
            <a:xfrm rot="0">
              <a:off x="47625" y="3819523"/>
              <a:ext cx="1733550" cy="3009896"/>
            </a:xfrm>
            <a:prstGeom prst="rect"/>
            <a:noFill/>
            <a:ln w="12700" cmpd="sng" cap="flat">
              <a:noFill/>
              <a:prstDash val="solid"/>
              <a:miter/>
            </a:ln>
          </p:spPr>
        </p:pic>
      </p:grpSp>
      <p:sp>
        <p:nvSpPr>
          <p:cNvPr id="116" name="Text box"/>
          <p:cNvSpPr>
            <a:spLocks noGrp="1"/>
          </p:cNvSpPr>
          <p:nvPr>
            <p:ph type="title"/>
          </p:nvPr>
        </p:nvSpPr>
        <p:spPr>
          <a:xfrm rot="0">
            <a:off x="755332" y="385444"/>
            <a:ext cx="10681335"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17" name="Rectangle"/>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18" name="Rectangle"/>
          <p:cNvSpPr>
            <a:spLocks/>
          </p:cNvSpPr>
          <p:nvPr/>
        </p:nvSpPr>
        <p:spPr>
          <a:xfrm rot="0">
            <a:off x="2509806" y="1041533"/>
            <a:ext cx="5029200" cy="48063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Tools and Technologies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Portfolio design and Layout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Features and Functionality</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Screenshots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Github</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 Link</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86307724"/>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26" name="Combination"/>
          <p:cNvGrpSpPr>
            <a:grpSpLocks/>
          </p:cNvGrpSpPr>
          <p:nvPr/>
        </p:nvGrpSpPr>
        <p:grpSpPr>
          <a:xfrm>
            <a:off x="7991475" y="2933700"/>
            <a:ext cx="2762249" cy="3257550"/>
            <a:chOff x="7991475" y="2933700"/>
            <a:chExt cx="2762249" cy="3257550"/>
          </a:xfrm>
        </p:grpSpPr>
        <p:sp>
          <p:nvSpPr>
            <p:cNvPr id="123"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4"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25" name="Image"/>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27"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8" name="Text box"/>
          <p:cNvSpPr>
            <a:spLocks noGrp="1"/>
          </p:cNvSpPr>
          <p:nvPr>
            <p:ph type="title"/>
          </p:nvPr>
        </p:nvSpPr>
        <p:spPr>
          <a:xfrm rot="0">
            <a:off x="755332" y="385444"/>
            <a:ext cx="1068133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9" name="Image"/>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30" name="Rectangle"/>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1" name="Rectangle" descr="*#TXT_SIGN#*"/>
          <p:cNvSpPr>
            <a:spLocks/>
          </p:cNvSpPr>
          <p:nvPr/>
        </p:nvSpPr>
        <p:spPr>
          <a:xfrm rot="0">
            <a:off x="756999" y="1791806"/>
            <a:ext cx="7809388" cy="2285999"/>
          </a:xfrm>
          <a:prstGeom prst="rect"/>
          <a:noFill/>
          <a:ln w="12700" cmpd="sng" cap="flat">
            <a:noFill/>
            <a:prstDash val="solid"/>
            <a:miter/>
          </a:ln>
        </p:spPr>
        <p:txBody>
          <a:bodyPr vert="horz" wrap="square" lIns="76200" tIns="76200" rIns="76200" bIns="7620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Many colleges struggle to share information online in an attractive and simple way. Students and parents often find it hard to access details about courses, facilities, and staff. A static or outdated site reduces engagement and creates communication gaps.</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Dr. R.K.S College of Arts and Science needs a modern website that is clear, interactive, and user-friendly. Using HTML, CSS, and JavaScript will make the site accessible, engaging, and effective in delivering information.</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124014783"/>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39" name="Combination"/>
          <p:cNvGrpSpPr>
            <a:grpSpLocks/>
          </p:cNvGrpSpPr>
          <p:nvPr/>
        </p:nvGrpSpPr>
        <p:grpSpPr>
          <a:xfrm>
            <a:off x="8658225" y="2647950"/>
            <a:ext cx="3533775" cy="3810000"/>
            <a:chOff x="8658225" y="2647950"/>
            <a:chExt cx="3533775" cy="3810000"/>
          </a:xfrm>
        </p:grpSpPr>
        <p:sp>
          <p:nvSpPr>
            <p:cNvPr id="13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38" name="Image"/>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40"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41" name="Text box"/>
          <p:cNvSpPr>
            <a:spLocks noGrp="1"/>
          </p:cNvSpPr>
          <p:nvPr>
            <p:ph type="title"/>
          </p:nvPr>
        </p:nvSpPr>
        <p:spPr>
          <a:xfrm rot="0">
            <a:off x="755332" y="385444"/>
            <a:ext cx="1068133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42" name="Image"/>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43" name="Rectangle"/>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44" name="Rectangle" descr="*#TXT_SIGN#*"/>
          <p:cNvSpPr>
            <a:spLocks/>
          </p:cNvSpPr>
          <p:nvPr/>
        </p:nvSpPr>
        <p:spPr>
          <a:xfrm rot="0">
            <a:off x="881074" y="1467961"/>
            <a:ext cx="7781553" cy="3086100"/>
          </a:xfrm>
          <a:prstGeom prst="rect"/>
          <a:noFill/>
          <a:ln w="12700" cmpd="sng" cap="flat">
            <a:noFill/>
            <a:prstDash val="solid"/>
            <a:miter/>
          </a:ln>
        </p:spPr>
        <p:txBody>
          <a:bodyPr vert="horz" wrap="square" lIns="76200" tIns="76200" rIns="76200" bIns="7620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This project focuses on developing a responsive and interactive website for Dr. R.K.S College of Arts and Science. The website will present information about the college, its departments, facilities, staff, and contact details in a structured way. By using HTML, CSS, and JavaScript, the site will ensure smooth navigation, attractive design, and interactivity for users.</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The main aim is to create a platform that highlights the institution's strengths and makes information easily accessible to students, parents, and faculty. The website will improve the college's digital presence, support admissions, and provide an engaging experience that reflects the college's values and quality.</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1747784279"/>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9"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50"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5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52" name="Text box"/>
          <p:cNvSpPr>
            <a:spLocks noGrp="1"/>
          </p:cNvSpPr>
          <p:nvPr>
            <p:ph type="title"/>
          </p:nvPr>
        </p:nvSpPr>
        <p:spPr>
          <a:xfrm rot="0">
            <a:off x="755332" y="385444"/>
            <a:ext cx="10681335" cy="502285"/>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53" name="Image"/>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54" name="Rectangle"/>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55" name="Rectangle" descr="*#TXT_SIGN#*"/>
          <p:cNvSpPr>
            <a:spLocks/>
          </p:cNvSpPr>
          <p:nvPr/>
        </p:nvSpPr>
        <p:spPr>
          <a:xfrm rot="0">
            <a:off x="754655" y="1696558"/>
            <a:ext cx="8041320" cy="2552700"/>
          </a:xfrm>
          <a:prstGeom prst="rect"/>
          <a:noFill/>
          <a:ln w="12700" cmpd="sng" cap="flat">
            <a:noFill/>
            <a:prstDash val="solid"/>
            <a:miter/>
          </a:ln>
        </p:spPr>
        <p:txBody>
          <a:bodyPr vert="horz" wrap="square" lIns="76200" tIns="76200" rIns="76200" bIns="7620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Students - to explore courses, facilities, and campus updates.</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Parents/Guardians to get reliable information about admissions and services.</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Faculty/Staff to showcase profiles, achievements, and academic activities.</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Prospective Students to understand programs before applying.</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General Public/Visitors to know more about the college.</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256913404"/>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60" name="Image"/>
          <p:cNvPicPr>
            <a:picLocks/>
          </p:cNvPicPr>
          <p:nvPr/>
        </p:nvPicPr>
        <p:blipFill>
          <a:blip r:embed="rId1" cstate="print"/>
          <a:stretch>
            <a:fillRect/>
          </a:stretch>
        </p:blipFill>
        <p:spPr>
          <a:xfrm rot="0">
            <a:off x="0" y="1476375"/>
            <a:ext cx="2695574" cy="3248025"/>
          </a:xfrm>
          <a:prstGeom prst="rect"/>
          <a:noFill/>
          <a:ln w="12700" cmpd="sng" cap="flat">
            <a:noFill/>
            <a:prstDash val="solid"/>
            <a:miter/>
          </a:ln>
        </p:spPr>
      </p:pic>
      <p:sp>
        <p:nvSpPr>
          <p:cNvPr id="161"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62"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63"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64" name="Text box"/>
          <p:cNvSpPr>
            <a:spLocks noGrp="1"/>
          </p:cNvSpPr>
          <p:nvPr>
            <p:ph type="title"/>
          </p:nvPr>
        </p:nvSpPr>
        <p:spPr>
          <a:xfrm rot="0">
            <a:off x="755332" y="385444"/>
            <a:ext cx="10681335" cy="55626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TOOLS AND TECHNIQUES</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65" name="Image"/>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66" name="Rectangle"/>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67" name="Rectangle" descr="*#TXT_SIGN#*"/>
          <p:cNvSpPr>
            <a:spLocks/>
          </p:cNvSpPr>
          <p:nvPr/>
        </p:nvSpPr>
        <p:spPr>
          <a:xfrm rot="0">
            <a:off x="1347993" y="1953729"/>
            <a:ext cx="6866966" cy="2285999"/>
          </a:xfrm>
          <a:prstGeom prst="rect"/>
          <a:noFill/>
          <a:ln w="12700" cmpd="sng" cap="flat">
            <a:noFill/>
            <a:prstDash val="solid"/>
            <a:miter/>
          </a:ln>
        </p:spPr>
        <p:txBody>
          <a:bodyPr vert="horz" wrap="square" lIns="76200" tIns="76200" rIns="76200" bIns="7620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The project is developed using HTML for structure, CSS for design, and JavaScript for interactivity. External stylesheets and scripts are used to keep the code clean and reusable.</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Techniques like responsive design, hover effects, gradients, and dynamic navigation are applied to make the site user-friendly. Basic DOM manipulation ensures interactivity such as alerts and scroll-based effects.</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1305836410"/>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2"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73" name="Image"/>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74" name="Rectangle"/>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8</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75" name="Rectangle"/>
          <p:cNvSpPr>
            <a:spLocks/>
          </p:cNvSpPr>
          <p:nvPr/>
        </p:nvSpPr>
        <p:spPr>
          <a:xfrm rot="0">
            <a:off x="263532" y="405445"/>
            <a:ext cx="8794750" cy="61341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000" b="1" i="0" u="none" strike="noStrike" kern="1200" cap="none" spc="15" baseline="0">
                <a:solidFill>
                  <a:schemeClr val="tx1"/>
                </a:solidFill>
                <a:latin typeface="Trebuchet MS" pitchFamily="0" charset="0"/>
                <a:ea typeface="宋体" pitchFamily="0" charset="0"/>
                <a:cs typeface="Trebuchet MS" pitchFamily="0" charset="0"/>
              </a:rPr>
              <a:t>POTFOLIO DESIGN AND LAYOUT</a:t>
            </a:r>
            <a:endParaRPr lang="zh-CN" altLang="en-US" sz="40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76"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77" name="Text box" descr="Double tap to add title&#13;"/>
          <p:cNvSpPr>
            <a:spLocks noGrp="1"/>
          </p:cNvSpPr>
          <p:nvPr>
            <p:ph type="title"/>
          </p:nvPr>
        </p:nvSpPr>
        <p:spPr>
          <a:xfrm rot="0">
            <a:off x="1276330" y="-1107508"/>
            <a:ext cx="10977433" cy="1144782"/>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latin typeface="Calibri" pitchFamily="0" charset="0"/>
              <a:ea typeface="宋体" pitchFamily="0" charset="0"/>
              <a:cs typeface="Lucida Sans" pitchFamily="0" charset="0"/>
            </a:endParaRPr>
          </a:p>
        </p:txBody>
      </p:sp>
      <p:sp>
        <p:nvSpPr>
          <p:cNvPr id="178" name="Rectangle" descr="*#TXT_SIGN#*"/>
          <p:cNvSpPr>
            <a:spLocks/>
          </p:cNvSpPr>
          <p:nvPr/>
        </p:nvSpPr>
        <p:spPr>
          <a:xfrm rot="0">
            <a:off x="727089" y="2020403"/>
            <a:ext cx="7867636" cy="3105149"/>
          </a:xfrm>
          <a:prstGeom prst="rect"/>
          <a:noFill/>
          <a:ln w="12700" cmpd="sng" cap="flat">
            <a:noFill/>
            <a:prstDash val="solid"/>
            <a:miter/>
          </a:ln>
        </p:spPr>
        <p:txBody>
          <a:bodyPr vert="horz" wrap="square" lIns="76200" tIns="76200" rIns="76200" bIns="7620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Droid Sans" pitchFamily="0" charset="0"/>
                <a:ea typeface="宋体" pitchFamily="0" charset="0"/>
                <a:cs typeface="Lucida Sans" pitchFamily="0" charset="0"/>
              </a:rPr>
              <a:t>The portfolio website is designed with a clean and modern layout using HTML, CSS, and JavaScript. A header displays the institution's name and motto, while a navigation bar allows users to move smoothly across sections.</a:t>
            </a:r>
            <a:endParaRPr lang="en-US" altLang="zh-CN" sz="20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0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Droid Sans" pitchFamily="0" charset="0"/>
                <a:ea typeface="宋体" pitchFamily="0" charset="0"/>
                <a:cs typeface="Lucida Sans" pitchFamily="0" charset="0"/>
              </a:rPr>
              <a:t>Each section (About, Departments, Facilities, Analysis, Employee, Contact) is styled as a card with unique colors, ensuring clarity and visual appeal. The footer provides consistent branding, and the design follows a responsive and user-friendly structure for better accessibility.</a:t>
            </a:r>
            <a:endParaRPr lang="zh-CN" altLang="en-US" sz="20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1397955360"/>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3" name="Text box"/>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FEATURES AND FUNCTIONALITY</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84" name="Rectangle" descr="*#TXT_SIGN#*"/>
          <p:cNvSpPr>
            <a:spLocks/>
          </p:cNvSpPr>
          <p:nvPr/>
        </p:nvSpPr>
        <p:spPr>
          <a:xfrm rot="0">
            <a:off x="756906" y="1763232"/>
            <a:ext cx="8639683" cy="4133850"/>
          </a:xfrm>
          <a:prstGeom prst="rect"/>
          <a:noFill/>
          <a:ln w="12700" cmpd="sng" cap="flat">
            <a:noFill/>
            <a:prstDash val="solid"/>
            <a:miter/>
          </a:ln>
        </p:spPr>
        <p:txBody>
          <a:bodyPr vert="horz" wrap="square" lIns="76200" tIns="76200" rIns="76200" bIns="7620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pitchFamily="0" charset="0"/>
                <a:ea typeface="宋体" pitchFamily="0" charset="0"/>
                <a:cs typeface="Lucida Sans" pitchFamily="0" charset="0"/>
              </a:rPr>
              <a:t>Features</a:t>
            </a:r>
            <a:endParaRPr lang="en-US" altLang="zh-CN" sz="24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4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pitchFamily="0" charset="0"/>
                <a:ea typeface="宋体" pitchFamily="0" charset="0"/>
                <a:cs typeface="Lucida Sans" pitchFamily="0" charset="0"/>
              </a:rPr>
              <a:t>Clean layout with colorful section cards for easy navigation.</a:t>
            </a:r>
            <a:endParaRPr lang="en-US" altLang="zh-CN" sz="24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4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pitchFamily="0" charset="0"/>
                <a:ea typeface="宋体" pitchFamily="0" charset="0"/>
                <a:cs typeface="Lucida Sans" pitchFamily="0" charset="0"/>
              </a:rPr>
              <a:t>Responsive design with hover effects and smooth scrolling.</a:t>
            </a:r>
            <a:endParaRPr lang="en-US" altLang="zh-CN" sz="24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4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pitchFamily="0" charset="0"/>
                <a:ea typeface="宋体" pitchFamily="0" charset="0"/>
                <a:cs typeface="Lucida Sans" pitchFamily="0" charset="0"/>
              </a:rPr>
              <a:t>Functionality</a:t>
            </a:r>
            <a:endParaRPr lang="en-US" altLang="zh-CN" sz="24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4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pitchFamily="0" charset="0"/>
                <a:ea typeface="宋体" pitchFamily="0" charset="0"/>
                <a:cs typeface="Lucida Sans" pitchFamily="0" charset="0"/>
              </a:rPr>
              <a:t>Interactive navigation bar that changes on scroll.</a:t>
            </a:r>
            <a:endParaRPr lang="en-US" altLang="zh-CN" sz="24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4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pitchFamily="0" charset="0"/>
                <a:ea typeface="宋体" pitchFamily="0" charset="0"/>
                <a:cs typeface="Lucida Sans" pitchFamily="0" charset="0"/>
              </a:rPr>
              <a:t>JavaScript alert to welcome users and enhance engagement.</a:t>
            </a:r>
            <a:endParaRPr lang="zh-CN" altLang="en-US" sz="24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1984473596"/>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404</TotalTime>
  <Application>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Mobile phone user</cp:lastModifiedBy>
  <cp:revision>22</cp:revision>
  <dcterms:created xsi:type="dcterms:W3CDTF">2024-03-29T15:07:22Z</dcterms:created>
  <dcterms:modified xsi:type="dcterms:W3CDTF">2025-08-29T05:02:04Z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ies>
</file>