
<file path=[Content_Types].xml><?xml version="1.0" encoding="utf-8"?>
<Types xmlns="http://schemas.openxmlformats.org/package/2006/content-types">
  <Default Extension="png" ContentType="image/png"/>
  <Default Extension="jfif" ContentType="image/jpe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sldIdLst>
    <p:sldId id="259" r:id="rId5"/>
    <p:sldId id="257" r:id="rId6"/>
    <p:sldId id="266" r:id="rId7"/>
    <p:sldId id="268" r:id="rId8"/>
    <p:sldId id="269" r:id="rId9"/>
    <p:sldId id="274" r:id="rId10"/>
    <p:sldId id="275" r:id="rId11"/>
    <p:sldId id="276" r:id="rId12"/>
    <p:sldId id="277" r:id="rId13"/>
    <p:sldId id="271" r:id="rId14"/>
    <p:sldId id="270" r:id="rId15"/>
    <p:sldId id="272" r:id="rId16"/>
    <p:sldId id="273"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67" r:id="rId30"/>
    <p:sldId id="290" r:id="rId31"/>
    <p:sldId id="291" r:id="rId32"/>
    <p:sldId id="26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92"/>
  </p:normalViewPr>
  <p:slideViewPr>
    <p:cSldViewPr snapToGrid="0" snapToObjects="1">
      <p:cViewPr varScale="1">
        <p:scale>
          <a:sx n="73" d="100"/>
          <a:sy n="73" d="100"/>
        </p:scale>
        <p:origin x="-576" y="-8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FF870C-5D9B-4878-9827-A3D8F8D3B4C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93252BB-1661-4EF1-B4B4-B609E884D6B5}">
      <dgm:prSet/>
      <dgm:spPr/>
      <dgm:t>
        <a:bodyPr/>
        <a:lstStyle/>
        <a:p>
          <a:pPr>
            <a:lnSpc>
              <a:spcPct val="100000"/>
            </a:lnSpc>
            <a:defRPr cap="all"/>
          </a:pPr>
          <a:r>
            <a:rPr lang="en-US" dirty="0"/>
            <a:t>AREEBA ZAFAR	</a:t>
          </a:r>
        </a:p>
      </dgm:t>
    </dgm:pt>
    <dgm:pt modelId="{5A04EF90-0F09-4424-BA8F-063E80337D8E}" type="parTrans" cxnId="{095425F3-197C-4E69-84D5-0C51196EF1C6}">
      <dgm:prSet/>
      <dgm:spPr/>
      <dgm:t>
        <a:bodyPr/>
        <a:lstStyle/>
        <a:p>
          <a:endParaRPr lang="en-US"/>
        </a:p>
      </dgm:t>
    </dgm:pt>
    <dgm:pt modelId="{54292CB0-011E-4706-9294-372AD5816BB9}" type="sibTrans" cxnId="{095425F3-197C-4E69-84D5-0C51196EF1C6}">
      <dgm:prSet/>
      <dgm:spPr/>
      <dgm:t>
        <a:bodyPr/>
        <a:lstStyle/>
        <a:p>
          <a:endParaRPr lang="en-US"/>
        </a:p>
      </dgm:t>
    </dgm:pt>
    <dgm:pt modelId="{1777E161-D0DE-4D31-91FE-E2AD8AAC6AAC}">
      <dgm:prSet/>
      <dgm:spPr/>
      <dgm:t>
        <a:bodyPr/>
        <a:lstStyle/>
        <a:p>
          <a:pPr>
            <a:lnSpc>
              <a:spcPct val="100000"/>
            </a:lnSpc>
            <a:defRPr cap="all"/>
          </a:pPr>
          <a:r>
            <a:rPr lang="en-US" dirty="0"/>
            <a:t>ABDUL AHAD</a:t>
          </a:r>
        </a:p>
      </dgm:t>
    </dgm:pt>
    <dgm:pt modelId="{50E45982-4B36-4BD3-ABAD-204FBA61FF0E}" type="parTrans" cxnId="{A341BC0D-6DD3-4979-9832-08DC41068DC6}">
      <dgm:prSet/>
      <dgm:spPr/>
      <dgm:t>
        <a:bodyPr/>
        <a:lstStyle/>
        <a:p>
          <a:endParaRPr lang="en-US"/>
        </a:p>
      </dgm:t>
    </dgm:pt>
    <dgm:pt modelId="{FB489039-8D8A-4FC2-9B37-994383FDE902}" type="sibTrans" cxnId="{A341BC0D-6DD3-4979-9832-08DC41068DC6}">
      <dgm:prSet/>
      <dgm:spPr/>
      <dgm:t>
        <a:bodyPr/>
        <a:lstStyle/>
        <a:p>
          <a:endParaRPr lang="en-US"/>
        </a:p>
      </dgm:t>
    </dgm:pt>
    <dgm:pt modelId="{D2FA40C6-C0ED-46A3-92CE-B081053B2BA8}" type="pres">
      <dgm:prSet presAssocID="{34FF870C-5D9B-4878-9827-A3D8F8D3B4C3}" presName="root" presStyleCnt="0">
        <dgm:presLayoutVars>
          <dgm:dir/>
          <dgm:resizeHandles val="exact"/>
        </dgm:presLayoutVars>
      </dgm:prSet>
      <dgm:spPr/>
      <dgm:t>
        <a:bodyPr/>
        <a:lstStyle/>
        <a:p>
          <a:endParaRPr lang="en-US"/>
        </a:p>
      </dgm:t>
    </dgm:pt>
    <dgm:pt modelId="{4F71816B-273C-49A1-A458-BCE14C9FAD7C}" type="pres">
      <dgm:prSet presAssocID="{193252BB-1661-4EF1-B4B4-B609E884D6B5}" presName="compNode" presStyleCnt="0"/>
      <dgm:spPr/>
    </dgm:pt>
    <dgm:pt modelId="{23A2EDD9-C89F-49C9-AE4A-D6196B4CA219}" type="pres">
      <dgm:prSet presAssocID="{193252BB-1661-4EF1-B4B4-B609E884D6B5}" presName="iconBgRect" presStyleLbl="bgShp" presStyleIdx="0" presStyleCnt="2"/>
      <dgm:spPr>
        <a:prstGeom prst="round2DiagRect">
          <a:avLst>
            <a:gd name="adj1" fmla="val 29727"/>
            <a:gd name="adj2" fmla="val 0"/>
          </a:avLst>
        </a:prstGeom>
        <a:solidFill>
          <a:schemeClr val="accent5"/>
        </a:solidFill>
      </dgm:spPr>
    </dgm:pt>
    <dgm:pt modelId="{AFF6CE53-2172-43E4-BC33-3C48272DDCF0}" type="pres">
      <dgm:prSet presAssocID="{193252BB-1661-4EF1-B4B4-B609E884D6B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Pie chart"/>
        </a:ext>
      </dgm:extLst>
    </dgm:pt>
    <dgm:pt modelId="{8CFED58E-CED6-48CB-AD6E-8A220711C954}" type="pres">
      <dgm:prSet presAssocID="{193252BB-1661-4EF1-B4B4-B609E884D6B5}" presName="spaceRect" presStyleCnt="0"/>
      <dgm:spPr/>
    </dgm:pt>
    <dgm:pt modelId="{B2757675-DFB6-4B33-9701-161572571D2B}" type="pres">
      <dgm:prSet presAssocID="{193252BB-1661-4EF1-B4B4-B609E884D6B5}" presName="textRect" presStyleLbl="revTx" presStyleIdx="0" presStyleCnt="2">
        <dgm:presLayoutVars>
          <dgm:chMax val="1"/>
          <dgm:chPref val="1"/>
        </dgm:presLayoutVars>
      </dgm:prSet>
      <dgm:spPr/>
      <dgm:t>
        <a:bodyPr/>
        <a:lstStyle/>
        <a:p>
          <a:endParaRPr lang="en-US"/>
        </a:p>
      </dgm:t>
    </dgm:pt>
    <dgm:pt modelId="{FF5FC25A-8895-4059-A7CB-AC8E769B2E4B}" type="pres">
      <dgm:prSet presAssocID="{54292CB0-011E-4706-9294-372AD5816BB9}" presName="sibTrans" presStyleCnt="0"/>
      <dgm:spPr/>
    </dgm:pt>
    <dgm:pt modelId="{F181BEB4-66E0-4B62-8712-BD0A64659834}" type="pres">
      <dgm:prSet presAssocID="{1777E161-D0DE-4D31-91FE-E2AD8AAC6AAC}" presName="compNode" presStyleCnt="0"/>
      <dgm:spPr/>
    </dgm:pt>
    <dgm:pt modelId="{0E81F59E-BE24-4A43-8B4D-78AE486DB35A}" type="pres">
      <dgm:prSet presAssocID="{1777E161-D0DE-4D31-91FE-E2AD8AAC6AAC}" presName="iconBgRect" presStyleLbl="bgShp" presStyleIdx="1" presStyleCnt="2"/>
      <dgm:spPr>
        <a:prstGeom prst="round2DiagRect">
          <a:avLst>
            <a:gd name="adj1" fmla="val 29727"/>
            <a:gd name="adj2" fmla="val 0"/>
          </a:avLst>
        </a:prstGeom>
        <a:solidFill>
          <a:schemeClr val="accent5"/>
        </a:solidFill>
      </dgm:spPr>
    </dgm:pt>
    <dgm:pt modelId="{C6C18185-40AF-48A2-8685-C39F432C8E80}" type="pres">
      <dgm:prSet presAssocID="{1777E161-D0DE-4D31-91FE-E2AD8AAC6AAC}"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Presentation with bar chart"/>
        </a:ext>
      </dgm:extLst>
    </dgm:pt>
    <dgm:pt modelId="{676699DF-00CC-4F16-B4E6-75EFFED81874}" type="pres">
      <dgm:prSet presAssocID="{1777E161-D0DE-4D31-91FE-E2AD8AAC6AAC}" presName="spaceRect" presStyleCnt="0"/>
      <dgm:spPr/>
    </dgm:pt>
    <dgm:pt modelId="{1CD40C66-A0B4-4978-9941-A79D4CBD111B}" type="pres">
      <dgm:prSet presAssocID="{1777E161-D0DE-4D31-91FE-E2AD8AAC6AAC}" presName="textRect" presStyleLbl="revTx" presStyleIdx="1" presStyleCnt="2">
        <dgm:presLayoutVars>
          <dgm:chMax val="1"/>
          <dgm:chPref val="1"/>
        </dgm:presLayoutVars>
      </dgm:prSet>
      <dgm:spPr/>
      <dgm:t>
        <a:bodyPr/>
        <a:lstStyle/>
        <a:p>
          <a:endParaRPr lang="en-US"/>
        </a:p>
      </dgm:t>
    </dgm:pt>
  </dgm:ptLst>
  <dgm:cxnLst>
    <dgm:cxn modelId="{FA3ECF3F-F2D7-4808-8F32-35657BC1DF89}" type="presOf" srcId="{193252BB-1661-4EF1-B4B4-B609E884D6B5}" destId="{B2757675-DFB6-4B33-9701-161572571D2B}" srcOrd="0" destOrd="0" presId="urn:microsoft.com/office/officeart/2018/5/layout/IconLeafLabelList"/>
    <dgm:cxn modelId="{A341BC0D-6DD3-4979-9832-08DC41068DC6}" srcId="{34FF870C-5D9B-4878-9827-A3D8F8D3B4C3}" destId="{1777E161-D0DE-4D31-91FE-E2AD8AAC6AAC}" srcOrd="1" destOrd="0" parTransId="{50E45982-4B36-4BD3-ABAD-204FBA61FF0E}" sibTransId="{FB489039-8D8A-4FC2-9B37-994383FDE902}"/>
    <dgm:cxn modelId="{C3093AB7-9BBB-4595-A705-841ABB75BC49}" type="presOf" srcId="{1777E161-D0DE-4D31-91FE-E2AD8AAC6AAC}" destId="{1CD40C66-A0B4-4978-9941-A79D4CBD111B}" srcOrd="0" destOrd="0" presId="urn:microsoft.com/office/officeart/2018/5/layout/IconLeafLabelList"/>
    <dgm:cxn modelId="{095425F3-197C-4E69-84D5-0C51196EF1C6}" srcId="{34FF870C-5D9B-4878-9827-A3D8F8D3B4C3}" destId="{193252BB-1661-4EF1-B4B4-B609E884D6B5}" srcOrd="0" destOrd="0" parTransId="{5A04EF90-0F09-4424-BA8F-063E80337D8E}" sibTransId="{54292CB0-011E-4706-9294-372AD5816BB9}"/>
    <dgm:cxn modelId="{B126511F-11FF-4EDD-85D7-D89737033340}" type="presOf" srcId="{34FF870C-5D9B-4878-9827-A3D8F8D3B4C3}" destId="{D2FA40C6-C0ED-46A3-92CE-B081053B2BA8}" srcOrd="0" destOrd="0" presId="urn:microsoft.com/office/officeart/2018/5/layout/IconLeafLabelList"/>
    <dgm:cxn modelId="{CFFB4A70-BD6C-4082-9DB4-48041D051C82}" type="presParOf" srcId="{D2FA40C6-C0ED-46A3-92CE-B081053B2BA8}" destId="{4F71816B-273C-49A1-A458-BCE14C9FAD7C}" srcOrd="0" destOrd="0" presId="urn:microsoft.com/office/officeart/2018/5/layout/IconLeafLabelList"/>
    <dgm:cxn modelId="{697C797D-B0A3-487C-82FB-C6242AC02007}" type="presParOf" srcId="{4F71816B-273C-49A1-A458-BCE14C9FAD7C}" destId="{23A2EDD9-C89F-49C9-AE4A-D6196B4CA219}" srcOrd="0" destOrd="0" presId="urn:microsoft.com/office/officeart/2018/5/layout/IconLeafLabelList"/>
    <dgm:cxn modelId="{DF512F07-EEDC-4E6F-8099-188C14ECF869}" type="presParOf" srcId="{4F71816B-273C-49A1-A458-BCE14C9FAD7C}" destId="{AFF6CE53-2172-43E4-BC33-3C48272DDCF0}" srcOrd="1" destOrd="0" presId="urn:microsoft.com/office/officeart/2018/5/layout/IconLeafLabelList"/>
    <dgm:cxn modelId="{9D5B3B65-8825-47E0-95F3-9A1D2B1E6DD6}" type="presParOf" srcId="{4F71816B-273C-49A1-A458-BCE14C9FAD7C}" destId="{8CFED58E-CED6-48CB-AD6E-8A220711C954}" srcOrd="2" destOrd="0" presId="urn:microsoft.com/office/officeart/2018/5/layout/IconLeafLabelList"/>
    <dgm:cxn modelId="{1E9B72B2-2AB0-418C-94B5-6567B0CCC879}" type="presParOf" srcId="{4F71816B-273C-49A1-A458-BCE14C9FAD7C}" destId="{B2757675-DFB6-4B33-9701-161572571D2B}" srcOrd="3" destOrd="0" presId="urn:microsoft.com/office/officeart/2018/5/layout/IconLeafLabelList"/>
    <dgm:cxn modelId="{127552B3-8890-4CBD-B12B-9C8A4BCA5A9E}" type="presParOf" srcId="{D2FA40C6-C0ED-46A3-92CE-B081053B2BA8}" destId="{FF5FC25A-8895-4059-A7CB-AC8E769B2E4B}" srcOrd="1" destOrd="0" presId="urn:microsoft.com/office/officeart/2018/5/layout/IconLeafLabelList"/>
    <dgm:cxn modelId="{1C669417-79B7-433E-A975-738A07EE9783}" type="presParOf" srcId="{D2FA40C6-C0ED-46A3-92CE-B081053B2BA8}" destId="{F181BEB4-66E0-4B62-8712-BD0A64659834}" srcOrd="2" destOrd="0" presId="urn:microsoft.com/office/officeart/2018/5/layout/IconLeafLabelList"/>
    <dgm:cxn modelId="{9C7F80FB-C680-4E35-AD11-9BE4BD6556F1}" type="presParOf" srcId="{F181BEB4-66E0-4B62-8712-BD0A64659834}" destId="{0E81F59E-BE24-4A43-8B4D-78AE486DB35A}" srcOrd="0" destOrd="0" presId="urn:microsoft.com/office/officeart/2018/5/layout/IconLeafLabelList"/>
    <dgm:cxn modelId="{998459A1-F347-48D8-BB50-EB12075F5FDA}" type="presParOf" srcId="{F181BEB4-66E0-4B62-8712-BD0A64659834}" destId="{C6C18185-40AF-48A2-8685-C39F432C8E80}" srcOrd="1" destOrd="0" presId="urn:microsoft.com/office/officeart/2018/5/layout/IconLeafLabelList"/>
    <dgm:cxn modelId="{EC8BA919-8D94-4FB4-BC09-6604E9B16BBF}" type="presParOf" srcId="{F181BEB4-66E0-4B62-8712-BD0A64659834}" destId="{676699DF-00CC-4F16-B4E6-75EFFED81874}" srcOrd="2" destOrd="0" presId="urn:microsoft.com/office/officeart/2018/5/layout/IconLeafLabelList"/>
    <dgm:cxn modelId="{99E65743-4445-4C74-BBE7-040C68F4FF62}" type="presParOf" srcId="{F181BEB4-66E0-4B62-8712-BD0A64659834}" destId="{1CD40C66-A0B4-4978-9941-A79D4CBD111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YEAR</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1998</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USER RATIO</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HIGH</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MARKETING RATIO</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HIGH</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EASE OF USE</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EASY (USER-FRIENDLY PACKET ANALYSIS)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4">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4">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4">
        <dgm:presLayoutVars>
          <dgm:bulletEnabled val="1"/>
        </dgm:presLayoutVars>
      </dgm:prSet>
      <dgm:spPr/>
      <dgm:t>
        <a:bodyPr/>
        <a:lstStyle/>
        <a:p>
          <a:endParaRPr lang="en-US"/>
        </a:p>
      </dgm:t>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t>
        <a:bodyPr/>
        <a:lstStyle/>
        <a:p>
          <a:endParaRPr lang="en-US"/>
        </a:p>
      </dgm:t>
    </dgm:pt>
    <dgm:pt modelId="{95E0557D-F0A1-4F38-8083-55DE7503164F}" type="pres">
      <dgm:prSet presAssocID="{928B5CB8-3545-4EE5-8BED-981D3C6157A5}" presName="descendantText" presStyleLbl="alignAccFollowNode1" presStyleIdx="3" presStyleCnt="4">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085D3777-7996-4375-B5FB-BFD96D1BF9E4}" srcId="{81269538-BFC5-48BB-BEA1-D7AF1F385FD5}" destId="{928B5CB8-3545-4EE5-8BED-981D3C6157A5}" srcOrd="3" destOrd="0" parTransId="{8452F8D0-82FD-4609-B6BD-446E31563D8A}" sibTransId="{8EF545BA-8D8A-4813-A428-2F18D76E61FA}"/>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A44DF6E5-2150-478D-AAB9-24BC6742BCEE}" type="presOf" srcId="{928B5CB8-3545-4EE5-8BED-981D3C6157A5}" destId="{B9324B26-5FF5-4FF7-9073-66103CBE8481}" srcOrd="0" destOrd="0" presId="urn:microsoft.com/office/officeart/2005/8/layout/vList5"/>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a:solidFill>
          <a:schemeClr val="accent2">
            <a:lumMod val="40000"/>
            <a:lumOff val="60000"/>
          </a:schemeClr>
        </a:solidFill>
        <a:ln w="28575">
          <a:solidFill>
            <a:schemeClr val="tx1"/>
          </a:solidFill>
        </a:ln>
      </dgm:spPr>
      <dgm:t>
        <a:bodyPr/>
        <a:lstStyle/>
        <a:p>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COST</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FREE</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TIME CONSUMPTION</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LOW TO MODERATE</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PROFESSIONAL USE</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WIDELY USED IN NETWORKING PROFESSIONALS &amp; SECURITY ANALYSIS</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3">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3">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3">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3">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3" custLinFactNeighborX="187">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3" custScaleY="125379">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YEAR</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1999</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USER RATIO</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MODERATE</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MARKETING RATIO</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LOW</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EASE OF USE</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EASY TO MODERATE (INTUITIVER INTERFACE, SUITABLE FOR BEGINNERS)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4">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4">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4">
        <dgm:presLayoutVars>
          <dgm:bulletEnabled val="1"/>
        </dgm:presLayoutVars>
      </dgm:prSet>
      <dgm:spPr/>
      <dgm:t>
        <a:bodyPr/>
        <a:lstStyle/>
        <a:p>
          <a:endParaRPr lang="en-US"/>
        </a:p>
      </dgm:t>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t>
        <a:bodyPr/>
        <a:lstStyle/>
        <a:p>
          <a:endParaRPr lang="en-US"/>
        </a:p>
      </dgm:t>
    </dgm:pt>
    <dgm:pt modelId="{95E0557D-F0A1-4F38-8083-55DE7503164F}" type="pres">
      <dgm:prSet presAssocID="{928B5CB8-3545-4EE5-8BED-981D3C6157A5}" presName="descendantText" presStyleLbl="alignAccFollowNode1" presStyleIdx="3" presStyleCnt="4" custScaleY="145746">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085D3777-7996-4375-B5FB-BFD96D1BF9E4}" srcId="{81269538-BFC5-48BB-BEA1-D7AF1F385FD5}" destId="{928B5CB8-3545-4EE5-8BED-981D3C6157A5}" srcOrd="3" destOrd="0" parTransId="{8452F8D0-82FD-4609-B6BD-446E31563D8A}" sibTransId="{8EF545BA-8D8A-4813-A428-2F18D76E61FA}"/>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A44DF6E5-2150-478D-AAB9-24BC6742BCEE}" type="presOf" srcId="{928B5CB8-3545-4EE5-8BED-981D3C6157A5}" destId="{B9324B26-5FF5-4FF7-9073-66103CBE8481}" srcOrd="0" destOrd="0" presId="urn:microsoft.com/office/officeart/2005/8/layout/vList5"/>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a:solidFill>
          <a:schemeClr val="accent2">
            <a:lumMod val="40000"/>
            <a:lumOff val="60000"/>
          </a:schemeClr>
        </a:solidFill>
        <a:ln w="28575">
          <a:solidFill>
            <a:schemeClr val="tx1"/>
          </a:solidFill>
        </a:ln>
      </dgm:spPr>
      <dgm:t>
        <a:bodyPr/>
        <a:lstStyle/>
        <a:p>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COST</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PAID (COMMERCIAL SOFTWARE)</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TIME CONSUMPTION</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LOW TO MODERATE</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PROFESSIONAL USE</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SUITABLE FOR BOTH STUDENTS &amp; PROFESSIONALS</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3">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3">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3">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3">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3" custLinFactNeighborX="187">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3" custScaleY="125379">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YEAR</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2001</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USER RATIO</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MODERATE</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MARKETING RATIO</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MODERATE</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EASE OF USE</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MODERATE TO DIFFICULT(ADVANCED FEATURE)</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4">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4">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4">
        <dgm:presLayoutVars>
          <dgm:bulletEnabled val="1"/>
        </dgm:presLayoutVars>
      </dgm:prSet>
      <dgm:spPr/>
      <dgm:t>
        <a:bodyPr/>
        <a:lstStyle/>
        <a:p>
          <a:endParaRPr lang="en-US"/>
        </a:p>
      </dgm:t>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t>
        <a:bodyPr/>
        <a:lstStyle/>
        <a:p>
          <a:endParaRPr lang="en-US"/>
        </a:p>
      </dgm:t>
    </dgm:pt>
    <dgm:pt modelId="{95E0557D-F0A1-4F38-8083-55DE7503164F}" type="pres">
      <dgm:prSet presAssocID="{928B5CB8-3545-4EE5-8BED-981D3C6157A5}" presName="descendantText" presStyleLbl="alignAccFollowNode1" presStyleIdx="3" presStyleCnt="4" custScaleY="145746">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085D3777-7996-4375-B5FB-BFD96D1BF9E4}" srcId="{81269538-BFC5-48BB-BEA1-D7AF1F385FD5}" destId="{928B5CB8-3545-4EE5-8BED-981D3C6157A5}" srcOrd="3" destOrd="0" parTransId="{8452F8D0-82FD-4609-B6BD-446E31563D8A}" sibTransId="{8EF545BA-8D8A-4813-A428-2F18D76E61FA}"/>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A44DF6E5-2150-478D-AAB9-24BC6742BCEE}" type="presOf" srcId="{928B5CB8-3545-4EE5-8BED-981D3C6157A5}" destId="{B9324B26-5FF5-4FF7-9073-66103CBE8481}" srcOrd="0" destOrd="0" presId="urn:microsoft.com/office/officeart/2005/8/layout/vList5"/>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a:solidFill>
          <a:schemeClr val="accent2">
            <a:lumMod val="40000"/>
            <a:lumOff val="60000"/>
          </a:schemeClr>
        </a:solidFill>
        <a:ln w="28575">
          <a:solidFill>
            <a:schemeClr val="tx1"/>
          </a:solidFill>
        </a:ln>
      </dgm:spPr>
      <dgm:t>
        <a:bodyPr/>
        <a:lstStyle/>
        <a:p>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COST</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PAID (COMMERCIAL SOFTWARE)</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TIME CONSUMPTION</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MODERATE TO HIGH</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PROFESSIONAL USE</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MAINLY FOR RESEARCHERS &amp; PROFESSIOANLS IN NETWORK SIMULATION</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3">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3">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3">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3">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3" custLinFactNeighborX="187">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3" custScaleY="125379">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YEAR</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2007</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USER RATIO</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HIGH</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MARKETING RATIO</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MODERATE</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EASE OF USE</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MODERATE(REQUIRES SOME TECHNICAL KNOWLEDGE)</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4">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4">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4">
        <dgm:presLayoutVars>
          <dgm:bulletEnabled val="1"/>
        </dgm:presLayoutVars>
      </dgm:prSet>
      <dgm:spPr/>
      <dgm:t>
        <a:bodyPr/>
        <a:lstStyle/>
        <a:p>
          <a:endParaRPr lang="en-US"/>
        </a:p>
      </dgm:t>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t>
        <a:bodyPr/>
        <a:lstStyle/>
        <a:p>
          <a:endParaRPr lang="en-US"/>
        </a:p>
      </dgm:t>
    </dgm:pt>
    <dgm:pt modelId="{95E0557D-F0A1-4F38-8083-55DE7503164F}" type="pres">
      <dgm:prSet presAssocID="{928B5CB8-3545-4EE5-8BED-981D3C6157A5}" presName="descendantText" presStyleLbl="alignAccFollowNode1" presStyleIdx="3" presStyleCnt="4" custScaleY="145746">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085D3777-7996-4375-B5FB-BFD96D1BF9E4}" srcId="{81269538-BFC5-48BB-BEA1-D7AF1F385FD5}" destId="{928B5CB8-3545-4EE5-8BED-981D3C6157A5}" srcOrd="3" destOrd="0" parTransId="{8452F8D0-82FD-4609-B6BD-446E31563D8A}" sibTransId="{8EF545BA-8D8A-4813-A428-2F18D76E61FA}"/>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A44DF6E5-2150-478D-AAB9-24BC6742BCEE}" type="presOf" srcId="{928B5CB8-3545-4EE5-8BED-981D3C6157A5}" destId="{B9324B26-5FF5-4FF7-9073-66103CBE8481}" srcOrd="0" destOrd="0" presId="urn:microsoft.com/office/officeart/2005/8/layout/vList5"/>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a:solidFill>
          <a:schemeClr val="accent2">
            <a:lumMod val="40000"/>
            <a:lumOff val="60000"/>
          </a:schemeClr>
        </a:solidFill>
        <a:ln w="28575">
          <a:solidFill>
            <a:schemeClr val="tx1"/>
          </a:solidFill>
        </a:ln>
      </dgm:spPr>
      <dgm:t>
        <a:bodyPr/>
        <a:lstStyle/>
        <a:p>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COST</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FREE</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TIME CONSUMPTION</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MODERATE TO HIGH ( DEPENDING ON SETUP COMPLEXITY)</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PROFESSIONAL USE</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SUITABLE FOR BOTH STUDENTS &amp; PROFESSIONALS</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3">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3">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3">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3" custScaleY="136220">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3" custLinFactNeighborX="187">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3" custScaleY="125379">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YEAR</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2008</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USER RATIO</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LOW</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MARKETING RATIO</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LOW TO MODERATE</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EASE OF USE</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DIFFICULT (REQUIRES PROGRAMMING SKILLS)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4">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4">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4">
        <dgm:presLayoutVars>
          <dgm:bulletEnabled val="1"/>
        </dgm:presLayoutVars>
      </dgm:prSet>
      <dgm:spPr/>
      <dgm:t>
        <a:bodyPr/>
        <a:lstStyle/>
        <a:p>
          <a:endParaRPr lang="en-US"/>
        </a:p>
      </dgm:t>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t>
        <a:bodyPr/>
        <a:lstStyle/>
        <a:p>
          <a:endParaRPr lang="en-US"/>
        </a:p>
      </dgm:t>
    </dgm:pt>
    <dgm:pt modelId="{95E0557D-F0A1-4F38-8083-55DE7503164F}" type="pres">
      <dgm:prSet presAssocID="{928B5CB8-3545-4EE5-8BED-981D3C6157A5}" presName="descendantText" presStyleLbl="alignAccFollowNode1" presStyleIdx="3" presStyleCnt="4" custScaleY="145746">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085D3777-7996-4375-B5FB-BFD96D1BF9E4}" srcId="{81269538-BFC5-48BB-BEA1-D7AF1F385FD5}" destId="{928B5CB8-3545-4EE5-8BED-981D3C6157A5}" srcOrd="3" destOrd="0" parTransId="{8452F8D0-82FD-4609-B6BD-446E31563D8A}" sibTransId="{8EF545BA-8D8A-4813-A428-2F18D76E61FA}"/>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A44DF6E5-2150-478D-AAB9-24BC6742BCEE}" type="presOf" srcId="{928B5CB8-3545-4EE5-8BED-981D3C6157A5}" destId="{B9324B26-5FF5-4FF7-9073-66103CBE8481}" srcOrd="0" destOrd="0" presId="urn:microsoft.com/office/officeart/2005/8/layout/vList5"/>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a:solidFill>
          <a:schemeClr val="accent2">
            <a:lumMod val="40000"/>
            <a:lumOff val="60000"/>
          </a:schemeClr>
        </a:solidFill>
        <a:ln w="28575">
          <a:solidFill>
            <a:schemeClr val="tx1"/>
          </a:solidFill>
        </a:ln>
      </dgm:spPr>
      <dgm:t>
        <a:bodyPr/>
        <a:lstStyle/>
        <a:p>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COST</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FREE</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TIME CONSUMPTION</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HIGH (DUE TO PROGRAMMING REQUIREMENTS)</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PROFESSIONAL USE</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MORE SUITABLE FOR RESEARCHERS &amp; ACADEMICS</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3">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3">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3">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3" custScaleY="136220">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3" custLinFactNeighborX="187">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3" custScaleY="125379">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YEAR</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1984</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USER RATIO</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HIGH</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MARKETING RATIO</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HIGH</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EASE OF USE</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MODERATE TO EASY (VISUAL MODELING)</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4">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4">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4">
        <dgm:presLayoutVars>
          <dgm:bulletEnabled val="1"/>
        </dgm:presLayoutVars>
      </dgm:prSet>
      <dgm:spPr/>
      <dgm:t>
        <a:bodyPr/>
        <a:lstStyle/>
        <a:p>
          <a:endParaRPr lang="en-US"/>
        </a:p>
      </dgm:t>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t>
        <a:bodyPr/>
        <a:lstStyle/>
        <a:p>
          <a:endParaRPr lang="en-US"/>
        </a:p>
      </dgm:t>
    </dgm:pt>
    <dgm:pt modelId="{95E0557D-F0A1-4F38-8083-55DE7503164F}" type="pres">
      <dgm:prSet presAssocID="{928B5CB8-3545-4EE5-8BED-981D3C6157A5}" presName="descendantText" presStyleLbl="alignAccFollowNode1" presStyleIdx="3" presStyleCnt="4">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085D3777-7996-4375-B5FB-BFD96D1BF9E4}" srcId="{81269538-BFC5-48BB-BEA1-D7AF1F385FD5}" destId="{928B5CB8-3545-4EE5-8BED-981D3C6157A5}" srcOrd="3" destOrd="0" parTransId="{8452F8D0-82FD-4609-B6BD-446E31563D8A}" sibTransId="{8EF545BA-8D8A-4813-A428-2F18D76E61FA}"/>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A44DF6E5-2150-478D-AAB9-24BC6742BCEE}" type="presOf" srcId="{928B5CB8-3545-4EE5-8BED-981D3C6157A5}" destId="{B9324B26-5FF5-4FF7-9073-66103CBE8481}" srcOrd="0" destOrd="0" presId="urn:microsoft.com/office/officeart/2005/8/layout/vList5"/>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YEAR</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2014</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USER RATIO</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MODERATE</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MARKETING RATIO</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LOW</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EASE OF USE</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MODERATE TO DIFFICULT(REQUIRES MANUAL SETUP &amp; CONFIGURATION)</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4">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4">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4">
        <dgm:presLayoutVars>
          <dgm:bulletEnabled val="1"/>
        </dgm:presLayoutVars>
      </dgm:prSet>
      <dgm:spPr/>
      <dgm:t>
        <a:bodyPr/>
        <a:lstStyle/>
        <a:p>
          <a:endParaRPr lang="en-US"/>
        </a:p>
      </dgm:t>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t>
        <a:bodyPr/>
        <a:lstStyle/>
        <a:p>
          <a:endParaRPr lang="en-US"/>
        </a:p>
      </dgm:t>
    </dgm:pt>
    <dgm:pt modelId="{95E0557D-F0A1-4F38-8083-55DE7503164F}" type="pres">
      <dgm:prSet presAssocID="{928B5CB8-3545-4EE5-8BED-981D3C6157A5}" presName="descendantText" presStyleLbl="alignAccFollowNode1" presStyleIdx="3" presStyleCnt="4" custScaleY="145746">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085D3777-7996-4375-B5FB-BFD96D1BF9E4}" srcId="{81269538-BFC5-48BB-BEA1-D7AF1F385FD5}" destId="{928B5CB8-3545-4EE5-8BED-981D3C6157A5}" srcOrd="3" destOrd="0" parTransId="{8452F8D0-82FD-4609-B6BD-446E31563D8A}" sibTransId="{8EF545BA-8D8A-4813-A428-2F18D76E61FA}"/>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A44DF6E5-2150-478D-AAB9-24BC6742BCEE}" type="presOf" srcId="{928B5CB8-3545-4EE5-8BED-981D3C6157A5}" destId="{B9324B26-5FF5-4FF7-9073-66103CBE8481}" srcOrd="0" destOrd="0" presId="urn:microsoft.com/office/officeart/2005/8/layout/vList5"/>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a:solidFill>
          <a:schemeClr val="accent2">
            <a:lumMod val="40000"/>
            <a:lumOff val="60000"/>
          </a:schemeClr>
        </a:solidFill>
        <a:ln w="28575">
          <a:solidFill>
            <a:schemeClr val="tx1"/>
          </a:solidFill>
        </a:ln>
      </dgm:spPr>
      <dgm:t>
        <a:bodyPr/>
        <a:lstStyle/>
        <a:p>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COST</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FREE(WITH LIMITATION),PAID VERSION AVAILABLE</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TIME CONSUMPTION</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HIGH ( DUA TO MANUAL SETUP)</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PROFESSIONAL USE</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MORE SUITABLE FOR PROFESSIONALS &amp; ADVANCED USERS</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3">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3" custScaleY="136447">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3">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3" custScaleY="136220">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3" custLinFactNeighborX="187">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3" custScaleY="125379">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a:solidFill>
          <a:schemeClr val="accent2">
            <a:lumMod val="40000"/>
            <a:lumOff val="60000"/>
          </a:schemeClr>
        </a:solidFill>
        <a:ln w="28575">
          <a:solidFill>
            <a:schemeClr val="tx1"/>
          </a:solidFill>
        </a:ln>
      </dgm:spPr>
      <dgm:t>
        <a:bodyPr/>
        <a:lstStyle/>
        <a:p>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COST</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PAID (COMMERCIAL SOFTWARE)</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TIME CONSUMPTION</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LOW TO MODERATE</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PROFESSIONAL USE</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WIDELY USED IN ENGINEERING &amp; RESEARCH</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3">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3">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3">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3">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3">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3">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YEAR</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1986</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USER RATIO</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LOW</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MARKETING RATIO</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MODERATE</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EASE OF USE</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MODERATE TO DIFFICULT (LEARNING CURVE FOR BEHINNERS)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4">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4">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4">
        <dgm:presLayoutVars>
          <dgm:bulletEnabled val="1"/>
        </dgm:presLayoutVars>
      </dgm:prSet>
      <dgm:spPr/>
      <dgm:t>
        <a:bodyPr/>
        <a:lstStyle/>
        <a:p>
          <a:endParaRPr lang="en-US"/>
        </a:p>
      </dgm:t>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custScaleY="117648">
        <dgm:presLayoutVars>
          <dgm:chMax val="1"/>
          <dgm:bulletEnabled val="1"/>
        </dgm:presLayoutVars>
      </dgm:prSet>
      <dgm:spPr/>
      <dgm:t>
        <a:bodyPr/>
        <a:lstStyle/>
        <a:p>
          <a:endParaRPr lang="en-US"/>
        </a:p>
      </dgm:t>
    </dgm:pt>
    <dgm:pt modelId="{95E0557D-F0A1-4F38-8083-55DE7503164F}" type="pres">
      <dgm:prSet presAssocID="{928B5CB8-3545-4EE5-8BED-981D3C6157A5}" presName="descendantText" presStyleLbl="alignAccFollowNode1" presStyleIdx="3" presStyleCnt="4" custScaleY="146763">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085D3777-7996-4375-B5FB-BFD96D1BF9E4}" srcId="{81269538-BFC5-48BB-BEA1-D7AF1F385FD5}" destId="{928B5CB8-3545-4EE5-8BED-981D3C6157A5}" srcOrd="3" destOrd="0" parTransId="{8452F8D0-82FD-4609-B6BD-446E31563D8A}" sibTransId="{8EF545BA-8D8A-4813-A428-2F18D76E61FA}"/>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A44DF6E5-2150-478D-AAB9-24BC6742BCEE}" type="presOf" srcId="{928B5CB8-3545-4EE5-8BED-981D3C6157A5}" destId="{B9324B26-5FF5-4FF7-9073-66103CBE8481}" srcOrd="0" destOrd="0" presId="urn:microsoft.com/office/officeart/2005/8/layout/vList5"/>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a:solidFill>
          <a:schemeClr val="accent2">
            <a:lumMod val="40000"/>
            <a:lumOff val="60000"/>
          </a:schemeClr>
        </a:solidFill>
        <a:ln w="28575">
          <a:solidFill>
            <a:schemeClr val="tx1"/>
          </a:solidFill>
        </a:ln>
      </dgm:spPr>
      <dgm:t>
        <a:bodyPr/>
        <a:lstStyle/>
        <a:p>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COST</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PAID (COMMERCIAL SOFTWARE)</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TIME CONSUMPTION</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HIGH (DUE TO LEARNING CURVE)</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PROFESSIONAL USE</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MAINLY FOR NETWORK PROFESSIONALS &amp; RESEARCHERS</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3">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3">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3">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3">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3">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3" custScaleY="125379">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YEAR</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1992</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USER RATIO</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LOW</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MARKETING RATIO</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LOW</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EASE OF USE</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DIFFICULT ( REQUIRES PROGRAMMING SKILLS)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4">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4">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4">
        <dgm:presLayoutVars>
          <dgm:bulletEnabled val="1"/>
        </dgm:presLayoutVars>
      </dgm:prSet>
      <dgm:spPr/>
      <dgm:t>
        <a:bodyPr/>
        <a:lstStyle/>
        <a:p>
          <a:endParaRPr lang="en-US"/>
        </a:p>
      </dgm:t>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t>
        <a:bodyPr/>
        <a:lstStyle/>
        <a:p>
          <a:endParaRPr lang="en-US"/>
        </a:p>
      </dgm:t>
    </dgm:pt>
    <dgm:pt modelId="{95E0557D-F0A1-4F38-8083-55DE7503164F}" type="pres">
      <dgm:prSet presAssocID="{928B5CB8-3545-4EE5-8BED-981D3C6157A5}" presName="descendantText" presStyleLbl="alignAccFollowNode1" presStyleIdx="3" presStyleCnt="4">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085D3777-7996-4375-B5FB-BFD96D1BF9E4}" srcId="{81269538-BFC5-48BB-BEA1-D7AF1F385FD5}" destId="{928B5CB8-3545-4EE5-8BED-981D3C6157A5}" srcOrd="3" destOrd="0" parTransId="{8452F8D0-82FD-4609-B6BD-446E31563D8A}" sibTransId="{8EF545BA-8D8A-4813-A428-2F18D76E61FA}"/>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A44DF6E5-2150-478D-AAB9-24BC6742BCEE}" type="presOf" srcId="{928B5CB8-3545-4EE5-8BED-981D3C6157A5}" destId="{B9324B26-5FF5-4FF7-9073-66103CBE8481}" srcOrd="0" destOrd="0" presId="urn:microsoft.com/office/officeart/2005/8/layout/vList5"/>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a:solidFill>
          <a:schemeClr val="accent2">
            <a:lumMod val="40000"/>
            <a:lumOff val="60000"/>
          </a:schemeClr>
        </a:solidFill>
        <a:ln w="28575">
          <a:solidFill>
            <a:schemeClr val="tx1"/>
          </a:solidFill>
        </a:ln>
      </dgm:spPr>
      <dgm:t>
        <a:bodyPr/>
        <a:lstStyle/>
        <a:p>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COST</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FREE</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TIME CONSUMPTION</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HIGH (DUE TO PROGRAMMING REQUIREMENTS)</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PROFESSIONAL USE</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MAINLY FOR RESEARCHS &amp; ACADEMICS</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3">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3">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3">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3">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3">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3">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YEAR</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1993	</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USER RATIO</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MODERATE</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MARKETING RATIO</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HIGH</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EASE OF USE</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EASY (USER-FRIENDLY INTERFACE)</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4">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4">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4">
        <dgm:presLayoutVars>
          <dgm:bulletEnabled val="1"/>
        </dgm:presLayoutVars>
      </dgm:prSet>
      <dgm:spPr/>
      <dgm:t>
        <a:bodyPr/>
        <a:lstStyle/>
        <a:p>
          <a:endParaRPr lang="en-US"/>
        </a:p>
      </dgm:t>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t>
        <a:bodyPr/>
        <a:lstStyle/>
        <a:p>
          <a:endParaRPr lang="en-US"/>
        </a:p>
      </dgm:t>
    </dgm:pt>
    <dgm:pt modelId="{95E0557D-F0A1-4F38-8083-55DE7503164F}" type="pres">
      <dgm:prSet presAssocID="{928B5CB8-3545-4EE5-8BED-981D3C6157A5}" presName="descendantText" presStyleLbl="alignAccFollowNode1" presStyleIdx="3" presStyleCnt="4">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085D3777-7996-4375-B5FB-BFD96D1BF9E4}" srcId="{81269538-BFC5-48BB-BEA1-D7AF1F385FD5}" destId="{928B5CB8-3545-4EE5-8BED-981D3C6157A5}" srcOrd="3" destOrd="0" parTransId="{8452F8D0-82FD-4609-B6BD-446E31563D8A}" sibTransId="{8EF545BA-8D8A-4813-A428-2F18D76E61FA}"/>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A44DF6E5-2150-478D-AAB9-24BC6742BCEE}" type="presOf" srcId="{928B5CB8-3545-4EE5-8BED-981D3C6157A5}" destId="{B9324B26-5FF5-4FF7-9073-66103CBE8481}" srcOrd="0" destOrd="0" presId="urn:microsoft.com/office/officeart/2005/8/layout/vList5"/>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a:solidFill>
          <a:schemeClr val="accent2">
            <a:lumMod val="40000"/>
            <a:lumOff val="60000"/>
          </a:schemeClr>
        </a:solidFill>
        <a:ln w="28575">
          <a:solidFill>
            <a:schemeClr val="tx1"/>
          </a:solidFill>
        </a:ln>
      </dgm:spPr>
      <dgm:t>
        <a:bodyPr/>
        <a:lstStyle/>
        <a:p>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COST</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PAID (COMMERCIAL SOFTWARE)</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TIME CONSUMPTION</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LOW TO MODERATE</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custT="1"/>
      <dgm:spPr>
        <a:solidFill>
          <a:schemeClr val="accent2">
            <a:lumMod val="40000"/>
            <a:lumOff val="60000"/>
          </a:schemeClr>
        </a:solidFill>
        <a:ln w="28575">
          <a:solidFill>
            <a:schemeClr val="tx1"/>
          </a:solidFill>
        </a:ln>
      </dgm:spPr>
      <dgm:t>
        <a:bodyPr/>
        <a:lstStyle/>
        <a:p>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PROFESSIONAL USE</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a:solidFill>
          <a:schemeClr val="accent2">
            <a:lumMod val="20000"/>
            <a:lumOff val="80000"/>
            <a:alpha val="90000"/>
          </a:schemeClr>
        </a:solidFill>
        <a:ln>
          <a:solidFill>
            <a:schemeClr val="tx1">
              <a:alpha val="90000"/>
            </a:schemeClr>
          </a:solidFill>
        </a:ln>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SUITABLE FOR BOTH STUDENTS &amp; PROFESSIONALS</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3">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3">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3">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3">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3">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3" custScaleY="125379">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2EDD9-C89F-49C9-AE4A-D6196B4CA219}">
      <dsp:nvSpPr>
        <dsp:cNvPr id="0" name=""/>
        <dsp:cNvSpPr/>
      </dsp:nvSpPr>
      <dsp:spPr>
        <a:xfrm>
          <a:off x="1637803" y="13199"/>
          <a:ext cx="2161687" cy="2161687"/>
        </a:xfrm>
        <a:prstGeom prst="round2DiagRect">
          <a:avLst>
            <a:gd name="adj1" fmla="val 29727"/>
            <a:gd name="adj2" fmla="val 0"/>
          </a:avLst>
        </a:prstGeom>
        <a:solidFill>
          <a:schemeClr val="accent5"/>
        </a:solidFill>
        <a:ln>
          <a:noFill/>
        </a:ln>
        <a:effectLst/>
      </dsp:spPr>
      <dsp:style>
        <a:lnRef idx="0">
          <a:scrgbClr r="0" g="0" b="0"/>
        </a:lnRef>
        <a:fillRef idx="1">
          <a:scrgbClr r="0" g="0" b="0"/>
        </a:fillRef>
        <a:effectRef idx="0">
          <a:scrgbClr r="0" g="0" b="0"/>
        </a:effectRef>
        <a:fontRef idx="minor"/>
      </dsp:style>
    </dsp:sp>
    <dsp:sp modelId="{AFF6CE53-2172-43E4-BC33-3C48272DDCF0}">
      <dsp:nvSpPr>
        <dsp:cNvPr id="0" name=""/>
        <dsp:cNvSpPr/>
      </dsp:nvSpPr>
      <dsp:spPr>
        <a:xfrm>
          <a:off x="2098490" y="473887"/>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757675-DFB6-4B33-9701-161572571D2B}">
      <dsp:nvSpPr>
        <dsp:cNvPr id="0" name=""/>
        <dsp:cNvSpPr/>
      </dsp:nvSpPr>
      <dsp:spPr>
        <a:xfrm>
          <a:off x="946771" y="2848200"/>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733550">
            <a:lnSpc>
              <a:spcPct val="100000"/>
            </a:lnSpc>
            <a:spcBef>
              <a:spcPct val="0"/>
            </a:spcBef>
            <a:spcAft>
              <a:spcPct val="35000"/>
            </a:spcAft>
            <a:defRPr cap="all"/>
          </a:pPr>
          <a:r>
            <a:rPr lang="en-US" sz="3900" kern="1200" dirty="0"/>
            <a:t>AREEBA ZAFAR	</a:t>
          </a:r>
        </a:p>
      </dsp:txBody>
      <dsp:txXfrm>
        <a:off x="946771" y="2848200"/>
        <a:ext cx="3543750" cy="720000"/>
      </dsp:txXfrm>
    </dsp:sp>
    <dsp:sp modelId="{0E81F59E-BE24-4A43-8B4D-78AE486DB35A}">
      <dsp:nvSpPr>
        <dsp:cNvPr id="0" name=""/>
        <dsp:cNvSpPr/>
      </dsp:nvSpPr>
      <dsp:spPr>
        <a:xfrm>
          <a:off x="5801709" y="13199"/>
          <a:ext cx="2161687" cy="2161687"/>
        </a:xfrm>
        <a:prstGeom prst="round2DiagRect">
          <a:avLst>
            <a:gd name="adj1" fmla="val 29727"/>
            <a:gd name="adj2" fmla="val 0"/>
          </a:avLst>
        </a:prstGeom>
        <a:solidFill>
          <a:schemeClr val="accent5"/>
        </a:solidFill>
        <a:ln>
          <a:noFill/>
        </a:ln>
        <a:effectLst/>
      </dsp:spPr>
      <dsp:style>
        <a:lnRef idx="0">
          <a:scrgbClr r="0" g="0" b="0"/>
        </a:lnRef>
        <a:fillRef idx="1">
          <a:scrgbClr r="0" g="0" b="0"/>
        </a:fillRef>
        <a:effectRef idx="0">
          <a:scrgbClr r="0" g="0" b="0"/>
        </a:effectRef>
        <a:fontRef idx="minor"/>
      </dsp:style>
    </dsp:sp>
    <dsp:sp modelId="{C6C18185-40AF-48A2-8685-C39F432C8E80}">
      <dsp:nvSpPr>
        <dsp:cNvPr id="0" name=""/>
        <dsp:cNvSpPr/>
      </dsp:nvSpPr>
      <dsp:spPr>
        <a:xfrm>
          <a:off x="6262396" y="473887"/>
          <a:ext cx="1240312" cy="124031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D40C66-A0B4-4978-9941-A79D4CBD111B}">
      <dsp:nvSpPr>
        <dsp:cNvPr id="0" name=""/>
        <dsp:cNvSpPr/>
      </dsp:nvSpPr>
      <dsp:spPr>
        <a:xfrm>
          <a:off x="5110678" y="2848200"/>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733550">
            <a:lnSpc>
              <a:spcPct val="100000"/>
            </a:lnSpc>
            <a:spcBef>
              <a:spcPct val="0"/>
            </a:spcBef>
            <a:spcAft>
              <a:spcPct val="35000"/>
            </a:spcAft>
            <a:defRPr cap="all"/>
          </a:pPr>
          <a:r>
            <a:rPr lang="en-US" sz="3900" kern="1200" dirty="0"/>
            <a:t>ABDUL AHAD</a:t>
          </a:r>
        </a:p>
      </dsp:txBody>
      <dsp:txXfrm>
        <a:off x="5110678" y="2848200"/>
        <a:ext cx="354375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7621455" y="-3382280"/>
          <a:ext cx="520734" cy="7418185"/>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1998</a:t>
          </a:r>
        </a:p>
      </dsp:txBody>
      <dsp:txXfrm rot="-5400000">
        <a:off x="4172730" y="91865"/>
        <a:ext cx="7392765" cy="469894"/>
      </dsp:txXfrm>
    </dsp:sp>
    <dsp:sp modelId="{3230722F-B757-4673-BD2F-9D4BAB5CEE8D}">
      <dsp:nvSpPr>
        <dsp:cNvPr id="0" name=""/>
        <dsp:cNvSpPr/>
      </dsp:nvSpPr>
      <dsp:spPr>
        <a:xfrm>
          <a:off x="0" y="1353"/>
          <a:ext cx="4172729" cy="650917"/>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YEAR</a:t>
          </a:r>
        </a:p>
      </dsp:txBody>
      <dsp:txXfrm>
        <a:off x="31775" y="33128"/>
        <a:ext cx="4109179" cy="587367"/>
      </dsp:txXfrm>
    </dsp:sp>
    <dsp:sp modelId="{329ECF1A-78BE-41CB-B252-8011825B67CD}">
      <dsp:nvSpPr>
        <dsp:cNvPr id="0" name=""/>
        <dsp:cNvSpPr/>
      </dsp:nvSpPr>
      <dsp:spPr>
        <a:xfrm rot="5400000">
          <a:off x="7621455" y="-2698816"/>
          <a:ext cx="520734" cy="7418185"/>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HIGH</a:t>
          </a:r>
        </a:p>
      </dsp:txBody>
      <dsp:txXfrm rot="-5400000">
        <a:off x="4172730" y="775329"/>
        <a:ext cx="7392765" cy="469894"/>
      </dsp:txXfrm>
    </dsp:sp>
    <dsp:sp modelId="{8A3FE5E4-2689-4041-B2C5-C63BC276A3EF}">
      <dsp:nvSpPr>
        <dsp:cNvPr id="0" name=""/>
        <dsp:cNvSpPr/>
      </dsp:nvSpPr>
      <dsp:spPr>
        <a:xfrm>
          <a:off x="0" y="684817"/>
          <a:ext cx="4172729" cy="650917"/>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USER RATIO</a:t>
          </a:r>
        </a:p>
      </dsp:txBody>
      <dsp:txXfrm>
        <a:off x="31775" y="716592"/>
        <a:ext cx="4109179" cy="587367"/>
      </dsp:txXfrm>
    </dsp:sp>
    <dsp:sp modelId="{A66EBD3D-E7C5-421C-B8B5-728648057DDC}">
      <dsp:nvSpPr>
        <dsp:cNvPr id="0" name=""/>
        <dsp:cNvSpPr/>
      </dsp:nvSpPr>
      <dsp:spPr>
        <a:xfrm rot="5400000">
          <a:off x="7621455" y="-2015352"/>
          <a:ext cx="520734" cy="7418185"/>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HIGH</a:t>
          </a:r>
        </a:p>
      </dsp:txBody>
      <dsp:txXfrm rot="-5400000">
        <a:off x="4172730" y="1458793"/>
        <a:ext cx="7392765" cy="469894"/>
      </dsp:txXfrm>
    </dsp:sp>
    <dsp:sp modelId="{1C763A21-352A-41D1-A2E2-E305DABA275D}">
      <dsp:nvSpPr>
        <dsp:cNvPr id="0" name=""/>
        <dsp:cNvSpPr/>
      </dsp:nvSpPr>
      <dsp:spPr>
        <a:xfrm>
          <a:off x="0" y="1368280"/>
          <a:ext cx="4172729" cy="650917"/>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MARKETING RATIO</a:t>
          </a:r>
          <a:endPar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1775" y="1400055"/>
        <a:ext cx="4109179" cy="587367"/>
      </dsp:txXfrm>
    </dsp:sp>
    <dsp:sp modelId="{95E0557D-F0A1-4F38-8083-55DE7503164F}">
      <dsp:nvSpPr>
        <dsp:cNvPr id="0" name=""/>
        <dsp:cNvSpPr/>
      </dsp:nvSpPr>
      <dsp:spPr>
        <a:xfrm rot="5400000">
          <a:off x="7621455" y="-1331889"/>
          <a:ext cx="520734" cy="7418185"/>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EASY (USER-FRIENDLY PACKET ANALYSIS)</a:t>
          </a:r>
        </a:p>
      </dsp:txBody>
      <dsp:txXfrm rot="-5400000">
        <a:off x="4172730" y="2142256"/>
        <a:ext cx="7392765" cy="469894"/>
      </dsp:txXfrm>
    </dsp:sp>
    <dsp:sp modelId="{B9324B26-5FF5-4FF7-9073-66103CBE8481}">
      <dsp:nvSpPr>
        <dsp:cNvPr id="0" name=""/>
        <dsp:cNvSpPr/>
      </dsp:nvSpPr>
      <dsp:spPr>
        <a:xfrm>
          <a:off x="0" y="2051744"/>
          <a:ext cx="4172729" cy="650917"/>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EASE OF USE</a:t>
          </a:r>
        </a:p>
      </dsp:txBody>
      <dsp:txXfrm>
        <a:off x="31775" y="2083519"/>
        <a:ext cx="4109179" cy="58736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7589501" y="-3341972"/>
          <a:ext cx="584639" cy="7418184"/>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FREE</a:t>
          </a:r>
        </a:p>
      </dsp:txBody>
      <dsp:txXfrm rot="-5400000">
        <a:off x="4172729" y="103340"/>
        <a:ext cx="7389644" cy="527559"/>
      </dsp:txXfrm>
    </dsp:sp>
    <dsp:sp modelId="{3230722F-B757-4673-BD2F-9D4BAB5CEE8D}">
      <dsp:nvSpPr>
        <dsp:cNvPr id="0" name=""/>
        <dsp:cNvSpPr/>
      </dsp:nvSpPr>
      <dsp:spPr>
        <a:xfrm>
          <a:off x="0" y="1719"/>
          <a:ext cx="4172729" cy="730799"/>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a:solidFill>
                <a:schemeClr val="tx1"/>
              </a:solidFill>
              <a:latin typeface="Tahoma" panose="020B0604030504040204" pitchFamily="34" charset="0"/>
              <a:ea typeface="Tahoma" panose="020B0604030504040204" pitchFamily="34" charset="0"/>
              <a:cs typeface="Tahoma" panose="020B0604030504040204" pitchFamily="34" charset="0"/>
            </a:rPr>
            <a:t>COST</a:t>
          </a:r>
        </a:p>
      </dsp:txBody>
      <dsp:txXfrm>
        <a:off x="35675" y="37394"/>
        <a:ext cx="4101379" cy="659449"/>
      </dsp:txXfrm>
    </dsp:sp>
    <dsp:sp modelId="{329ECF1A-78BE-41CB-B252-8011825B67CD}">
      <dsp:nvSpPr>
        <dsp:cNvPr id="0" name=""/>
        <dsp:cNvSpPr/>
      </dsp:nvSpPr>
      <dsp:spPr>
        <a:xfrm rot="5400000">
          <a:off x="7589501" y="-2574633"/>
          <a:ext cx="584639" cy="7418184"/>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LOW TO MODERATE</a:t>
          </a:r>
        </a:p>
      </dsp:txBody>
      <dsp:txXfrm rot="-5400000">
        <a:off x="4172729" y="870679"/>
        <a:ext cx="7389644" cy="527559"/>
      </dsp:txXfrm>
    </dsp:sp>
    <dsp:sp modelId="{8A3FE5E4-2689-4041-B2C5-C63BC276A3EF}">
      <dsp:nvSpPr>
        <dsp:cNvPr id="0" name=""/>
        <dsp:cNvSpPr/>
      </dsp:nvSpPr>
      <dsp:spPr>
        <a:xfrm>
          <a:off x="0" y="769059"/>
          <a:ext cx="4172729" cy="730799"/>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TIME CONSUMPTION</a:t>
          </a:r>
        </a:p>
      </dsp:txBody>
      <dsp:txXfrm>
        <a:off x="35675" y="804734"/>
        <a:ext cx="4101379" cy="659449"/>
      </dsp:txXfrm>
    </dsp:sp>
    <dsp:sp modelId="{A66EBD3D-E7C5-421C-B8B5-728648057DDC}">
      <dsp:nvSpPr>
        <dsp:cNvPr id="0" name=""/>
        <dsp:cNvSpPr/>
      </dsp:nvSpPr>
      <dsp:spPr>
        <a:xfrm rot="5400000">
          <a:off x="7507616" y="-1802563"/>
          <a:ext cx="733015" cy="7410940"/>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WIDELY USED IN NETWORKING PROFESSIONALS &amp; SECURITY ANALYSIS</a:t>
          </a:r>
        </a:p>
      </dsp:txBody>
      <dsp:txXfrm rot="-5400000">
        <a:off x="4168654" y="1572182"/>
        <a:ext cx="7375157" cy="661449"/>
      </dsp:txXfrm>
    </dsp:sp>
    <dsp:sp modelId="{1C763A21-352A-41D1-A2E2-E305DABA275D}">
      <dsp:nvSpPr>
        <dsp:cNvPr id="0" name=""/>
        <dsp:cNvSpPr/>
      </dsp:nvSpPr>
      <dsp:spPr>
        <a:xfrm>
          <a:off x="13858" y="1537506"/>
          <a:ext cx="4168654" cy="730799"/>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PROFESSIONAL USE</a:t>
          </a:r>
        </a:p>
      </dsp:txBody>
      <dsp:txXfrm>
        <a:off x="49533" y="1573181"/>
        <a:ext cx="4097304" cy="65944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7621455" y="-3382280"/>
          <a:ext cx="520734" cy="7418185"/>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1984</a:t>
          </a:r>
        </a:p>
      </dsp:txBody>
      <dsp:txXfrm rot="-5400000">
        <a:off x="4172730" y="91865"/>
        <a:ext cx="7392765" cy="469894"/>
      </dsp:txXfrm>
    </dsp:sp>
    <dsp:sp modelId="{3230722F-B757-4673-BD2F-9D4BAB5CEE8D}">
      <dsp:nvSpPr>
        <dsp:cNvPr id="0" name=""/>
        <dsp:cNvSpPr/>
      </dsp:nvSpPr>
      <dsp:spPr>
        <a:xfrm>
          <a:off x="0" y="1353"/>
          <a:ext cx="4172729" cy="650917"/>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YEAR</a:t>
          </a:r>
        </a:p>
      </dsp:txBody>
      <dsp:txXfrm>
        <a:off x="31775" y="33128"/>
        <a:ext cx="4109179" cy="587367"/>
      </dsp:txXfrm>
    </dsp:sp>
    <dsp:sp modelId="{329ECF1A-78BE-41CB-B252-8011825B67CD}">
      <dsp:nvSpPr>
        <dsp:cNvPr id="0" name=""/>
        <dsp:cNvSpPr/>
      </dsp:nvSpPr>
      <dsp:spPr>
        <a:xfrm rot="5400000">
          <a:off x="7621455" y="-2698816"/>
          <a:ext cx="520734" cy="7418185"/>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HIGH</a:t>
          </a:r>
        </a:p>
      </dsp:txBody>
      <dsp:txXfrm rot="-5400000">
        <a:off x="4172730" y="775329"/>
        <a:ext cx="7392765" cy="469894"/>
      </dsp:txXfrm>
    </dsp:sp>
    <dsp:sp modelId="{8A3FE5E4-2689-4041-B2C5-C63BC276A3EF}">
      <dsp:nvSpPr>
        <dsp:cNvPr id="0" name=""/>
        <dsp:cNvSpPr/>
      </dsp:nvSpPr>
      <dsp:spPr>
        <a:xfrm>
          <a:off x="0" y="684817"/>
          <a:ext cx="4172729" cy="650917"/>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USER RATIO</a:t>
          </a:r>
        </a:p>
      </dsp:txBody>
      <dsp:txXfrm>
        <a:off x="31775" y="716592"/>
        <a:ext cx="4109179" cy="587367"/>
      </dsp:txXfrm>
    </dsp:sp>
    <dsp:sp modelId="{A66EBD3D-E7C5-421C-B8B5-728648057DDC}">
      <dsp:nvSpPr>
        <dsp:cNvPr id="0" name=""/>
        <dsp:cNvSpPr/>
      </dsp:nvSpPr>
      <dsp:spPr>
        <a:xfrm rot="5400000">
          <a:off x="7621455" y="-2015352"/>
          <a:ext cx="520734" cy="7418185"/>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HIGH</a:t>
          </a:r>
        </a:p>
      </dsp:txBody>
      <dsp:txXfrm rot="-5400000">
        <a:off x="4172730" y="1458793"/>
        <a:ext cx="7392765" cy="469894"/>
      </dsp:txXfrm>
    </dsp:sp>
    <dsp:sp modelId="{1C763A21-352A-41D1-A2E2-E305DABA275D}">
      <dsp:nvSpPr>
        <dsp:cNvPr id="0" name=""/>
        <dsp:cNvSpPr/>
      </dsp:nvSpPr>
      <dsp:spPr>
        <a:xfrm>
          <a:off x="0" y="1368280"/>
          <a:ext cx="4172729" cy="650917"/>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MARKETING RATIO</a:t>
          </a:r>
          <a:endPar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1775" y="1400055"/>
        <a:ext cx="4109179" cy="587367"/>
      </dsp:txXfrm>
    </dsp:sp>
    <dsp:sp modelId="{95E0557D-F0A1-4F38-8083-55DE7503164F}">
      <dsp:nvSpPr>
        <dsp:cNvPr id="0" name=""/>
        <dsp:cNvSpPr/>
      </dsp:nvSpPr>
      <dsp:spPr>
        <a:xfrm rot="5400000">
          <a:off x="7621455" y="-1331889"/>
          <a:ext cx="520734" cy="7418185"/>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MODERATE TO EASY (VISUAL MODELING)</a:t>
          </a:r>
        </a:p>
      </dsp:txBody>
      <dsp:txXfrm rot="-5400000">
        <a:off x="4172730" y="2142256"/>
        <a:ext cx="7392765" cy="469894"/>
      </dsp:txXfrm>
    </dsp:sp>
    <dsp:sp modelId="{B9324B26-5FF5-4FF7-9073-66103CBE8481}">
      <dsp:nvSpPr>
        <dsp:cNvPr id="0" name=""/>
        <dsp:cNvSpPr/>
      </dsp:nvSpPr>
      <dsp:spPr>
        <a:xfrm>
          <a:off x="0" y="2051744"/>
          <a:ext cx="4172729" cy="650917"/>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EASE OF USE</a:t>
          </a:r>
        </a:p>
      </dsp:txBody>
      <dsp:txXfrm>
        <a:off x="31775" y="2083519"/>
        <a:ext cx="4109179" cy="58736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7589058" y="-3342029"/>
          <a:ext cx="585526" cy="7418184"/>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PAID (COMMERCIAL SOFTWARE)</a:t>
          </a:r>
        </a:p>
      </dsp:txBody>
      <dsp:txXfrm rot="-5400000">
        <a:off x="4172730" y="102882"/>
        <a:ext cx="7389601" cy="528360"/>
      </dsp:txXfrm>
    </dsp:sp>
    <dsp:sp modelId="{3230722F-B757-4673-BD2F-9D4BAB5CEE8D}">
      <dsp:nvSpPr>
        <dsp:cNvPr id="0" name=""/>
        <dsp:cNvSpPr/>
      </dsp:nvSpPr>
      <dsp:spPr>
        <a:xfrm>
          <a:off x="0" y="1108"/>
          <a:ext cx="4172729" cy="731908"/>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a:solidFill>
                <a:schemeClr val="tx1"/>
              </a:solidFill>
              <a:latin typeface="Tahoma" panose="020B0604030504040204" pitchFamily="34" charset="0"/>
              <a:ea typeface="Tahoma" panose="020B0604030504040204" pitchFamily="34" charset="0"/>
              <a:cs typeface="Tahoma" panose="020B0604030504040204" pitchFamily="34" charset="0"/>
            </a:rPr>
            <a:t>COST</a:t>
          </a:r>
        </a:p>
      </dsp:txBody>
      <dsp:txXfrm>
        <a:off x="35729" y="36837"/>
        <a:ext cx="4101271" cy="660450"/>
      </dsp:txXfrm>
    </dsp:sp>
    <dsp:sp modelId="{329ECF1A-78BE-41CB-B252-8011825B67CD}">
      <dsp:nvSpPr>
        <dsp:cNvPr id="0" name=""/>
        <dsp:cNvSpPr/>
      </dsp:nvSpPr>
      <dsp:spPr>
        <a:xfrm rot="5400000">
          <a:off x="7589058" y="-2573525"/>
          <a:ext cx="585526" cy="7418184"/>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LOW TO MODERATE</a:t>
          </a:r>
        </a:p>
      </dsp:txBody>
      <dsp:txXfrm rot="-5400000">
        <a:off x="4172730" y="871386"/>
        <a:ext cx="7389601" cy="528360"/>
      </dsp:txXfrm>
    </dsp:sp>
    <dsp:sp modelId="{8A3FE5E4-2689-4041-B2C5-C63BC276A3EF}">
      <dsp:nvSpPr>
        <dsp:cNvPr id="0" name=""/>
        <dsp:cNvSpPr/>
      </dsp:nvSpPr>
      <dsp:spPr>
        <a:xfrm>
          <a:off x="0" y="769612"/>
          <a:ext cx="4172729" cy="731908"/>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TIME CONSUMPTION</a:t>
          </a:r>
        </a:p>
      </dsp:txBody>
      <dsp:txXfrm>
        <a:off x="35729" y="805341"/>
        <a:ext cx="4101271" cy="660450"/>
      </dsp:txXfrm>
    </dsp:sp>
    <dsp:sp modelId="{A66EBD3D-E7C5-421C-B8B5-728648057DDC}">
      <dsp:nvSpPr>
        <dsp:cNvPr id="0" name=""/>
        <dsp:cNvSpPr/>
      </dsp:nvSpPr>
      <dsp:spPr>
        <a:xfrm rot="5400000">
          <a:off x="7589058" y="-1805021"/>
          <a:ext cx="585526" cy="7418184"/>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WIDELY USED IN ENGINEERING &amp; RESEARCH</a:t>
          </a:r>
        </a:p>
      </dsp:txBody>
      <dsp:txXfrm rot="-5400000">
        <a:off x="4172730" y="1639890"/>
        <a:ext cx="7389601" cy="528360"/>
      </dsp:txXfrm>
    </dsp:sp>
    <dsp:sp modelId="{1C763A21-352A-41D1-A2E2-E305DABA275D}">
      <dsp:nvSpPr>
        <dsp:cNvPr id="0" name=""/>
        <dsp:cNvSpPr/>
      </dsp:nvSpPr>
      <dsp:spPr>
        <a:xfrm>
          <a:off x="0" y="1538116"/>
          <a:ext cx="4172729" cy="731908"/>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PROFESSIONAL USE</a:t>
          </a:r>
        </a:p>
      </dsp:txBody>
      <dsp:txXfrm>
        <a:off x="35729" y="1573845"/>
        <a:ext cx="4101271" cy="6604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7632017" y="-3395797"/>
          <a:ext cx="499609" cy="7418185"/>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1986</a:t>
          </a:r>
        </a:p>
      </dsp:txBody>
      <dsp:txXfrm rot="-5400000">
        <a:off x="4172730" y="87879"/>
        <a:ext cx="7393796" cy="450831"/>
      </dsp:txXfrm>
    </dsp:sp>
    <dsp:sp modelId="{3230722F-B757-4673-BD2F-9D4BAB5CEE8D}">
      <dsp:nvSpPr>
        <dsp:cNvPr id="0" name=""/>
        <dsp:cNvSpPr/>
      </dsp:nvSpPr>
      <dsp:spPr>
        <a:xfrm>
          <a:off x="0" y="1039"/>
          <a:ext cx="4172729" cy="624511"/>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YEAR</a:t>
          </a:r>
        </a:p>
      </dsp:txBody>
      <dsp:txXfrm>
        <a:off x="30486" y="31525"/>
        <a:ext cx="4111757" cy="563539"/>
      </dsp:txXfrm>
    </dsp:sp>
    <dsp:sp modelId="{329ECF1A-78BE-41CB-B252-8011825B67CD}">
      <dsp:nvSpPr>
        <dsp:cNvPr id="0" name=""/>
        <dsp:cNvSpPr/>
      </dsp:nvSpPr>
      <dsp:spPr>
        <a:xfrm rot="5400000">
          <a:off x="7632017" y="-2740060"/>
          <a:ext cx="499609" cy="7418185"/>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LOW</a:t>
          </a:r>
        </a:p>
      </dsp:txBody>
      <dsp:txXfrm rot="-5400000">
        <a:off x="4172730" y="743616"/>
        <a:ext cx="7393796" cy="450831"/>
      </dsp:txXfrm>
    </dsp:sp>
    <dsp:sp modelId="{8A3FE5E4-2689-4041-B2C5-C63BC276A3EF}">
      <dsp:nvSpPr>
        <dsp:cNvPr id="0" name=""/>
        <dsp:cNvSpPr/>
      </dsp:nvSpPr>
      <dsp:spPr>
        <a:xfrm>
          <a:off x="0" y="656776"/>
          <a:ext cx="4172729" cy="624511"/>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USER RATIO</a:t>
          </a:r>
        </a:p>
      </dsp:txBody>
      <dsp:txXfrm>
        <a:off x="30486" y="687262"/>
        <a:ext cx="4111757" cy="563539"/>
      </dsp:txXfrm>
    </dsp:sp>
    <dsp:sp modelId="{A66EBD3D-E7C5-421C-B8B5-728648057DDC}">
      <dsp:nvSpPr>
        <dsp:cNvPr id="0" name=""/>
        <dsp:cNvSpPr/>
      </dsp:nvSpPr>
      <dsp:spPr>
        <a:xfrm rot="5400000">
          <a:off x="7632017" y="-2084323"/>
          <a:ext cx="499609" cy="7418185"/>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MODERATE</a:t>
          </a:r>
        </a:p>
      </dsp:txBody>
      <dsp:txXfrm rot="-5400000">
        <a:off x="4172730" y="1399353"/>
        <a:ext cx="7393796" cy="450831"/>
      </dsp:txXfrm>
    </dsp:sp>
    <dsp:sp modelId="{1C763A21-352A-41D1-A2E2-E305DABA275D}">
      <dsp:nvSpPr>
        <dsp:cNvPr id="0" name=""/>
        <dsp:cNvSpPr/>
      </dsp:nvSpPr>
      <dsp:spPr>
        <a:xfrm>
          <a:off x="0" y="1312513"/>
          <a:ext cx="4172729" cy="624511"/>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MARKETING RATIO</a:t>
          </a:r>
          <a:endPar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0486" y="1342999"/>
        <a:ext cx="4111757" cy="563539"/>
      </dsp:txXfrm>
    </dsp:sp>
    <dsp:sp modelId="{95E0557D-F0A1-4F38-8083-55DE7503164F}">
      <dsp:nvSpPr>
        <dsp:cNvPr id="0" name=""/>
        <dsp:cNvSpPr/>
      </dsp:nvSpPr>
      <dsp:spPr>
        <a:xfrm rot="5400000">
          <a:off x="7507504" y="-1369857"/>
          <a:ext cx="733241" cy="7410941"/>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MODERATE TO DIFFICULT (LEARNING CURVE FOR BEHINNERS)</a:t>
          </a:r>
        </a:p>
      </dsp:txBody>
      <dsp:txXfrm rot="-5400000">
        <a:off x="4168654" y="2004787"/>
        <a:ext cx="7375147" cy="661653"/>
      </dsp:txXfrm>
    </dsp:sp>
    <dsp:sp modelId="{B9324B26-5FF5-4FF7-9073-66103CBE8481}">
      <dsp:nvSpPr>
        <dsp:cNvPr id="0" name=""/>
        <dsp:cNvSpPr/>
      </dsp:nvSpPr>
      <dsp:spPr>
        <a:xfrm>
          <a:off x="0" y="1968250"/>
          <a:ext cx="4168654" cy="734725"/>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EASE OF USE</a:t>
          </a:r>
        </a:p>
      </dsp:txBody>
      <dsp:txXfrm>
        <a:off x="35866" y="2004116"/>
        <a:ext cx="4096922" cy="6629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7589501" y="-3341972"/>
          <a:ext cx="584639" cy="7418184"/>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PAID (COMMERCIAL SOFTWARE)</a:t>
          </a:r>
        </a:p>
      </dsp:txBody>
      <dsp:txXfrm rot="-5400000">
        <a:off x="4172729" y="103340"/>
        <a:ext cx="7389644" cy="527559"/>
      </dsp:txXfrm>
    </dsp:sp>
    <dsp:sp modelId="{3230722F-B757-4673-BD2F-9D4BAB5CEE8D}">
      <dsp:nvSpPr>
        <dsp:cNvPr id="0" name=""/>
        <dsp:cNvSpPr/>
      </dsp:nvSpPr>
      <dsp:spPr>
        <a:xfrm>
          <a:off x="0" y="1719"/>
          <a:ext cx="4172729" cy="730799"/>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a:solidFill>
                <a:schemeClr val="tx1"/>
              </a:solidFill>
              <a:latin typeface="Tahoma" panose="020B0604030504040204" pitchFamily="34" charset="0"/>
              <a:ea typeface="Tahoma" panose="020B0604030504040204" pitchFamily="34" charset="0"/>
              <a:cs typeface="Tahoma" panose="020B0604030504040204" pitchFamily="34" charset="0"/>
            </a:rPr>
            <a:t>COST</a:t>
          </a:r>
        </a:p>
      </dsp:txBody>
      <dsp:txXfrm>
        <a:off x="35675" y="37394"/>
        <a:ext cx="4101379" cy="659449"/>
      </dsp:txXfrm>
    </dsp:sp>
    <dsp:sp modelId="{329ECF1A-78BE-41CB-B252-8011825B67CD}">
      <dsp:nvSpPr>
        <dsp:cNvPr id="0" name=""/>
        <dsp:cNvSpPr/>
      </dsp:nvSpPr>
      <dsp:spPr>
        <a:xfrm rot="5400000">
          <a:off x="7589501" y="-2574633"/>
          <a:ext cx="584639" cy="7418184"/>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HIGH (DUE TO LEARNING CURVE)</a:t>
          </a:r>
        </a:p>
      </dsp:txBody>
      <dsp:txXfrm rot="-5400000">
        <a:off x="4172729" y="870679"/>
        <a:ext cx="7389644" cy="527559"/>
      </dsp:txXfrm>
    </dsp:sp>
    <dsp:sp modelId="{8A3FE5E4-2689-4041-B2C5-C63BC276A3EF}">
      <dsp:nvSpPr>
        <dsp:cNvPr id="0" name=""/>
        <dsp:cNvSpPr/>
      </dsp:nvSpPr>
      <dsp:spPr>
        <a:xfrm>
          <a:off x="0" y="769059"/>
          <a:ext cx="4172729" cy="730799"/>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TIME CONSUMPTION</a:t>
          </a:r>
        </a:p>
      </dsp:txBody>
      <dsp:txXfrm>
        <a:off x="35675" y="804734"/>
        <a:ext cx="4101379" cy="659449"/>
      </dsp:txXfrm>
    </dsp:sp>
    <dsp:sp modelId="{A66EBD3D-E7C5-421C-B8B5-728648057DDC}">
      <dsp:nvSpPr>
        <dsp:cNvPr id="0" name=""/>
        <dsp:cNvSpPr/>
      </dsp:nvSpPr>
      <dsp:spPr>
        <a:xfrm rot="5400000">
          <a:off x="7507616" y="-1802563"/>
          <a:ext cx="733015" cy="7410940"/>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MAINLY FOR NETWORK PROFESSIONALS &amp; RESEARCHERS</a:t>
          </a:r>
        </a:p>
      </dsp:txBody>
      <dsp:txXfrm rot="-5400000">
        <a:off x="4168654" y="1572182"/>
        <a:ext cx="7375157" cy="661449"/>
      </dsp:txXfrm>
    </dsp:sp>
    <dsp:sp modelId="{1C763A21-352A-41D1-A2E2-E305DABA275D}">
      <dsp:nvSpPr>
        <dsp:cNvPr id="0" name=""/>
        <dsp:cNvSpPr/>
      </dsp:nvSpPr>
      <dsp:spPr>
        <a:xfrm>
          <a:off x="0" y="1537506"/>
          <a:ext cx="4168654" cy="730799"/>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PROFESSIONAL USE</a:t>
          </a:r>
        </a:p>
      </dsp:txBody>
      <dsp:txXfrm>
        <a:off x="35675" y="1573181"/>
        <a:ext cx="4097304" cy="6594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7621455" y="-3382280"/>
          <a:ext cx="520734" cy="7418185"/>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1992</a:t>
          </a:r>
        </a:p>
      </dsp:txBody>
      <dsp:txXfrm rot="-5400000">
        <a:off x="4172730" y="91865"/>
        <a:ext cx="7392765" cy="469894"/>
      </dsp:txXfrm>
    </dsp:sp>
    <dsp:sp modelId="{3230722F-B757-4673-BD2F-9D4BAB5CEE8D}">
      <dsp:nvSpPr>
        <dsp:cNvPr id="0" name=""/>
        <dsp:cNvSpPr/>
      </dsp:nvSpPr>
      <dsp:spPr>
        <a:xfrm>
          <a:off x="0" y="1353"/>
          <a:ext cx="4172729" cy="650917"/>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YEAR</a:t>
          </a:r>
        </a:p>
      </dsp:txBody>
      <dsp:txXfrm>
        <a:off x="31775" y="33128"/>
        <a:ext cx="4109179" cy="587367"/>
      </dsp:txXfrm>
    </dsp:sp>
    <dsp:sp modelId="{329ECF1A-78BE-41CB-B252-8011825B67CD}">
      <dsp:nvSpPr>
        <dsp:cNvPr id="0" name=""/>
        <dsp:cNvSpPr/>
      </dsp:nvSpPr>
      <dsp:spPr>
        <a:xfrm rot="5400000">
          <a:off x="7621455" y="-2698816"/>
          <a:ext cx="520734" cy="7418185"/>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LOW</a:t>
          </a:r>
        </a:p>
      </dsp:txBody>
      <dsp:txXfrm rot="-5400000">
        <a:off x="4172730" y="775329"/>
        <a:ext cx="7392765" cy="469894"/>
      </dsp:txXfrm>
    </dsp:sp>
    <dsp:sp modelId="{8A3FE5E4-2689-4041-B2C5-C63BC276A3EF}">
      <dsp:nvSpPr>
        <dsp:cNvPr id="0" name=""/>
        <dsp:cNvSpPr/>
      </dsp:nvSpPr>
      <dsp:spPr>
        <a:xfrm>
          <a:off x="0" y="684817"/>
          <a:ext cx="4172729" cy="650917"/>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USER RATIO</a:t>
          </a:r>
        </a:p>
      </dsp:txBody>
      <dsp:txXfrm>
        <a:off x="31775" y="716592"/>
        <a:ext cx="4109179" cy="587367"/>
      </dsp:txXfrm>
    </dsp:sp>
    <dsp:sp modelId="{A66EBD3D-E7C5-421C-B8B5-728648057DDC}">
      <dsp:nvSpPr>
        <dsp:cNvPr id="0" name=""/>
        <dsp:cNvSpPr/>
      </dsp:nvSpPr>
      <dsp:spPr>
        <a:xfrm rot="5400000">
          <a:off x="7621455" y="-2015352"/>
          <a:ext cx="520734" cy="7418185"/>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LOW</a:t>
          </a:r>
        </a:p>
      </dsp:txBody>
      <dsp:txXfrm rot="-5400000">
        <a:off x="4172730" y="1458793"/>
        <a:ext cx="7392765" cy="469894"/>
      </dsp:txXfrm>
    </dsp:sp>
    <dsp:sp modelId="{1C763A21-352A-41D1-A2E2-E305DABA275D}">
      <dsp:nvSpPr>
        <dsp:cNvPr id="0" name=""/>
        <dsp:cNvSpPr/>
      </dsp:nvSpPr>
      <dsp:spPr>
        <a:xfrm>
          <a:off x="0" y="1368280"/>
          <a:ext cx="4172729" cy="650917"/>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MARKETING RATIO</a:t>
          </a:r>
          <a:endPar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1775" y="1400055"/>
        <a:ext cx="4109179" cy="587367"/>
      </dsp:txXfrm>
    </dsp:sp>
    <dsp:sp modelId="{95E0557D-F0A1-4F38-8083-55DE7503164F}">
      <dsp:nvSpPr>
        <dsp:cNvPr id="0" name=""/>
        <dsp:cNvSpPr/>
      </dsp:nvSpPr>
      <dsp:spPr>
        <a:xfrm rot="5400000">
          <a:off x="7621455" y="-1331889"/>
          <a:ext cx="520734" cy="7418185"/>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DIFFICULT ( REQUIRES PROGRAMMING SKILLS)</a:t>
          </a:r>
        </a:p>
      </dsp:txBody>
      <dsp:txXfrm rot="-5400000">
        <a:off x="4172730" y="2142256"/>
        <a:ext cx="7392765" cy="469894"/>
      </dsp:txXfrm>
    </dsp:sp>
    <dsp:sp modelId="{B9324B26-5FF5-4FF7-9073-66103CBE8481}">
      <dsp:nvSpPr>
        <dsp:cNvPr id="0" name=""/>
        <dsp:cNvSpPr/>
      </dsp:nvSpPr>
      <dsp:spPr>
        <a:xfrm>
          <a:off x="0" y="2051744"/>
          <a:ext cx="4172729" cy="650917"/>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EASE OF USE</a:t>
          </a:r>
        </a:p>
      </dsp:txBody>
      <dsp:txXfrm>
        <a:off x="31775" y="2083519"/>
        <a:ext cx="4109179" cy="5873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7589058" y="-3342029"/>
          <a:ext cx="585526" cy="7418184"/>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FREE</a:t>
          </a:r>
        </a:p>
      </dsp:txBody>
      <dsp:txXfrm rot="-5400000">
        <a:off x="4172730" y="102882"/>
        <a:ext cx="7389601" cy="528360"/>
      </dsp:txXfrm>
    </dsp:sp>
    <dsp:sp modelId="{3230722F-B757-4673-BD2F-9D4BAB5CEE8D}">
      <dsp:nvSpPr>
        <dsp:cNvPr id="0" name=""/>
        <dsp:cNvSpPr/>
      </dsp:nvSpPr>
      <dsp:spPr>
        <a:xfrm>
          <a:off x="0" y="1108"/>
          <a:ext cx="4172729" cy="731908"/>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a:solidFill>
                <a:schemeClr val="tx1"/>
              </a:solidFill>
              <a:latin typeface="Tahoma" panose="020B0604030504040204" pitchFamily="34" charset="0"/>
              <a:ea typeface="Tahoma" panose="020B0604030504040204" pitchFamily="34" charset="0"/>
              <a:cs typeface="Tahoma" panose="020B0604030504040204" pitchFamily="34" charset="0"/>
            </a:rPr>
            <a:t>COST</a:t>
          </a:r>
        </a:p>
      </dsp:txBody>
      <dsp:txXfrm>
        <a:off x="35729" y="36837"/>
        <a:ext cx="4101271" cy="660450"/>
      </dsp:txXfrm>
    </dsp:sp>
    <dsp:sp modelId="{329ECF1A-78BE-41CB-B252-8011825B67CD}">
      <dsp:nvSpPr>
        <dsp:cNvPr id="0" name=""/>
        <dsp:cNvSpPr/>
      </dsp:nvSpPr>
      <dsp:spPr>
        <a:xfrm rot="5400000">
          <a:off x="7589058" y="-2573525"/>
          <a:ext cx="585526" cy="7418184"/>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HIGH (DUE TO PROGRAMMING REQUIREMENTS)</a:t>
          </a:r>
        </a:p>
      </dsp:txBody>
      <dsp:txXfrm rot="-5400000">
        <a:off x="4172730" y="871386"/>
        <a:ext cx="7389601" cy="528360"/>
      </dsp:txXfrm>
    </dsp:sp>
    <dsp:sp modelId="{8A3FE5E4-2689-4041-B2C5-C63BC276A3EF}">
      <dsp:nvSpPr>
        <dsp:cNvPr id="0" name=""/>
        <dsp:cNvSpPr/>
      </dsp:nvSpPr>
      <dsp:spPr>
        <a:xfrm>
          <a:off x="0" y="769612"/>
          <a:ext cx="4172729" cy="731908"/>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TIME CONSUMPTION</a:t>
          </a:r>
        </a:p>
      </dsp:txBody>
      <dsp:txXfrm>
        <a:off x="35729" y="805341"/>
        <a:ext cx="4101271" cy="660450"/>
      </dsp:txXfrm>
    </dsp:sp>
    <dsp:sp modelId="{A66EBD3D-E7C5-421C-B8B5-728648057DDC}">
      <dsp:nvSpPr>
        <dsp:cNvPr id="0" name=""/>
        <dsp:cNvSpPr/>
      </dsp:nvSpPr>
      <dsp:spPr>
        <a:xfrm rot="5400000">
          <a:off x="7589058" y="-1805021"/>
          <a:ext cx="585526" cy="7418184"/>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MAINLY FOR RESEARCHS &amp; ACADEMICS</a:t>
          </a:r>
        </a:p>
      </dsp:txBody>
      <dsp:txXfrm rot="-5400000">
        <a:off x="4172730" y="1639890"/>
        <a:ext cx="7389601" cy="528360"/>
      </dsp:txXfrm>
    </dsp:sp>
    <dsp:sp modelId="{1C763A21-352A-41D1-A2E2-E305DABA275D}">
      <dsp:nvSpPr>
        <dsp:cNvPr id="0" name=""/>
        <dsp:cNvSpPr/>
      </dsp:nvSpPr>
      <dsp:spPr>
        <a:xfrm>
          <a:off x="0" y="1538116"/>
          <a:ext cx="4172729" cy="731908"/>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PROFESSIONAL USE</a:t>
          </a:r>
        </a:p>
      </dsp:txBody>
      <dsp:txXfrm>
        <a:off x="35729" y="1573845"/>
        <a:ext cx="4101271" cy="6604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7621455" y="-3382280"/>
          <a:ext cx="520734" cy="7418185"/>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1993	</a:t>
          </a:r>
        </a:p>
      </dsp:txBody>
      <dsp:txXfrm rot="-5400000">
        <a:off x="4172730" y="91865"/>
        <a:ext cx="7392765" cy="469894"/>
      </dsp:txXfrm>
    </dsp:sp>
    <dsp:sp modelId="{3230722F-B757-4673-BD2F-9D4BAB5CEE8D}">
      <dsp:nvSpPr>
        <dsp:cNvPr id="0" name=""/>
        <dsp:cNvSpPr/>
      </dsp:nvSpPr>
      <dsp:spPr>
        <a:xfrm>
          <a:off x="0" y="1353"/>
          <a:ext cx="4172729" cy="650917"/>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YEAR</a:t>
          </a:r>
        </a:p>
      </dsp:txBody>
      <dsp:txXfrm>
        <a:off x="31775" y="33128"/>
        <a:ext cx="4109179" cy="587367"/>
      </dsp:txXfrm>
    </dsp:sp>
    <dsp:sp modelId="{329ECF1A-78BE-41CB-B252-8011825B67CD}">
      <dsp:nvSpPr>
        <dsp:cNvPr id="0" name=""/>
        <dsp:cNvSpPr/>
      </dsp:nvSpPr>
      <dsp:spPr>
        <a:xfrm rot="5400000">
          <a:off x="7621455" y="-2698816"/>
          <a:ext cx="520734" cy="7418185"/>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MODERATE</a:t>
          </a:r>
        </a:p>
      </dsp:txBody>
      <dsp:txXfrm rot="-5400000">
        <a:off x="4172730" y="775329"/>
        <a:ext cx="7392765" cy="469894"/>
      </dsp:txXfrm>
    </dsp:sp>
    <dsp:sp modelId="{8A3FE5E4-2689-4041-B2C5-C63BC276A3EF}">
      <dsp:nvSpPr>
        <dsp:cNvPr id="0" name=""/>
        <dsp:cNvSpPr/>
      </dsp:nvSpPr>
      <dsp:spPr>
        <a:xfrm>
          <a:off x="0" y="684817"/>
          <a:ext cx="4172729" cy="650917"/>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USER RATIO</a:t>
          </a:r>
        </a:p>
      </dsp:txBody>
      <dsp:txXfrm>
        <a:off x="31775" y="716592"/>
        <a:ext cx="4109179" cy="587367"/>
      </dsp:txXfrm>
    </dsp:sp>
    <dsp:sp modelId="{A66EBD3D-E7C5-421C-B8B5-728648057DDC}">
      <dsp:nvSpPr>
        <dsp:cNvPr id="0" name=""/>
        <dsp:cNvSpPr/>
      </dsp:nvSpPr>
      <dsp:spPr>
        <a:xfrm rot="5400000">
          <a:off x="7621455" y="-2015352"/>
          <a:ext cx="520734" cy="7418185"/>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HIGH</a:t>
          </a:r>
        </a:p>
      </dsp:txBody>
      <dsp:txXfrm rot="-5400000">
        <a:off x="4172730" y="1458793"/>
        <a:ext cx="7392765" cy="469894"/>
      </dsp:txXfrm>
    </dsp:sp>
    <dsp:sp modelId="{1C763A21-352A-41D1-A2E2-E305DABA275D}">
      <dsp:nvSpPr>
        <dsp:cNvPr id="0" name=""/>
        <dsp:cNvSpPr/>
      </dsp:nvSpPr>
      <dsp:spPr>
        <a:xfrm>
          <a:off x="0" y="1368280"/>
          <a:ext cx="4172729" cy="650917"/>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MARKETING RATIO</a:t>
          </a:r>
          <a:endPar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1775" y="1400055"/>
        <a:ext cx="4109179" cy="587367"/>
      </dsp:txXfrm>
    </dsp:sp>
    <dsp:sp modelId="{95E0557D-F0A1-4F38-8083-55DE7503164F}">
      <dsp:nvSpPr>
        <dsp:cNvPr id="0" name=""/>
        <dsp:cNvSpPr/>
      </dsp:nvSpPr>
      <dsp:spPr>
        <a:xfrm rot="5400000">
          <a:off x="7621455" y="-1331889"/>
          <a:ext cx="520734" cy="7418185"/>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EASY (USER-FRIENDLY INTERFACE)</a:t>
          </a:r>
        </a:p>
      </dsp:txBody>
      <dsp:txXfrm rot="-5400000">
        <a:off x="4172730" y="2142256"/>
        <a:ext cx="7392765" cy="469894"/>
      </dsp:txXfrm>
    </dsp:sp>
    <dsp:sp modelId="{B9324B26-5FF5-4FF7-9073-66103CBE8481}">
      <dsp:nvSpPr>
        <dsp:cNvPr id="0" name=""/>
        <dsp:cNvSpPr/>
      </dsp:nvSpPr>
      <dsp:spPr>
        <a:xfrm>
          <a:off x="0" y="2051744"/>
          <a:ext cx="4172729" cy="650917"/>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EASE OF USE</a:t>
          </a:r>
        </a:p>
      </dsp:txBody>
      <dsp:txXfrm>
        <a:off x="31775" y="2083519"/>
        <a:ext cx="4109179" cy="5873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7589501" y="-3341972"/>
          <a:ext cx="584639" cy="7418184"/>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PAID (COMMERCIAL SOFTWARE)</a:t>
          </a:r>
        </a:p>
      </dsp:txBody>
      <dsp:txXfrm rot="-5400000">
        <a:off x="4172729" y="103340"/>
        <a:ext cx="7389644" cy="527559"/>
      </dsp:txXfrm>
    </dsp:sp>
    <dsp:sp modelId="{3230722F-B757-4673-BD2F-9D4BAB5CEE8D}">
      <dsp:nvSpPr>
        <dsp:cNvPr id="0" name=""/>
        <dsp:cNvSpPr/>
      </dsp:nvSpPr>
      <dsp:spPr>
        <a:xfrm>
          <a:off x="0" y="1719"/>
          <a:ext cx="4172729" cy="730799"/>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a:solidFill>
                <a:schemeClr val="tx1"/>
              </a:solidFill>
              <a:latin typeface="Tahoma" panose="020B0604030504040204" pitchFamily="34" charset="0"/>
              <a:ea typeface="Tahoma" panose="020B0604030504040204" pitchFamily="34" charset="0"/>
              <a:cs typeface="Tahoma" panose="020B0604030504040204" pitchFamily="34" charset="0"/>
            </a:rPr>
            <a:t>COST</a:t>
          </a:r>
        </a:p>
      </dsp:txBody>
      <dsp:txXfrm>
        <a:off x="35675" y="37394"/>
        <a:ext cx="4101379" cy="659449"/>
      </dsp:txXfrm>
    </dsp:sp>
    <dsp:sp modelId="{329ECF1A-78BE-41CB-B252-8011825B67CD}">
      <dsp:nvSpPr>
        <dsp:cNvPr id="0" name=""/>
        <dsp:cNvSpPr/>
      </dsp:nvSpPr>
      <dsp:spPr>
        <a:xfrm rot="5400000">
          <a:off x="7589501" y="-2574633"/>
          <a:ext cx="584639" cy="7418184"/>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LOW TO MODERATE</a:t>
          </a:r>
        </a:p>
      </dsp:txBody>
      <dsp:txXfrm rot="-5400000">
        <a:off x="4172729" y="870679"/>
        <a:ext cx="7389644" cy="527559"/>
      </dsp:txXfrm>
    </dsp:sp>
    <dsp:sp modelId="{8A3FE5E4-2689-4041-B2C5-C63BC276A3EF}">
      <dsp:nvSpPr>
        <dsp:cNvPr id="0" name=""/>
        <dsp:cNvSpPr/>
      </dsp:nvSpPr>
      <dsp:spPr>
        <a:xfrm>
          <a:off x="0" y="769059"/>
          <a:ext cx="4172729" cy="730799"/>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TIME CONSUMPTION</a:t>
          </a:r>
        </a:p>
      </dsp:txBody>
      <dsp:txXfrm>
        <a:off x="35675" y="804734"/>
        <a:ext cx="4101379" cy="659449"/>
      </dsp:txXfrm>
    </dsp:sp>
    <dsp:sp modelId="{A66EBD3D-E7C5-421C-B8B5-728648057DDC}">
      <dsp:nvSpPr>
        <dsp:cNvPr id="0" name=""/>
        <dsp:cNvSpPr/>
      </dsp:nvSpPr>
      <dsp:spPr>
        <a:xfrm rot="5400000">
          <a:off x="7507616" y="-1802563"/>
          <a:ext cx="733015" cy="7410940"/>
        </a:xfrm>
        <a:prstGeom prst="round2SameRect">
          <a:avLst/>
        </a:prstGeom>
        <a:solidFill>
          <a:schemeClr val="accent2">
            <a:lumMod val="20000"/>
            <a:lumOff val="80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SUITABLE FOR BOTH STUDENTS &amp; PROFESSIONALS</a:t>
          </a:r>
        </a:p>
      </dsp:txBody>
      <dsp:txXfrm rot="-5400000">
        <a:off x="4168654" y="1572182"/>
        <a:ext cx="7375157" cy="661449"/>
      </dsp:txXfrm>
    </dsp:sp>
    <dsp:sp modelId="{1C763A21-352A-41D1-A2E2-E305DABA275D}">
      <dsp:nvSpPr>
        <dsp:cNvPr id="0" name=""/>
        <dsp:cNvSpPr/>
      </dsp:nvSpPr>
      <dsp:spPr>
        <a:xfrm>
          <a:off x="0" y="1537506"/>
          <a:ext cx="4168654" cy="730799"/>
        </a:xfrm>
        <a:prstGeom prst="roundRect">
          <a:avLst/>
        </a:prstGeom>
        <a:solidFill>
          <a:schemeClr val="accent2">
            <a:lumMod val="40000"/>
            <a:lumOff val="60000"/>
          </a:scheme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PROFESSIONAL USE</a:t>
          </a:r>
        </a:p>
      </dsp:txBody>
      <dsp:txXfrm>
        <a:off x="35675" y="1573181"/>
        <a:ext cx="4097304" cy="659449"/>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xmlns="">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4T10:12:01.181"/>
    </inkml:context>
    <inkml:brush xml:id="br0">
      <inkml:brushProperty name="width" value="0.35" units="cm"/>
      <inkml:brushProperty name="height" value="0.35" units="cm"/>
      <inkml:brushProperty name="color" value="#FFFFFF"/>
    </inkml:brush>
  </inkml:definitions>
  <inkml:trace contextRef="#ctx0" brushRef="#br0">4973 689 24575,'-1348'0'0,"1042"20"0,-1 0 0,241-18 0,1 3 0,0 2 0,-105 27 0,12-6 0,-14 3 0,103-15 0,-2-3 0,-130 6 0,-147-19 0,152-3 0,-689 4 0,839 1 0,-78 14 0,83-9 0,-1-1 0,-55-1 0,94-5 0,0 0 0,1 1 0,-1-1 0,0-1 0,0 1 0,0 0 0,1-1 0,-1 0 0,0 1 0,1-1 0,-1 0 0,0 0 0,1-1 0,-1 1 0,1 0 0,0-1 0,-1 1 0,1-1 0,0 0 0,0 0 0,0 0 0,0 0 0,1 0 0,-1-1 0,0 1 0,1 0 0,-1-1 0,1 1 0,0-1 0,0 1 0,0-1 0,0 0 0,1 1 0,-1-1 0,1 0 0,-1-4 0,1-9 0,1 0 0,1 1 0,1-1 0,0 0 0,8-22 0,1-15 0,-7 23 0,-2 0 0,-1-1 0,-1 1 0,-2-1 0,-7-51 0,8 80 0,0 1 0,-1-1 0,1 0 0,0 1 0,-1-1 0,1 1 0,-1-1 0,0 1 0,1-1 0,-1 1 0,0 0 0,0-1 0,0 1 0,0 0 0,0 0 0,-3-2 0,4 2 0,-1 1 0,0 0 0,1 0 0,-1 0 0,0 0 0,1 0 0,-1 0 0,0 0 0,1 0 0,-1 0 0,0 0 0,1 0 0,-1 1 0,0-1 0,1 0 0,-1 0 0,0 1 0,1-1 0,-1 0 0,1 1 0,-1-1 0,1 1 0,-1-1 0,1 0 0,-1 1 0,0 0 0,-4 5 0,0 1 0,0 0 0,1 0 0,-7 12 0,-5 15 0,1 1 0,2 1 0,2 0 0,1 0 0,-10 74 0,13-50 0,4 0 0,8 119 0,-6-376 0,4 89 0,-4 13 0,3-109 0,4 177 0,-6 26 0,0 1 0,0 0 0,0 0 0,0-1 0,0 1 0,0 0 0,1 0 0,-1-1 0,0 1 0,0 0 0,0 0 0,1 0 0,-1-1 0,0 1 0,0 0 0,1 0 0,-1 0 0,0 0 0,0-1 0,1 1 0,-1 0 0,0 0 0,0 0 0,1 0 0,-1 0 0,0 0 0,1 0 0,-1 0 0,0 0 0,0 0 0,1 0 0,-1 0 0,0 0 0,1 0 0,-1 0 0,0 0 0,0 0 0,1 0 0,-1 1 0,3 1 0,-1 1 0,0 0 0,1-1 0,-1 1 0,-1 0 0,1 0 0,0 1 0,-1-1 0,1 0 0,-1 0 0,1 6 0,84 270 0,118 321 0,-202-594 0,1 0 0,0 0 0,0 0 0,0-1 0,6 8 0,-8-12 0,-1-1 0,1 1 0,-1-1 0,0 0 0,1 1 0,-1-1 0,1 1 0,-1-1 0,1 0 0,-1 0 0,1 1 0,0-1 0,-1 0 0,1 0 0,-1 0 0,1 1 0,-1-1 0,1 0 0,0 0 0,-1 0 0,1 0 0,-1 0 0,1 0 0,0 0 0,0-1 0,1 1 0,-1-1 0,0 0 0,0 0 0,0 0 0,1 0 0,-1-1 0,0 1 0,-1 0 0,1 0 0,0-1 0,0 1 0,0 0 0,-1-1 0,1 1 0,0-3 0,13-40 0,-1-1 0,-3 0 0,8-71 0,-3 13 0,31-178 0,-34 316 0,32 206 0,35 164 0,-73-379 0,-3-14 0,-1 0 0,2 0 0,-1 0 0,2 0 0,9 20 0,-10-30 0,-3-15 0,-30-256 0,10 123 0,-113-869 0,135 1221 0,-4-89 0,1-73 0,0 35 0,17 136 0,-8-179 0,-9-36 0,0-1 0,0 1 0,0 0 0,0 0 0,0 0 0,0 0 0,0-1 0,0 1 0,1 0 0,-1 0 0,0 0 0,0 0 0,0 0 0,0 0 0,0-1 0,0 1 0,1 0 0,-1 0 0,0 0 0,0 0 0,0 0 0,0 0 0,1 0 0,-1 0 0,0 0 0,0 0 0,0 0 0,0 0 0,1 0 0,-1 0 0,0 0 0,0 0 0,0 0 0,0 0 0,1 0 0,-1 0 0,0 0 0,0 0 0,0 0 0,0 0 0,1 0 0,-1 0 0,0 0 0,0 0 0,0 0 0,0 0 0,0 1 0,1-1 0,-1 0 0,0 0 0,0 0 0,0 0 0,0 0 0,0 1 0,0-1 0,0 0 0,0 0 0,1 0 0,-1 0 0,0 1 0,12-31 0,-2-1 0,-1 0 0,7-44 0,0 3 0,-4 22 0,0-7 0,2 2 0,3-1 0,2 2 0,28-55 0,-46 106 0,0 1 0,1-1 0,-1 0 0,0 1 0,1-1 0,0 1 0,0 0 0,0 0 0,0-1 0,0 1 0,0 1 0,0-1 0,1 0 0,-1 0 0,1 1 0,-1-1 0,1 1 0,0 0 0,-1 0 0,1 0 0,0 0 0,3 0 0,-2 1 0,-1 1 0,1 0 0,-1 0 0,1 0 0,-1 0 0,0 1 0,1 0 0,-1-1 0,0 1 0,0 0 0,0 0 0,0 1 0,-1-1 0,1 1 0,-1-1 0,1 1 0,1 3 0,67 85 0,18 20 0,-85-108 0,-1 1 0,1-1 0,0 1 0,0-1 0,0 0 0,0-1 0,1 1 0,-1-1 0,8 3 0,-11-4 0,0-1 0,1 0 0,-1 0 0,0 0 0,1 0 0,-1 0 0,0 0 0,1 0 0,-1 0 0,0 0 0,1-1 0,-1 1 0,0 0 0,1-1 0,-1 1 0,0-1 0,0 0 0,0 1 0,0-1 0,1 0 0,-1 0 0,0 0 0,0 0 0,-1 1 0,1-1 0,0-1 0,0 1 0,0 0 0,-1 0 0,1 0 0,0 0 0,-1-1 0,1 1 0,-1 0 0,1 0 0,-1-1 0,0 1 0,0 0 0,1-3 0,5-35 0,-1 0 0,-1 0 0,-3 0 0,-5-67 0,1 37 0,4 29 0,-1 40 0,0 0 0,0 0 0,0 0 0,0 1 0,0-1 0,1 0 0,-1 0 0,0 1 0,0-1 0,0 0 0,0 0 0,0 0 0,0 1 0,1-1 0,-1 0 0,0 0 0,0 0 0,0 0 0,0 0 0,1 1 0,-1-1 0,0 0 0,0 0 0,0 0 0,1 0 0,-1 0 0,0 0 0,0 0 0,1 0 0,-1 0 0,0 0 0,0 0 0,0 0 0,1 0 0,-1 0 0,0 0 0,0 0 0,1 0 0,-1 0 0,0 0 0,0 0 0,0 0 0,1 0 0,-1 0 0,0 0 0,0 0 0,1-1 0,-1 1 0,0 0 0,0 0 0,0 0 0,0 0 0,1 0 0,-1-1 0,0 1 0,0 0 0,0 0 0,0 0 0,0-1 0,0 1 0,0 0 0,1 0 0,-1 0 0,0-1 0,0 1 0,0 0 0,0-1 0,6 14 0,0 1 0,-1-1 0,0 1 0,4 24 0,-1-7 0,11 39 0,114 375 0,-107-353 0,-27-104 0,0 0 0,0 0 0,3-23 0,0-7 0,-5-21 0,0 36 0,2 0 0,2-1 0,3-32 0,-4 60 0,0 0 0,0 0 0,0 0 0,0 0 0,0 1 0,1-1 0,-1 0 0,0 0 0,0 0 0,0 0 0,0 0 0,0 0 0,0 1 0,0-1 0,0 0 0,0 0 0,1 0 0,-1 0 0,0 0 0,0 0 0,0 0 0,0 0 0,0 0 0,1 0 0,-1 0 0,0 1 0,0-1 0,0 0 0,0 0 0,0 0 0,1 0 0,-1 0 0,0 0 0,0 0 0,0 0 0,0-1 0,1 1 0,-1 0 0,0 0 0,0 0 0,0 0 0,0 0 0,0 0 0,1 0 0,-1 0 0,0 0 0,0 0 0,0 0 0,0 0 0,0-1 0,0 1 0,0 0 0,1 0 0,-1 0 0,0 0 0,0 0 0,0 0 0,0-1 0,0 1 0,0 0 0,16 30 0,-1 0 0,13 37 0,16 35 0,92 131 0,-136-232 0,1 0 0,-1-1 0,0 1 0,1 0 0,-1-1 0,0 1 0,1-1 0,-1 1 0,1 0 0,-1-1 0,1 1 0,-1-1 0,1 1 0,-1-1 0,1 0 0,0 1 0,-1-1 0,1 0 0,0 1 0,-1-1 0,1 0 0,0 0 0,-1 1 0,1-1 0,0 0 0,-1 0 0,2 0 0,6-17 0,-4-42 0,-4 51 0,-3-104 0,0 66 0,2 1 0,3 0 0,6-49 0,-8 93 0,0 0 0,1 0 0,-1 0 0,0 0 0,0 0 0,1 0 0,-1 0 0,0 0 0,1 0 0,-1 0 0,1 0 0,-1 0 0,1 1 0,0-1 0,-1 0 0,1 0 0,0 0 0,0 1 0,1-2 0,-2 2 0,1 0 0,0 0 0,-1 0 0,1 0 0,0 0 0,-1 0 0,1 0 0,0 0 0,0 0 0,-1 0 0,1 0 0,-1 0 0,1 1 0,0-1 0,-1 0 0,1 0 0,0 1 0,-1-1 0,1 0 0,-1 1 0,2 0 0,26 33 0,19 44 0,-36-58 0,0 1 0,1-1 0,2-1 0,0 0 0,1-1 0,26 25 0,-41-43 0,1 1 0,0 0 0,0 0 0,0-1 0,-1 1 0,1 0 0,0-1 0,0 1 0,0-1 0,0 1 0,0-1 0,0 1 0,0-1 0,0 0 0,0 0 0,1 1 0,-1-1 0,0 0 0,0 0 0,0 0 0,0 0 0,0 0 0,0 0 0,0-1 0,0 1 0,0 0 0,1-1 0,-1 1 0,0 0 0,0-1 0,0 1 0,-1-1 0,1 1 0,2-2 0,0-2 0,0-1 0,0 1 0,0 0 0,0-1 0,-1 0 0,3-7 0,-3 7 0,0 0 0,0 0 0,1 1 0,0-1 0,0 1 0,0-1 0,5-4 0,-7 8 0,0 0 0,0 0 0,0 1 0,1-1 0,-1 1 0,0-1 0,1 1 0,-1-1 0,0 1 0,1 0 0,-1 0 0,1-1 0,-1 1 0,0 0 0,1 0 0,-1 0 0,1 1 0,-1-1 0,0 0 0,1 0 0,-1 1 0,0-1 0,1 1 0,-1-1 0,0 1 0,0 0 0,1 0 0,-1-1 0,0 1 0,0 0 0,0 0 0,2 2 0,11 11 0,0 1 0,-1 0 0,0 1 0,-2 1 0,0 0 0,0 0 0,13 33 0,29 44 0,-53-94 0,0 1 0,1 0 0,-1-1 0,0 1 0,1 0 0,-1-1 0,1 1 0,-1 0 0,1-1 0,-1 1 0,1-1 0,0 1 0,-1-1 0,1 0 0,0 1 0,-1-1 0,1 1 0,0-1 0,-1 0 0,1 0 0,0 1 0,0-1 0,-1 0 0,2 0 0,6-14 0,-6-36 0,-2 44 0,0-6 0,0-1 0,0 0 0,0 1 0,1-1 0,5-21 0,-5 33 0,-1 0 0,0 0 0,1 0 0,-1-1 0,1 1 0,-1 0 0,1 0 0,-1 0 0,1 0 0,0 0 0,0 0 0,-1 0 0,1 0 0,0 0 0,0 0 0,0 0 0,0 0 0,0 1 0,0-1 0,0 0 0,0 1 0,1-1 0,-1 1 0,0-1 0,2 1 0,0 0 0,-1 0 0,1 0 0,-1 1 0,1 0 0,-1-1 0,0 1 0,1 0 0,-1 0 0,0 0 0,0 0 0,1 1 0,-1-1 0,0 1 0,2 1 0,19 18 0,-1 1 0,0 0 0,34 50 0,-27-34 0,94 120 0,240 299 0,-350-441 0,-8-9 0,0 0 0,0 0 0,1-1 0,0 1 0,1-1 0,-1-1 0,1 1 0,14 7 0,-20-12 0,0-1 0,-1 0 0,1 0 0,0 1 0,-1-1 0,1 0 0,0 0 0,-1 0 0,1 0 0,0 0 0,-1 0 0,1 0 0,0 0 0,-1 0 0,1-1 0,0 1 0,-1 0 0,1 0 0,0-1 0,-1 1 0,1 0 0,-1-1 0,1 1 0,0 0 0,-1-1 0,1 1 0,-1-1 0,1 1 0,-1-1 0,0 1 0,1-1 0,-1 1 0,1-1 0,-1 0 0,0 1 0,0-1 0,1 0 0,-1 1 0,0-2 0,6-29 0,-5 27 0,0-33 0,-5-65 0,1 77 0,2 0 0,0-1 0,2 1 0,0 0 0,11-50 0,-12 74 0,0-1 0,0 1 0,1 0 0,-1 0 0,0-1 0,1 1 0,-1 0 0,1 0 0,-1 0 0,1 0 0,0 0 0,-1-1 0,1 1 0,0 1 0,0-1 0,0 0 0,0 0 0,0 0 0,0 0 0,0 1 0,0-1 0,0 0 0,0 1 0,0-1 0,1 1 0,0-1 0,0 1 0,0 0 0,-1 1 0,1-1 0,-1 1 0,1-1 0,0 1 0,-1 0 0,1-1 0,-1 1 0,1 0 0,-1 0 0,0 0 0,1 0 0,-1 1 0,0-1 0,2 2 0,6 8 0,-1 0 0,0 0 0,9 21 0,-7-14 0,-1 2 0,2-1 0,16 23 0,-27-41 0,1 0 0,0 0 0,0 1 0,0-1 0,0 0 0,0 0 0,0 0 0,0 0 0,0 0 0,0 0 0,0 0 0,0-1 0,1 1 0,-1 0 0,0-1 0,1 1 0,-1-1 0,1 1 0,-1-1 0,0 0 0,1 1 0,-1-1 0,4 0 0,-4-1 0,0 0 0,1 1 0,-1-1 0,0 0 0,0 0 0,1 0 0,-1 0 0,0 0 0,0 0 0,0 0 0,0-1 0,0 1 0,-1 0 0,1 0 0,0-1 0,0 1 0,-1-1 0,1-1 0,3-10 0,0 1 0,-1-1 0,2-26 0,-2 8 0,7-53 0,-10 82 0,0 1 0,1-1 0,-1 1 0,0 0 0,1-1 0,-1 1 0,1-1 0,0 1 0,-1 0 0,1-1 0,0 1 0,0 0 0,0 0 0,0 0 0,0 0 0,0 0 0,0 0 0,0 0 0,0 0 0,2-1 0,-2 2 0,1 0 0,-1-1 0,0 1 0,0 0 0,0 0 0,1 0 0,-1 1 0,0-1 0,0 0 0,0 0 0,0 1 0,1-1 0,-1 1 0,0-1 0,0 1 0,0-1 0,0 1 0,0-1 0,1 2 0,6 6 0,0-1 0,0 1 0,-1 0 0,8 12 0,-14-19 0,169 260 0,-73-106 0,-90-144 0,19 26 0,-25-35 0,0-1 0,0 1 0,1-1 0,-1 0 0,0 0 0,1 1 0,-1-1 0,1 0 0,0 0 0,-1 0 0,1-1 0,0 1 0,-1 0 0,1 0 0,0-1 0,0 1 0,-1-1 0,4 0 0,-3 0 0,-1 0 0,0-1 0,0 1 0,0-1 0,1 1 0,-1-1 0,0 0 0,0 0 0,0 1 0,0-1 0,0 0 0,0 0 0,-1 0 0,1 0 0,0 0 0,0 0 0,0 0 0,-1 0 0,1 0 0,-1-1 0,1 1 0,-1 0 0,1 0 0,-1-1 0,0-1 0,7-40 0,-6 35 0,3-156 0,-5 114 0,10-86 0,-9 134 0,0 0 0,0 0 0,1-1 0,-1 1 0,0 0 0,1 0 0,0 0 0,-1 0 0,1 0 0,0 0 0,0 1 0,0-1 0,0 0 0,0 0 0,1 1 0,-1-1 0,3-2 0,-3 4 0,0 0 0,0 0 0,-1 0 0,1 0 0,0 0 0,0 0 0,0 0 0,0 0 0,0 0 0,0 1 0,0-1 0,0 0 0,-1 0 0,1 1 0,0-1 0,0 1 0,0-1 0,-1 1 0,1-1 0,0 1 0,-1 0 0,1-1 0,0 1 0,-1 0 0,1-1 0,0 2 0,9 12 0,-1-1 0,-1 1 0,9 20 0,-10-21 0,50 122 0,-10-22 0,-46-110 0,1 0 0,-1 0 0,1 0 0,0 0 0,0 0 0,0 0 0,0 0 0,1-1 0,-1 1 0,4 1 0,-5-3 0,-1-1 0,0 0 0,1 0 0,-1 1 0,1-1 0,-1 0 0,1 0 0,-1 0 0,1 0 0,-1 0 0,1 0 0,0 0 0,-1 0 0,1 0 0,-1 0 0,1 0 0,-1 0 0,1 0 0,-1 0 0,1 0 0,-1 0 0,1-1 0,-1 1 0,1 0 0,0-1 0,11-20 0,-8 3 0,0-1 0,1-30 0,-4 35 0,0 0 0,1 1 0,0-1 0,1 1 0,1 0 0,9-24 0,-12 36 0,-1-1 0,1 1 0,0-1 0,-1 1 0,1 0 0,0 0 0,0-1 0,0 1 0,0 0 0,0 0 0,0 0 0,1 0 0,-1 0 0,0 0 0,0 0 0,1 0 0,-1 1 0,0-1 0,1 1 0,-1-1 0,1 1 0,-1-1 0,1 1 0,-1 0 0,1-1 0,-1 1 0,1 0 0,-1 0 0,1 0 0,-1 0 0,1 1 0,-1-1 0,1 0 0,-1 1 0,1-1 0,-1 0 0,1 1 0,-1 0 0,0-1 0,1 1 0,-1 0 0,0 0 0,0 0 0,1 0 0,-1 0 0,0 0 0,1 1 0,9 9 0,0 0 0,-1 0 0,18 26 0,-11-15 0,-16-20 0,1 0 0,0 0 0,0 0 0,0 0 0,0 0 0,0 0 0,0-1 0,0 1 0,1-1 0,-1 1 0,0-1 0,1 0 0,5 1 0,-7-2 0,0 0 0,0 0 0,1-1 0,-1 1 0,0-1 0,0 1 0,0-1 0,0 0 0,0 1 0,0-1 0,0 0 0,0 0 0,0 0 0,0 1 0,0-1 0,0 0 0,0 0 0,-1 0 0,1-1 0,0 1 0,-1 0 0,1 0 0,-1 0 0,1 0 0,-1-1 0,0 1 0,1 0 0,-1 0 0,0-1 0,0-1 0,4-18 0,0 0 0,-2 0 0,0-35 0,-2 32 0,1-1 0,6-30 0,-6 51 0,0 1 0,0 0 0,0 0 0,0 0 0,0-1 0,0 1 0,1 0 0,0 1 0,-1-1 0,1 0 0,0 0 0,1 1 0,-1-1 0,0 1 0,1 0 0,-1 0 0,6-4 0,5 0 0,-1 0 0,1 1 0,24-6 0,-23 6 0,256-57 0,316-31 0,282-18-164,198 5-655,65 19-164,-68 24 0,-152 23 0,-194 20 0,-199 17 0,32 21-959,-527-17 1700,0 1 0,32 8 0,-54-10 239,-1 0 0,1 0 0,-1 0 0,1 1 0,-1-1 0,1 0 0,-1 0 0,0 0 0,1 0-1,-1 0 1,1 1 0,-1-1 0,1 0 0,-1 0 0,0 1 0,1-1 0,-1 0 0,0 1 0,1-1-1,-1 0 1,0 1 0,1-1 0,-1 1 0,0-1 0,0 0 0,0 1 0,1-1 0,-1 1 0,0-1-1,0 1 1,0-1 0,0 1 0,-20 14 129,-25 1 284,-61 13-1,-218 45 574,-189 33 0,-133 25 0,127-24-374,-730 145-156,2-46-1070,730-153 509,467-50 133,23-1 112,-1-1 0,1-2 0,-1 0 0,1-2-1,-1-1 1,-40-9 0,53 6 458,0 0-1,0 0 1,1-2-1,-21-13 1,-13-8-198,-6 5-385,0 1-1,-2 3 0,0 3 1,-1 2-1,-1 2 1,0 3-1,-94-4 1,5 10-16,-278 31 0,-50 44 4,65-7 0,384-61 0,24-4 0,7 0 0,73-14 0,-43 8 0,357-64 0,322-46-164,251-25-655,85 6-164,-55 27 0,-138 31 0,-174 30 0,-178 22 29,-166 17 249,-135 8 570,-123 4 135,-73-1 0,-11 0 0,-52 3 0,-205 8 0,-238 9 164,-219 15 560,-920 56-698,927-46-2422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4T10:12:03.499"/>
    </inkml:context>
    <inkml:brush xml:id="br0">
      <inkml:brushProperty name="width" value="0.35" units="cm"/>
      <inkml:brushProperty name="height" value="0.35" units="cm"/>
      <inkml:brushProperty name="color" value="#FFFFFF"/>
    </inkml:brush>
  </inkml:definitions>
  <inkml:trace contextRef="#ctx0" brushRef="#br0">433 0 24575,'-2'1'0,"1"0"0,-1-1 0,0 1 0,0 0 0,1 0 0,-1 0 0,0 0 0,1 0 0,-1 1 0,1-1 0,-1 0 0,1 1 0,0-1 0,-1 1 0,1-1 0,0 1 0,-1 2 0,-19 32 0,21-35 0,-129 246 0,79-149 0,5 2 0,5 2 0,3 2 0,-24 117 0,52-162 0,2 1 0,3-1 0,2 1 0,13 115 0,-11-170 0,1-1 0,0 0 0,1 0 0,-1 0 0,1 0 0,-1-1 0,1 1 0,0 0 0,1-1 0,-1 1 0,1-1 0,-1 1 0,1-1 0,0 0 0,0-1 0,0 1 0,1 0 0,-1-1 0,1 0 0,-1 1 0,1-1 0,0-1 0,0 1 0,0-1 0,0 1 0,0-1 0,0 0 0,0 0 0,5 0 0,17 2 0,0-1 0,0-1 0,43-3 0,-36 1 0,106-3 0,140-23 0,-206 18-682,131 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DD571-E22F-4A38-B450-8CCBD829A548}" type="datetimeFigureOut">
              <a:rPr lang="en-US"/>
              <a:t>5/6/2024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C2C40-CB1C-4820-9151-EC51EC2E7E0F}" type="slidenum">
              <a:rPr lang="en-US"/>
              <a:t>‹#›</a:t>
            </a:fld>
            <a:endParaRPr lang="en-US"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40974584-F7C5-6440-926F-F6A9781D61F4}"/>
              </a:ext>
            </a:extLst>
          </p:cNvPr>
          <p:cNvSpPr>
            <a:spLocks noGrp="1"/>
          </p:cNvSpPr>
          <p:nvPr>
            <p:ph type="title"/>
          </p:nvPr>
        </p:nvSpPr>
        <p:spPr>
          <a:xfrm>
            <a:off x="404310" y="2484470"/>
            <a:ext cx="7552916" cy="2130561"/>
          </a:xfrm>
          <a:prstGeom prst="rect">
            <a:avLst/>
          </a:prstGeom>
        </p:spPr>
        <p:txBody>
          <a:bodyPr>
            <a:normAutofit/>
          </a:bodyPr>
          <a:lstStyle>
            <a:lvl1pPr>
              <a:defRPr sz="6600" b="0">
                <a:solidFill>
                  <a:schemeClr val="tx1"/>
                </a:solidFill>
              </a:defRPr>
            </a:lvl1pPr>
          </a:lstStyle>
          <a:p>
            <a:r>
              <a:rPr lang="en-US"/>
              <a:t>Click to edit Master title style</a:t>
            </a:r>
          </a:p>
        </p:txBody>
      </p:sp>
      <p:pic>
        <p:nvPicPr>
          <p:cNvPr id="8" name="Picture 7" descr="Graphical user interface&#10;&#10;Description automatically generated">
            <a:extLst>
              <a:ext uri="{FF2B5EF4-FFF2-40B4-BE49-F238E27FC236}">
                <a16:creationId xmlns:a16="http://schemas.microsoft.com/office/drawing/2014/main" xmlns=""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289423-CD2E-4FE4-A0A5-BF1DF9A8B22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D721021-E600-4985-9CB7-C91662580291}"/>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CBF65E1-9312-40C9-B537-2EF2373A3D58}"/>
              </a:ext>
            </a:extLst>
          </p:cNvPr>
          <p:cNvSpPr>
            <a:spLocks noGrp="1"/>
          </p:cNvSpPr>
          <p:nvPr>
            <p:ph type="dt" sz="half" idx="10"/>
          </p:nvPr>
        </p:nvSpPr>
        <p:spPr/>
        <p:txBody>
          <a:bodyPr/>
          <a:lstStyle/>
          <a:p>
            <a:fld id="{703E2F8D-62B3-48AF-BAF5-944399905ED0}" type="datetimeFigureOut">
              <a:rPr lang="en-US" smtClean="0"/>
              <a:t>5/6/2024</a:t>
            </a:fld>
            <a:endParaRPr lang="en-US" dirty="0"/>
          </a:p>
        </p:txBody>
      </p:sp>
      <p:sp>
        <p:nvSpPr>
          <p:cNvPr id="5" name="Footer Placeholder 4">
            <a:extLst>
              <a:ext uri="{FF2B5EF4-FFF2-40B4-BE49-F238E27FC236}">
                <a16:creationId xmlns:a16="http://schemas.microsoft.com/office/drawing/2014/main" xmlns="" id="{9727D5D2-711E-4128-B02F-A2F5F3B7B6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A8A264A-3B0E-4789-8D33-E3B8BB427F16}"/>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75CD398-88C4-4D5A-B800-66982108964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A0AE657-6D14-4EC6-AF23-3733CA7ECAF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C013624-5ED1-471D-B870-97A863791322}"/>
              </a:ext>
            </a:extLst>
          </p:cNvPr>
          <p:cNvSpPr>
            <a:spLocks noGrp="1"/>
          </p:cNvSpPr>
          <p:nvPr>
            <p:ph type="dt" sz="half" idx="10"/>
          </p:nvPr>
        </p:nvSpPr>
        <p:spPr/>
        <p:txBody>
          <a:bodyPr/>
          <a:lstStyle/>
          <a:p>
            <a:fld id="{703E2F8D-62B3-48AF-BAF5-944399905ED0}" type="datetimeFigureOut">
              <a:rPr lang="en-US" smtClean="0"/>
              <a:t>5/6/2024</a:t>
            </a:fld>
            <a:endParaRPr lang="en-US" dirty="0"/>
          </a:p>
        </p:txBody>
      </p:sp>
      <p:sp>
        <p:nvSpPr>
          <p:cNvPr id="5" name="Footer Placeholder 4">
            <a:extLst>
              <a:ext uri="{FF2B5EF4-FFF2-40B4-BE49-F238E27FC236}">
                <a16:creationId xmlns:a16="http://schemas.microsoft.com/office/drawing/2014/main" xmlns="" id="{B3A089F5-C44A-423E-A411-0170507EB5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EA2F323-E5A0-4612-B41A-6BBC2FFFEB2E}"/>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156236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9633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xmlns=""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9" name="Date Placeholder 3">
            <a:extLst>
              <a:ext uri="{FF2B5EF4-FFF2-40B4-BE49-F238E27FC236}">
                <a16:creationId xmlns:a16="http://schemas.microsoft.com/office/drawing/2014/main" xmlns=""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5/6/2024</a:t>
            </a:fld>
            <a:endParaRPr lang="en-US" dirty="0"/>
          </a:p>
        </p:txBody>
      </p:sp>
      <p:sp>
        <p:nvSpPr>
          <p:cNvPr id="10" name="Footer Placeholder 4">
            <a:extLst>
              <a:ext uri="{FF2B5EF4-FFF2-40B4-BE49-F238E27FC236}">
                <a16:creationId xmlns:a16="http://schemas.microsoft.com/office/drawing/2014/main" xmlns=""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11" name="Slide Number Placeholder 5">
            <a:extLst>
              <a:ext uri="{FF2B5EF4-FFF2-40B4-BE49-F238E27FC236}">
                <a16:creationId xmlns:a16="http://schemas.microsoft.com/office/drawing/2014/main" xmlns=""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12" name="Straight Connector 11">
            <a:extLst>
              <a:ext uri="{FF2B5EF4-FFF2-40B4-BE49-F238E27FC236}">
                <a16:creationId xmlns:a16="http://schemas.microsoft.com/office/drawing/2014/main" xmlns=""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xmlns="" id="{2AC75DAD-32BC-CC41-8DF4-9E68DB31CFAC}"/>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xmlns=""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en-US" sz="2400" smtClean="0">
                <a:solidFill>
                  <a:schemeClr val="tx1">
                    <a:lumMod val="75000"/>
                    <a:lumOff val="25000"/>
                  </a:schemeClr>
                </a:solidFill>
                <a:latin typeface="+mn-lt"/>
              </a:defRPr>
            </a:lvl1pPr>
            <a:lvl2pPr>
              <a:defRPr lang="en-US" sz="1200" dirty="0" smtClean="0">
                <a:solidFill>
                  <a:schemeClr val="tx1">
                    <a:lumMod val="75000"/>
                    <a:lumOff val="25000"/>
                  </a:schemeClr>
                </a:solidFill>
                <a:latin typeface="+mn-lt"/>
              </a:defRPr>
            </a:lvl2pPr>
            <a:lvl3pPr>
              <a:defRPr lang="en-US" sz="1200" dirty="0" smtClean="0">
                <a:solidFill>
                  <a:schemeClr val="tx1">
                    <a:lumMod val="75000"/>
                    <a:lumOff val="25000"/>
                  </a:schemeClr>
                </a:solidFill>
                <a:latin typeface="+mn-lt"/>
              </a:defRPr>
            </a:lvl3pPr>
            <a:lvl4pPr>
              <a:defRPr lang="en-US" sz="1200" dirty="0" smtClean="0">
                <a:solidFill>
                  <a:schemeClr val="tx1">
                    <a:lumMod val="75000"/>
                    <a:lumOff val="25000"/>
                  </a:schemeClr>
                </a:solidFill>
                <a:latin typeface="+mn-lt"/>
              </a:defRPr>
            </a:lvl4pPr>
            <a:lvl5pPr>
              <a:defRPr lang="en-US" sz="1200" dirty="0">
                <a:solidFill>
                  <a:schemeClr val="tx1">
                    <a:lumMod val="75000"/>
                    <a:lumOff val="25000"/>
                  </a:schemeClr>
                </a:solidFill>
                <a:latin typeface="+mn-lt"/>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cxnSp>
        <p:nvCxnSpPr>
          <p:cNvPr id="8" name="Straight Connector 7">
            <a:extLst>
              <a:ext uri="{FF2B5EF4-FFF2-40B4-BE49-F238E27FC236}">
                <a16:creationId xmlns:a16="http://schemas.microsoft.com/office/drawing/2014/main" xmlns=""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xmlns="" id="{28B6F196-1924-E341-B33B-77AEF4A875CF}"/>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7BE2BF-67D0-421C-B0EA-C2FDA38E908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9ED459D-4DBB-4B08-B28E-38CB294598EB}"/>
              </a:ext>
            </a:extLst>
          </p:cNvPr>
          <p:cNvSpPr>
            <a:spLocks noGrp="1"/>
          </p:cNvSpPr>
          <p:nvPr>
            <p:ph sz="half" idx="1"/>
          </p:nvPr>
        </p:nvSpPr>
        <p:spPr>
          <a:xfrm>
            <a:off x="838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19D5826-9D5D-45F7-9039-C9593873510D}"/>
              </a:ext>
            </a:extLst>
          </p:cNvPr>
          <p:cNvSpPr>
            <a:spLocks noGrp="1"/>
          </p:cNvSpPr>
          <p:nvPr>
            <p:ph sz="half" idx="2"/>
          </p:nvPr>
        </p:nvSpPr>
        <p:spPr>
          <a:xfrm>
            <a:off x="6172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3C35230-6E6B-4AE2-A238-476A2293EE28}"/>
              </a:ext>
            </a:extLst>
          </p:cNvPr>
          <p:cNvSpPr>
            <a:spLocks noGrp="1"/>
          </p:cNvSpPr>
          <p:nvPr>
            <p:ph type="dt" sz="half" idx="10"/>
          </p:nvPr>
        </p:nvSpPr>
        <p:spPr/>
        <p:txBody>
          <a:bodyPr/>
          <a:lstStyle/>
          <a:p>
            <a:fld id="{703E2F8D-62B3-48AF-BAF5-944399905ED0}" type="datetimeFigureOut">
              <a:rPr lang="en-US" smtClean="0"/>
              <a:t>5/6/2024</a:t>
            </a:fld>
            <a:endParaRPr lang="en-US" dirty="0"/>
          </a:p>
        </p:txBody>
      </p:sp>
      <p:sp>
        <p:nvSpPr>
          <p:cNvPr id="6" name="Footer Placeholder 5">
            <a:extLst>
              <a:ext uri="{FF2B5EF4-FFF2-40B4-BE49-F238E27FC236}">
                <a16:creationId xmlns:a16="http://schemas.microsoft.com/office/drawing/2014/main" xmlns="" id="{B3EC195B-3566-4F5A-8A17-C0D96E0DC8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5A64FFA-F5D7-4974-90D5-37C1E4F5D4C4}"/>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E93013-51BB-4A17-B3BD-969427C676B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965D238-163E-4CA0-8D72-013A528AF55D}"/>
              </a:ext>
            </a:extLst>
          </p:cNvPr>
          <p:cNvSpPr>
            <a:spLocks noGrp="1"/>
          </p:cNvSpPr>
          <p:nvPr>
            <p:ph type="body" idx="1"/>
          </p:nvPr>
        </p:nvSpPr>
        <p:spPr>
          <a:xfrm>
            <a:off x="839789" y="1681164"/>
            <a:ext cx="5157787"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974BFD3-F57E-442B-B0D6-44B28B98ABBA}"/>
              </a:ext>
            </a:extLst>
          </p:cNvPr>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D6C678E-A9F6-402F-AB68-0001BA3C2376}"/>
              </a:ext>
            </a:extLst>
          </p:cNvPr>
          <p:cNvSpPr>
            <a:spLocks noGrp="1"/>
          </p:cNvSpPr>
          <p:nvPr>
            <p:ph type="body" sz="quarter" idx="3"/>
          </p:nvPr>
        </p:nvSpPr>
        <p:spPr>
          <a:xfrm>
            <a:off x="6172201" y="1681164"/>
            <a:ext cx="5183188"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AC1CE1F-0133-4A8E-9510-3927C275ADB7}"/>
              </a:ext>
            </a:extLst>
          </p:cNvPr>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A812791-1A66-47A2-B8AB-CF2C8494CA0A}"/>
              </a:ext>
            </a:extLst>
          </p:cNvPr>
          <p:cNvSpPr>
            <a:spLocks noGrp="1"/>
          </p:cNvSpPr>
          <p:nvPr>
            <p:ph type="dt" sz="half" idx="10"/>
          </p:nvPr>
        </p:nvSpPr>
        <p:spPr/>
        <p:txBody>
          <a:bodyPr/>
          <a:lstStyle/>
          <a:p>
            <a:fld id="{703E2F8D-62B3-48AF-BAF5-944399905ED0}" type="datetimeFigureOut">
              <a:rPr lang="en-US" smtClean="0"/>
              <a:t>5/6/2024</a:t>
            </a:fld>
            <a:endParaRPr lang="en-US" dirty="0"/>
          </a:p>
        </p:txBody>
      </p:sp>
      <p:sp>
        <p:nvSpPr>
          <p:cNvPr id="8" name="Footer Placeholder 7">
            <a:extLst>
              <a:ext uri="{FF2B5EF4-FFF2-40B4-BE49-F238E27FC236}">
                <a16:creationId xmlns:a16="http://schemas.microsoft.com/office/drawing/2014/main" xmlns="" id="{4433D370-BE25-4CF9-8D18-A8B0D6286AC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CFF9EFB-2082-4B18-8532-2E058DF98F6F}"/>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1A482C-C319-43FD-93FF-980D21E2E1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xmlns="" id="{4203A496-9194-4AF3-A700-304E648B30AF}"/>
              </a:ext>
            </a:extLst>
          </p:cNvPr>
          <p:cNvSpPr>
            <a:spLocks noGrp="1"/>
          </p:cNvSpPr>
          <p:nvPr>
            <p:ph type="dt" sz="half" idx="10"/>
          </p:nvPr>
        </p:nvSpPr>
        <p:spPr/>
        <p:txBody>
          <a:bodyPr/>
          <a:lstStyle/>
          <a:p>
            <a:fld id="{703E2F8D-62B3-48AF-BAF5-944399905ED0}" type="datetimeFigureOut">
              <a:rPr lang="en-US" smtClean="0"/>
              <a:t>5/6/2024</a:t>
            </a:fld>
            <a:endParaRPr lang="en-US" dirty="0"/>
          </a:p>
        </p:txBody>
      </p:sp>
      <p:sp>
        <p:nvSpPr>
          <p:cNvPr id="4" name="Footer Placeholder 3">
            <a:extLst>
              <a:ext uri="{FF2B5EF4-FFF2-40B4-BE49-F238E27FC236}">
                <a16:creationId xmlns:a16="http://schemas.microsoft.com/office/drawing/2014/main" xmlns="" id="{5303CEB3-10DB-4C6B-B786-6EA61FEAF4E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E36A844B-2D32-4E86-8B10-61DBDBE59C29}"/>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121782B-EB6A-4988-856E-D6637A15B30A}"/>
              </a:ext>
            </a:extLst>
          </p:cNvPr>
          <p:cNvSpPr>
            <a:spLocks noGrp="1"/>
          </p:cNvSpPr>
          <p:nvPr>
            <p:ph type="dt" sz="half" idx="10"/>
          </p:nvPr>
        </p:nvSpPr>
        <p:spPr/>
        <p:txBody>
          <a:bodyPr/>
          <a:lstStyle/>
          <a:p>
            <a:fld id="{703E2F8D-62B3-48AF-BAF5-944399905ED0}" type="datetimeFigureOut">
              <a:rPr lang="en-US" smtClean="0"/>
              <a:t>5/6/2024</a:t>
            </a:fld>
            <a:endParaRPr lang="en-US" dirty="0"/>
          </a:p>
        </p:txBody>
      </p:sp>
      <p:sp>
        <p:nvSpPr>
          <p:cNvPr id="3" name="Footer Placeholder 2">
            <a:extLst>
              <a:ext uri="{FF2B5EF4-FFF2-40B4-BE49-F238E27FC236}">
                <a16:creationId xmlns:a16="http://schemas.microsoft.com/office/drawing/2014/main" xmlns="" id="{161005B5-4499-443A-AEC7-4504692A5F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275E9E49-7000-42FC-9389-8FC847AA8505}"/>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3EFE04-76D2-4EE9-82B4-6CF8BDAEF1A2}"/>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C0215A4-C64A-4FDE-8E67-809F9ECFC281}"/>
              </a:ext>
            </a:extLst>
          </p:cNvPr>
          <p:cNvSpPr>
            <a:spLocks noGrp="1"/>
          </p:cNvSpPr>
          <p:nvPr>
            <p:ph idx="1"/>
          </p:nvPr>
        </p:nvSpPr>
        <p:spPr>
          <a:xfrm>
            <a:off x="5183189"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0899654-FEE0-4F7C-9F7E-E61364191555}"/>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10672D7-560C-46F5-B38A-5864AF61BD82}"/>
              </a:ext>
            </a:extLst>
          </p:cNvPr>
          <p:cNvSpPr>
            <a:spLocks noGrp="1"/>
          </p:cNvSpPr>
          <p:nvPr>
            <p:ph type="dt" sz="half" idx="10"/>
          </p:nvPr>
        </p:nvSpPr>
        <p:spPr/>
        <p:txBody>
          <a:bodyPr/>
          <a:lstStyle/>
          <a:p>
            <a:fld id="{703E2F8D-62B3-48AF-BAF5-944399905ED0}" type="datetimeFigureOut">
              <a:rPr lang="en-US" smtClean="0"/>
              <a:t>5/6/2024</a:t>
            </a:fld>
            <a:endParaRPr lang="en-US" dirty="0"/>
          </a:p>
        </p:txBody>
      </p:sp>
      <p:sp>
        <p:nvSpPr>
          <p:cNvPr id="6" name="Footer Placeholder 5">
            <a:extLst>
              <a:ext uri="{FF2B5EF4-FFF2-40B4-BE49-F238E27FC236}">
                <a16:creationId xmlns:a16="http://schemas.microsoft.com/office/drawing/2014/main" xmlns="" id="{83333971-AB39-461C-BCDD-6F82E9DF4F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7E7803C-62B5-41B0-9BE1-73F066620140}"/>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77523E-938F-438E-ACC4-357650D6A3F1}"/>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FC72DA9-4F67-4E76-B94A-2A066F0CC926}"/>
              </a:ext>
            </a:extLst>
          </p:cNvPr>
          <p:cNvSpPr>
            <a:spLocks noGrp="1"/>
          </p:cNvSpPr>
          <p:nvPr>
            <p:ph type="pic" idx="1"/>
          </p:nvPr>
        </p:nvSpPr>
        <p:spPr>
          <a:xfrm>
            <a:off x="5183189" y="987426"/>
            <a:ext cx="6172200" cy="4873625"/>
          </a:xfrm>
          <a:prstGeom prst="rect">
            <a:avLst/>
          </a:prstGeo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76E2FDD4-868B-425C-9784-E80DB7C0150E}"/>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7853192-BC34-458B-84D8-10413109E1AF}"/>
              </a:ext>
            </a:extLst>
          </p:cNvPr>
          <p:cNvSpPr>
            <a:spLocks noGrp="1"/>
          </p:cNvSpPr>
          <p:nvPr>
            <p:ph type="dt" sz="half" idx="10"/>
          </p:nvPr>
        </p:nvSpPr>
        <p:spPr/>
        <p:txBody>
          <a:bodyPr/>
          <a:lstStyle/>
          <a:p>
            <a:fld id="{703E2F8D-62B3-48AF-BAF5-944399905ED0}" type="datetimeFigureOut">
              <a:rPr lang="en-US" smtClean="0"/>
              <a:t>5/6/2024</a:t>
            </a:fld>
            <a:endParaRPr lang="en-US" dirty="0"/>
          </a:p>
        </p:txBody>
      </p:sp>
      <p:sp>
        <p:nvSpPr>
          <p:cNvPr id="6" name="Footer Placeholder 5">
            <a:extLst>
              <a:ext uri="{FF2B5EF4-FFF2-40B4-BE49-F238E27FC236}">
                <a16:creationId xmlns:a16="http://schemas.microsoft.com/office/drawing/2014/main" xmlns="" id="{AC4140DD-DF78-4ACA-994A-2C80E820B3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5B255A00-460B-4060-8FC4-6AE015CD05AA}"/>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2F8D-62B3-48AF-BAF5-944399905ED0}" type="datetimeFigureOut">
              <a:rPr lang="en-US" smtClean="0"/>
              <a:t>5/6/2024</a:t>
            </a:fld>
            <a:endParaRPr lang="en-US" dirty="0"/>
          </a:p>
        </p:txBody>
      </p:sp>
      <p:sp>
        <p:nvSpPr>
          <p:cNvPr id="5" name="Footer Placeholder 4">
            <a:extLst>
              <a:ext uri="{FF2B5EF4-FFF2-40B4-BE49-F238E27FC236}">
                <a16:creationId xmlns:a16="http://schemas.microsoft.com/office/drawing/2014/main" xmlns=""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4216D-285E-4743-ADC0-F517FFC76697}" type="slidenum">
              <a:rPr lang="en-US" smtClean="0"/>
              <a:t>‹#›</a:t>
            </a:fld>
            <a:endParaRPr lang="en-US"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3.jpe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3.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1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1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1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Layout" Target="../diagrams/layout1.xml"/><Relationship Id="rId7" Type="http://schemas.openxmlformats.org/officeDocument/2006/relationships/image" Target="../media/image7.jpe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1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1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1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2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38.jpeg"/><Relationship Id="rId3" Type="http://schemas.openxmlformats.org/officeDocument/2006/relationships/image" Target="../media/image35.svg"/><Relationship Id="rId7" Type="http://schemas.openxmlformats.org/officeDocument/2006/relationships/image" Target="../media/image39.svg"/><Relationship Id="rId12"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4.png"/><Relationship Id="rId11" Type="http://schemas.microsoft.com/office/2007/relationships/hdphoto" Target="../media/hdphoto2.wdp"/><Relationship Id="rId5" Type="http://schemas.openxmlformats.org/officeDocument/2006/relationships/image" Target="../media/image37.svg"/><Relationship Id="rId15" Type="http://schemas.openxmlformats.org/officeDocument/2006/relationships/image" Target="../media/image40.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image" Target="../media/image41.svg"/><Relationship Id="rId14" Type="http://schemas.openxmlformats.org/officeDocument/2006/relationships/image" Target="../media/image39.jpeg"/></Relationships>
</file>

<file path=ppt/slides/_rels/slide27.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2.jpeg"/><Relationship Id="rId3" Type="http://schemas.openxmlformats.org/officeDocument/2006/relationships/image" Target="../media/image35.svg"/><Relationship Id="rId7" Type="http://schemas.openxmlformats.org/officeDocument/2006/relationships/image" Target="../media/image39.svg"/><Relationship Id="rId12" Type="http://schemas.openxmlformats.org/officeDocument/2006/relationships/image" Target="../media/image41.jpe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20.png"/><Relationship Id="rId5" Type="http://schemas.openxmlformats.org/officeDocument/2006/relationships/image" Target="../media/image37.svg"/><Relationship Id="rId10" Type="http://schemas.openxmlformats.org/officeDocument/2006/relationships/image" Target="../media/image40.png"/><Relationship Id="rId4" Type="http://schemas.openxmlformats.org/officeDocument/2006/relationships/image" Target="../media/image33.png"/><Relationship Id="rId9" Type="http://schemas.openxmlformats.org/officeDocument/2006/relationships/image" Target="../media/image41.svg"/><Relationship Id="rId14" Type="http://schemas.openxmlformats.org/officeDocument/2006/relationships/image" Target="../media/image43.jpeg"/></Relationships>
</file>

<file path=ppt/slides/_rels/slide28.xml.rels><?xml version="1.0" encoding="UTF-8" standalone="yes"?>
<Relationships xmlns="http://schemas.openxmlformats.org/package/2006/relationships"><Relationship Id="rId8" Type="http://schemas.openxmlformats.org/officeDocument/2006/relationships/hyperlink" Target="https://omnetpp.org/" TargetMode="External"/><Relationship Id="rId13" Type="http://schemas.openxmlformats.org/officeDocument/2006/relationships/hyperlink" Target="https://www.riverbed.com/gb/products/steelcentral/opnet.html" TargetMode="External"/><Relationship Id="rId3" Type="http://schemas.openxmlformats.org/officeDocument/2006/relationships/hyperlink" Target="https://docs.gns3.com/" TargetMode="External"/><Relationship Id="rId7" Type="http://schemas.openxmlformats.org/officeDocument/2006/relationships/hyperlink" Target="https://www.nsnam.org/docs/" TargetMode="External"/><Relationship Id="rId12" Type="http://schemas.openxmlformats.org/officeDocument/2006/relationships/hyperlink" Target="https://www.wireshark.org/docs/wsug_html_chunked/" TargetMode="External"/><Relationship Id="rId17" Type="http://schemas.openxmlformats.org/officeDocument/2006/relationships/hyperlink" Target="https://www.scalable-networks.com/products/qualnet" TargetMode="External"/><Relationship Id="rId2" Type="http://schemas.openxmlformats.org/officeDocument/2006/relationships/hyperlink" Target="https://www.gns3.com/" TargetMode="External"/><Relationship Id="rId16" Type="http://schemas.openxmlformats.org/officeDocument/2006/relationships/hyperlink" Target="https://www.scalable-networks.com/" TargetMode="External"/><Relationship Id="rId1" Type="http://schemas.openxmlformats.org/officeDocument/2006/relationships/slideLayout" Target="../slideLayouts/slideLayout2.xml"/><Relationship Id="rId6" Type="http://schemas.openxmlformats.org/officeDocument/2006/relationships/hyperlink" Target="https://www.nsnam.org/" TargetMode="External"/><Relationship Id="rId11" Type="http://schemas.openxmlformats.org/officeDocument/2006/relationships/hyperlink" Target="https://www.wireshark.org/" TargetMode="External"/><Relationship Id="rId5" Type="http://schemas.openxmlformats.org/officeDocument/2006/relationships/hyperlink" Target="https://www.eve-ng.net/forum/" TargetMode="External"/><Relationship Id="rId15" Type="http://schemas.openxmlformats.org/officeDocument/2006/relationships/hyperlink" Target="https://www.mathworks.com/help/simulink/" TargetMode="External"/><Relationship Id="rId10" Type="http://schemas.openxmlformats.org/officeDocument/2006/relationships/hyperlink" Target="https://www.tetcos.com/netsim.html" TargetMode="External"/><Relationship Id="rId4" Type="http://schemas.openxmlformats.org/officeDocument/2006/relationships/hyperlink" Target="https://www.eve-ng.net/" TargetMode="External"/><Relationship Id="rId9" Type="http://schemas.openxmlformats.org/officeDocument/2006/relationships/hyperlink" Target="https://omnetpp.org/documentation/" TargetMode="External"/><Relationship Id="rId14" Type="http://schemas.openxmlformats.org/officeDocument/2006/relationships/hyperlink" Target="https://www.mathworks.com/products/simulink.html"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fif"/><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775583F-376C-40AE-9849-09070F0B5E51}"/>
              </a:ext>
            </a:extLst>
          </p:cNvPr>
          <p:cNvSpPr>
            <a:spLocks noGrp="1"/>
          </p:cNvSpPr>
          <p:nvPr>
            <p:ph type="title"/>
          </p:nvPr>
        </p:nvSpPr>
        <p:spPr>
          <a:xfrm>
            <a:off x="657229" y="2602048"/>
            <a:ext cx="7331009" cy="2130561"/>
          </a:xfrm>
        </p:spPr>
        <p:txBody>
          <a:bodyPr anchor="b">
            <a:normAutofit/>
          </a:bodyPr>
          <a:lstStyle/>
          <a:p>
            <a:pPr algn="l"/>
            <a:r>
              <a:rPr lang="en-US" dirty="0">
                <a:latin typeface="Segoe UI" panose="020B0502040204020203" pitchFamily="34" charset="0"/>
                <a:cs typeface="Segoe UI" panose="020B0502040204020203" pitchFamily="34" charset="0"/>
              </a:rPr>
              <a:t>“Tools For Network Simulation” </a:t>
            </a:r>
          </a:p>
        </p:txBody>
      </p:sp>
      <p:sp>
        <p:nvSpPr>
          <p:cNvPr id="5" name="Subtitle 4">
            <a:extLst>
              <a:ext uri="{FF2B5EF4-FFF2-40B4-BE49-F238E27FC236}">
                <a16:creationId xmlns:a16="http://schemas.microsoft.com/office/drawing/2014/main" xmlns="" id="{7165814A-5271-4039-9F12-014787DA9EF7}"/>
              </a:ext>
            </a:extLst>
          </p:cNvPr>
          <p:cNvSpPr>
            <a:spLocks noGrp="1"/>
          </p:cNvSpPr>
          <p:nvPr>
            <p:ph type="subTitle" idx="4294967295"/>
          </p:nvPr>
        </p:nvSpPr>
        <p:spPr>
          <a:xfrm>
            <a:off x="684992" y="2121382"/>
            <a:ext cx="3637741" cy="768005"/>
          </a:xfrm>
          <a:prstGeom prst="rect">
            <a:avLst/>
          </a:prstGeom>
        </p:spPr>
        <p:txBody>
          <a:bodyPr>
            <a:normAutofit/>
          </a:bodyPr>
          <a:lstStyle/>
          <a:p>
            <a:pPr marL="0" indent="0" algn="l">
              <a:lnSpc>
                <a:spcPct val="100000"/>
              </a:lnSpc>
              <a:buNone/>
            </a:pPr>
            <a:r>
              <a:rPr lang="en-US" sz="2400" b="1" u="sng" dirty="0">
                <a:solidFill>
                  <a:schemeClr val="accent2"/>
                </a:solidFill>
                <a:latin typeface="Segoe UI" panose="020B0502040204020203" pitchFamily="34" charset="0"/>
                <a:cs typeface="Segoe UI" panose="020B0502040204020203" pitchFamily="34" charset="0"/>
              </a:rPr>
              <a:t>PRESENTATION TITLE:</a:t>
            </a:r>
          </a:p>
        </p:txBody>
      </p:sp>
      <p:grpSp>
        <p:nvGrpSpPr>
          <p:cNvPr id="2" name="Group 1" descr="circles connected by lines">
            <a:extLst>
              <a:ext uri="{FF2B5EF4-FFF2-40B4-BE49-F238E27FC236}">
                <a16:creationId xmlns:a16="http://schemas.microsoft.com/office/drawing/2014/main" xmlns="" id="{698A0E4F-CFB4-48D6-8D5D-D7F7DD3198A1}"/>
              </a:ext>
            </a:extLst>
          </p:cNvPr>
          <p:cNvGrpSpPr/>
          <p:nvPr/>
        </p:nvGrpSpPr>
        <p:grpSpPr>
          <a:xfrm>
            <a:off x="7988238" y="1031132"/>
            <a:ext cx="4046706" cy="4853637"/>
            <a:chOff x="6867728" y="1031132"/>
            <a:chExt cx="4046706" cy="4853637"/>
          </a:xfrm>
        </p:grpSpPr>
        <p:cxnSp>
          <p:nvCxnSpPr>
            <p:cNvPr id="8" name="Straight Connector 7" descr="straight line">
              <a:extLst>
                <a:ext uri="{FF2B5EF4-FFF2-40B4-BE49-F238E27FC236}">
                  <a16:creationId xmlns:a16="http://schemas.microsoft.com/office/drawing/2014/main" xmlns="" id="{C765D672-336B-734D-801A-36CBB0354E18}"/>
                </a:ext>
              </a:extLst>
            </p:cNvPr>
            <p:cNvCxnSpPr>
              <a:cxnSpLocks/>
            </p:cNvCxnSpPr>
            <p:nvPr/>
          </p:nvCxnSpPr>
          <p:spPr>
            <a:xfrm>
              <a:off x="7988238" y="2801566"/>
              <a:ext cx="1330860" cy="748184"/>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descr="straight line">
              <a:extLst>
                <a:ext uri="{FF2B5EF4-FFF2-40B4-BE49-F238E27FC236}">
                  <a16:creationId xmlns:a16="http://schemas.microsoft.com/office/drawing/2014/main" xmlns=""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val 5" descr="oval shape">
              <a:extLst>
                <a:ext uri="{FF2B5EF4-FFF2-40B4-BE49-F238E27FC236}">
                  <a16:creationId xmlns:a16="http://schemas.microsoft.com/office/drawing/2014/main" xmlns="" id="{9A66A37A-7FB5-194C-B2F8-BB77745D65B0}"/>
                </a:ext>
              </a:extLst>
            </p:cNvPr>
            <p:cNvSpPr/>
            <p:nvPr/>
          </p:nvSpPr>
          <p:spPr>
            <a:xfrm>
              <a:off x="6867728" y="1887166"/>
              <a:ext cx="1303506" cy="13035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descr="oval shape">
              <a:extLst>
                <a:ext uri="{FF2B5EF4-FFF2-40B4-BE49-F238E27FC236}">
                  <a16:creationId xmlns:a16="http://schemas.microsoft.com/office/drawing/2014/main" xmlns=""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descr="oval shape">
              <a:extLst>
                <a:ext uri="{FF2B5EF4-FFF2-40B4-BE49-F238E27FC236}">
                  <a16:creationId xmlns:a16="http://schemas.microsoft.com/office/drawing/2014/main" xmlns=""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descr="straight line">
              <a:extLst>
                <a:ext uri="{FF2B5EF4-FFF2-40B4-BE49-F238E27FC236}">
                  <a16:creationId xmlns:a16="http://schemas.microsoft.com/office/drawing/2014/main" xmlns=""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val 10" descr="oval shape">
              <a:extLst>
                <a:ext uri="{FF2B5EF4-FFF2-40B4-BE49-F238E27FC236}">
                  <a16:creationId xmlns:a16="http://schemas.microsoft.com/office/drawing/2014/main" xmlns=""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xmlns="" id="{28821C8F-0337-FD38-7E01-12480C8DD016}"/>
              </a:ext>
            </a:extLst>
          </p:cNvPr>
          <p:cNvGrpSpPr/>
          <p:nvPr/>
        </p:nvGrpSpPr>
        <p:grpSpPr>
          <a:xfrm>
            <a:off x="551149" y="221291"/>
            <a:ext cx="4340160" cy="706680"/>
            <a:chOff x="551149" y="221291"/>
            <a:chExt cx="4340160" cy="70668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xmlns="" id="{F2A87661-2D5C-8A34-8698-2DC4F8F1B212}"/>
                    </a:ext>
                  </a:extLst>
                </p14:cNvPr>
                <p14:cNvContentPartPr/>
                <p14:nvPr/>
              </p14:nvContentPartPr>
              <p14:xfrm>
                <a:off x="551149" y="319931"/>
                <a:ext cx="4340160" cy="608040"/>
              </p14:xfrm>
            </p:contentPart>
          </mc:Choice>
          <mc:Fallback xmlns="">
            <p:pic>
              <p:nvPicPr>
                <p:cNvPr id="3" name="Ink 2">
                  <a:extLst>
                    <a:ext uri="{FF2B5EF4-FFF2-40B4-BE49-F238E27FC236}">
                      <a16:creationId xmlns:a16="http://schemas.microsoft.com/office/drawing/2014/main" id="{F2A87661-2D5C-8A34-8698-2DC4F8F1B212}"/>
                    </a:ext>
                  </a:extLst>
                </p:cNvPr>
                <p:cNvPicPr/>
                <p:nvPr/>
              </p:nvPicPr>
              <p:blipFill>
                <a:blip r:embed="rId3"/>
                <a:stretch>
                  <a:fillRect/>
                </a:stretch>
              </p:blipFill>
              <p:spPr>
                <a:xfrm>
                  <a:off x="488509" y="256931"/>
                  <a:ext cx="4465800" cy="733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xmlns="" id="{4CBED746-BBFA-C6D7-774B-16ABC5A61F05}"/>
                    </a:ext>
                  </a:extLst>
                </p14:cNvPr>
                <p14:cNvContentPartPr/>
                <p14:nvPr/>
              </p14:nvContentPartPr>
              <p14:xfrm>
                <a:off x="1769389" y="221291"/>
                <a:ext cx="351360" cy="516960"/>
              </p14:xfrm>
            </p:contentPart>
          </mc:Choice>
          <mc:Fallback xmlns="">
            <p:pic>
              <p:nvPicPr>
                <p:cNvPr id="7" name="Ink 6">
                  <a:extLst>
                    <a:ext uri="{FF2B5EF4-FFF2-40B4-BE49-F238E27FC236}">
                      <a16:creationId xmlns:a16="http://schemas.microsoft.com/office/drawing/2014/main" id="{4CBED746-BBFA-C6D7-774B-16ABC5A61F05}"/>
                    </a:ext>
                  </a:extLst>
                </p:cNvPr>
                <p:cNvPicPr/>
                <p:nvPr/>
              </p:nvPicPr>
              <p:blipFill>
                <a:blip r:embed="rId5"/>
                <a:stretch>
                  <a:fillRect/>
                </a:stretch>
              </p:blipFill>
              <p:spPr>
                <a:xfrm>
                  <a:off x="1706389" y="158291"/>
                  <a:ext cx="477000" cy="642600"/>
                </a:xfrm>
                <a:prstGeom prst="rect">
                  <a:avLst/>
                </a:prstGeom>
              </p:spPr>
            </p:pic>
          </mc:Fallback>
        </mc:AlternateContent>
      </p:grpSp>
      <p:pic>
        <p:nvPicPr>
          <p:cNvPr id="15" name="Picture 14">
            <a:extLst>
              <a:ext uri="{FF2B5EF4-FFF2-40B4-BE49-F238E27FC236}">
                <a16:creationId xmlns:a16="http://schemas.microsoft.com/office/drawing/2014/main" xmlns="" id="{823CACCD-956E-A389-13A4-B90F42D6B6C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9476" y="2932470"/>
            <a:ext cx="2202524" cy="1903720"/>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8" name="Picture 17">
            <a:extLst>
              <a:ext uri="{FF2B5EF4-FFF2-40B4-BE49-F238E27FC236}">
                <a16:creationId xmlns:a16="http://schemas.microsoft.com/office/drawing/2014/main" xmlns="" id="{F38DB8D7-B665-C678-A40A-8CC57E2233B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97031" y="1853677"/>
            <a:ext cx="1485920" cy="13034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19">
            <a:extLst>
              <a:ext uri="{FF2B5EF4-FFF2-40B4-BE49-F238E27FC236}">
                <a16:creationId xmlns:a16="http://schemas.microsoft.com/office/drawing/2014/main" xmlns="" id="{4E2B55FF-9582-39FB-9488-56E31C82F0C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68540" y="4919294"/>
            <a:ext cx="1303506" cy="10498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xmlns="" id="{D2F1DAFF-32F4-3A1C-75B8-A9ECAEAF8E0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61430" y="1086207"/>
            <a:ext cx="1303506" cy="10498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3581400" y="284668"/>
            <a:ext cx="10515600" cy="1325563"/>
          </a:xfrm>
        </p:spPr>
        <p:txBody>
          <a:bodyPr>
            <a:normAutofit/>
          </a:bodyPr>
          <a:lstStyle/>
          <a:p>
            <a:r>
              <a:rPr lang="en-US" sz="8000" u="sng" dirty="0" err="1">
                <a:latin typeface="Rockwell" panose="02060603020205020403" pitchFamily="18" charset="0"/>
              </a:rPr>
              <a:t>OMNeT</a:t>
            </a:r>
            <a:r>
              <a:rPr lang="en-US" sz="8000" u="sng" dirty="0">
                <a:latin typeface="Rockwell" panose="02060603020205020403" pitchFamily="18" charset="0"/>
              </a:rPr>
              <a:t> ++</a:t>
            </a:r>
          </a:p>
        </p:txBody>
      </p:sp>
      <p:pic>
        <p:nvPicPr>
          <p:cNvPr id="2050" name="Picture 2" descr="omnet++ 4arab - YouTube">
            <a:extLst>
              <a:ext uri="{FF2B5EF4-FFF2-40B4-BE49-F238E27FC236}">
                <a16:creationId xmlns:a16="http://schemas.microsoft.com/office/drawing/2014/main" xmlns="" id="{DBBA7653-3EE3-7D1D-2CF1-147E69239162}"/>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55837" y="210488"/>
            <a:ext cx="1325563" cy="13255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mnet Simulation Projects Network Simulator - Vrogue">
            <a:extLst>
              <a:ext uri="{FF2B5EF4-FFF2-40B4-BE49-F238E27FC236}">
                <a16:creationId xmlns:a16="http://schemas.microsoft.com/office/drawing/2014/main" xmlns="" id="{ABD78650-57AD-588E-A4A2-6CD59F316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99961"/>
            <a:ext cx="9822873" cy="481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42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448685" y="93517"/>
            <a:ext cx="10515600" cy="1325563"/>
          </a:xfrm>
        </p:spPr>
        <p:txBody>
          <a:bodyPr>
            <a:normAutofit/>
          </a:bodyPr>
          <a:lstStyle/>
          <a:p>
            <a:r>
              <a:rPr lang="en-US" sz="4400" u="sng" dirty="0">
                <a:latin typeface="Rockwell" panose="02060603020205020403" pitchFamily="18" charset="0"/>
              </a:rPr>
              <a:t>OVERVIEW:</a:t>
            </a:r>
          </a:p>
        </p:txBody>
      </p:sp>
      <p:graphicFrame>
        <p:nvGraphicFramePr>
          <p:cNvPr id="4" name="Content Placeholder 3">
            <a:extLst>
              <a:ext uri="{FF2B5EF4-FFF2-40B4-BE49-F238E27FC236}">
                <a16:creationId xmlns:a16="http://schemas.microsoft.com/office/drawing/2014/main" xmlns="" id="{8D4F1745-A55E-4835-88EB-BC637121B608}"/>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3404284729"/>
              </p:ext>
            </p:extLst>
          </p:nvPr>
        </p:nvGraphicFramePr>
        <p:xfrm>
          <a:off x="448684" y="1288474"/>
          <a:ext cx="11590915" cy="2704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3">
            <a:extLst>
              <a:ext uri="{FF2B5EF4-FFF2-40B4-BE49-F238E27FC236}">
                <a16:creationId xmlns:a16="http://schemas.microsoft.com/office/drawing/2014/main" xmlns="" id="{665FB49D-9457-29BA-36EA-BB94B0D3BC02}"/>
              </a:ext>
              <a:ext uri="{C183D7F6-B498-43B3-948B-1728B52AA6E4}">
                <adec:decorative xmlns:adec="http://schemas.microsoft.com/office/drawing/2017/decorative" xmlns="" val="1"/>
              </a:ext>
            </a:extLst>
          </p:cNvPr>
          <p:cNvGraphicFramePr>
            <a:graphicFrameLocks/>
          </p:cNvGraphicFramePr>
          <p:nvPr>
            <p:extLst>
              <p:ext uri="{D42A27DB-BD31-4B8C-83A1-F6EECF244321}">
                <p14:modId xmlns:p14="http://schemas.microsoft.com/office/powerpoint/2010/main" val="1786228990"/>
              </p:ext>
            </p:extLst>
          </p:nvPr>
        </p:nvGraphicFramePr>
        <p:xfrm>
          <a:off x="448685" y="4032685"/>
          <a:ext cx="11590914" cy="22711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53689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1D353BD-28DD-2F7C-7B55-1558CDC0BCF9}"/>
              </a:ext>
            </a:extLst>
          </p:cNvPr>
          <p:cNvPicPr>
            <a:picLocks noChangeAspect="1"/>
          </p:cNvPicPr>
          <p:nvPr/>
        </p:nvPicPr>
        <p:blipFill>
          <a:blip r:embed="rId2"/>
          <a:stretch>
            <a:fillRect/>
          </a:stretch>
        </p:blipFill>
        <p:spPr>
          <a:xfrm>
            <a:off x="3463636" y="132268"/>
            <a:ext cx="4627418" cy="1304924"/>
          </a:xfrm>
          <a:prstGeom prst="rect">
            <a:avLst/>
          </a:prstGeom>
        </p:spPr>
      </p:pic>
      <p:pic>
        <p:nvPicPr>
          <p:cNvPr id="5122" name="Picture 2" descr="NetSim Download: A powerful network simulation application designed to ...">
            <a:extLst>
              <a:ext uri="{FF2B5EF4-FFF2-40B4-BE49-F238E27FC236}">
                <a16:creationId xmlns:a16="http://schemas.microsoft.com/office/drawing/2014/main" xmlns="" id="{8E984CA4-EEE4-7DB1-D29A-2612D679A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964" y="1648908"/>
            <a:ext cx="8118762" cy="5076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099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448685" y="93517"/>
            <a:ext cx="10515600" cy="1325563"/>
          </a:xfrm>
        </p:spPr>
        <p:txBody>
          <a:bodyPr>
            <a:normAutofit/>
          </a:bodyPr>
          <a:lstStyle/>
          <a:p>
            <a:r>
              <a:rPr lang="en-US" sz="4400" u="sng" dirty="0">
                <a:latin typeface="Rockwell" panose="02060603020205020403" pitchFamily="18" charset="0"/>
              </a:rPr>
              <a:t>OVERVIEW:</a:t>
            </a:r>
          </a:p>
        </p:txBody>
      </p:sp>
      <p:graphicFrame>
        <p:nvGraphicFramePr>
          <p:cNvPr id="4" name="Content Placeholder 3">
            <a:extLst>
              <a:ext uri="{FF2B5EF4-FFF2-40B4-BE49-F238E27FC236}">
                <a16:creationId xmlns:a16="http://schemas.microsoft.com/office/drawing/2014/main" xmlns="" id="{8D4F1745-A55E-4835-88EB-BC637121B608}"/>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1749194587"/>
              </p:ext>
            </p:extLst>
          </p:nvPr>
        </p:nvGraphicFramePr>
        <p:xfrm>
          <a:off x="448684" y="1288474"/>
          <a:ext cx="11590915" cy="2704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3">
            <a:extLst>
              <a:ext uri="{FF2B5EF4-FFF2-40B4-BE49-F238E27FC236}">
                <a16:creationId xmlns:a16="http://schemas.microsoft.com/office/drawing/2014/main" xmlns="" id="{665FB49D-9457-29BA-36EA-BB94B0D3BC02}"/>
              </a:ext>
              <a:ext uri="{C183D7F6-B498-43B3-948B-1728B52AA6E4}">
                <adec:decorative xmlns:adec="http://schemas.microsoft.com/office/drawing/2017/decorative" xmlns="" val="1"/>
              </a:ext>
            </a:extLst>
          </p:cNvPr>
          <p:cNvGraphicFramePr>
            <a:graphicFrameLocks/>
          </p:cNvGraphicFramePr>
          <p:nvPr>
            <p:extLst>
              <p:ext uri="{D42A27DB-BD31-4B8C-83A1-F6EECF244321}">
                <p14:modId xmlns:p14="http://schemas.microsoft.com/office/powerpoint/2010/main" val="1793805475"/>
              </p:ext>
            </p:extLst>
          </p:nvPr>
        </p:nvGraphicFramePr>
        <p:xfrm>
          <a:off x="448685" y="4074249"/>
          <a:ext cx="11590914" cy="22711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82666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3581400" y="284668"/>
            <a:ext cx="10515600" cy="1325563"/>
          </a:xfrm>
        </p:spPr>
        <p:txBody>
          <a:bodyPr>
            <a:normAutofit/>
          </a:bodyPr>
          <a:lstStyle/>
          <a:p>
            <a:r>
              <a:rPr lang="en-US" sz="8000" u="sng" dirty="0">
                <a:latin typeface="Rockwell" panose="02060603020205020403" pitchFamily="18" charset="0"/>
              </a:rPr>
              <a:t>WIRESHARK</a:t>
            </a:r>
          </a:p>
        </p:txBody>
      </p:sp>
      <p:pic>
        <p:nvPicPr>
          <p:cNvPr id="8194" name="Picture 2" descr="Wireshark - Social media &amp; Logos Icons">
            <a:extLst>
              <a:ext uri="{FF2B5EF4-FFF2-40B4-BE49-F238E27FC236}">
                <a16:creationId xmlns:a16="http://schemas.microsoft.com/office/drawing/2014/main" xmlns="" id="{89B0119A-7C9D-4D8B-13E4-D8E65F14AC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1872" y="45568"/>
            <a:ext cx="1759528" cy="175952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Wireshark User Interface (GUI) Overview | NetworkProGuide">
            <a:extLst>
              <a:ext uri="{FF2B5EF4-FFF2-40B4-BE49-F238E27FC236}">
                <a16:creationId xmlns:a16="http://schemas.microsoft.com/office/drawing/2014/main" xmlns="" id="{75140A86-8756-111B-5594-986FD2426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18" y="2224088"/>
            <a:ext cx="8118764" cy="4349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871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448685" y="93517"/>
            <a:ext cx="10515600" cy="1325563"/>
          </a:xfrm>
        </p:spPr>
        <p:txBody>
          <a:bodyPr>
            <a:normAutofit/>
          </a:bodyPr>
          <a:lstStyle/>
          <a:p>
            <a:r>
              <a:rPr lang="en-US" sz="4400" u="sng" dirty="0">
                <a:latin typeface="Rockwell" panose="02060603020205020403" pitchFamily="18" charset="0"/>
              </a:rPr>
              <a:t>OVERVIEW:</a:t>
            </a:r>
          </a:p>
        </p:txBody>
      </p:sp>
      <p:graphicFrame>
        <p:nvGraphicFramePr>
          <p:cNvPr id="4" name="Content Placeholder 3">
            <a:extLst>
              <a:ext uri="{FF2B5EF4-FFF2-40B4-BE49-F238E27FC236}">
                <a16:creationId xmlns:a16="http://schemas.microsoft.com/office/drawing/2014/main" xmlns="" id="{8D4F1745-A55E-4835-88EB-BC637121B608}"/>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1837181167"/>
              </p:ext>
            </p:extLst>
          </p:nvPr>
        </p:nvGraphicFramePr>
        <p:xfrm>
          <a:off x="448684" y="1288474"/>
          <a:ext cx="11590915" cy="2704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3">
            <a:extLst>
              <a:ext uri="{FF2B5EF4-FFF2-40B4-BE49-F238E27FC236}">
                <a16:creationId xmlns:a16="http://schemas.microsoft.com/office/drawing/2014/main" xmlns="" id="{665FB49D-9457-29BA-36EA-BB94B0D3BC02}"/>
              </a:ext>
              <a:ext uri="{C183D7F6-B498-43B3-948B-1728B52AA6E4}">
                <adec:decorative xmlns:adec="http://schemas.microsoft.com/office/drawing/2017/decorative" xmlns="" val="1"/>
              </a:ext>
            </a:extLst>
          </p:cNvPr>
          <p:cNvGraphicFramePr>
            <a:graphicFrameLocks/>
          </p:cNvGraphicFramePr>
          <p:nvPr>
            <p:extLst>
              <p:ext uri="{D42A27DB-BD31-4B8C-83A1-F6EECF244321}">
                <p14:modId xmlns:p14="http://schemas.microsoft.com/office/powerpoint/2010/main" val="2937318024"/>
              </p:ext>
            </p:extLst>
          </p:nvPr>
        </p:nvGraphicFramePr>
        <p:xfrm>
          <a:off x="448685" y="4032685"/>
          <a:ext cx="11590914" cy="22711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99387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3581400" y="284668"/>
            <a:ext cx="10515600" cy="1325563"/>
          </a:xfrm>
        </p:spPr>
        <p:txBody>
          <a:bodyPr>
            <a:normAutofit/>
          </a:bodyPr>
          <a:lstStyle/>
          <a:p>
            <a:r>
              <a:rPr lang="en-US" sz="8000" u="sng" dirty="0">
                <a:latin typeface="Rockwell" panose="02060603020205020403" pitchFamily="18" charset="0"/>
              </a:rPr>
              <a:t>Net Simulator</a:t>
            </a:r>
          </a:p>
        </p:txBody>
      </p:sp>
      <p:pic>
        <p:nvPicPr>
          <p:cNvPr id="9218" name="Picture 2" descr="NetLogo Home Page">
            <a:extLst>
              <a:ext uri="{FF2B5EF4-FFF2-40B4-BE49-F238E27FC236}">
                <a16:creationId xmlns:a16="http://schemas.microsoft.com/office/drawing/2014/main" xmlns="" id="{3B59C32F-E0F7-55C3-4323-CED176F73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5394"/>
            <a:ext cx="1704110" cy="170411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NET-SIMULATOR">
            <a:extLst>
              <a:ext uri="{FF2B5EF4-FFF2-40B4-BE49-F238E27FC236}">
                <a16:creationId xmlns:a16="http://schemas.microsoft.com/office/drawing/2014/main" xmlns="" id="{2CFD612C-AC89-9652-5446-B83C11BD56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595" y="2369130"/>
            <a:ext cx="9391650" cy="3754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290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448685" y="93517"/>
            <a:ext cx="10515600" cy="1325563"/>
          </a:xfrm>
        </p:spPr>
        <p:txBody>
          <a:bodyPr>
            <a:normAutofit/>
          </a:bodyPr>
          <a:lstStyle/>
          <a:p>
            <a:r>
              <a:rPr lang="en-US" sz="4400" u="sng" dirty="0">
                <a:latin typeface="Rockwell" panose="02060603020205020403" pitchFamily="18" charset="0"/>
              </a:rPr>
              <a:t>OVERVIEW:</a:t>
            </a:r>
          </a:p>
        </p:txBody>
      </p:sp>
      <p:graphicFrame>
        <p:nvGraphicFramePr>
          <p:cNvPr id="4" name="Content Placeholder 3">
            <a:extLst>
              <a:ext uri="{FF2B5EF4-FFF2-40B4-BE49-F238E27FC236}">
                <a16:creationId xmlns:a16="http://schemas.microsoft.com/office/drawing/2014/main" xmlns="" id="{8D4F1745-A55E-4835-88EB-BC637121B608}"/>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2757834843"/>
              </p:ext>
            </p:extLst>
          </p:nvPr>
        </p:nvGraphicFramePr>
        <p:xfrm>
          <a:off x="448684" y="1419080"/>
          <a:ext cx="11590915" cy="2573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3">
            <a:extLst>
              <a:ext uri="{FF2B5EF4-FFF2-40B4-BE49-F238E27FC236}">
                <a16:creationId xmlns:a16="http://schemas.microsoft.com/office/drawing/2014/main" xmlns="" id="{665FB49D-9457-29BA-36EA-BB94B0D3BC02}"/>
              </a:ext>
              <a:ext uri="{C183D7F6-B498-43B3-948B-1728B52AA6E4}">
                <adec:decorative xmlns:adec="http://schemas.microsoft.com/office/drawing/2017/decorative" xmlns="" val="1"/>
              </a:ext>
            </a:extLst>
          </p:cNvPr>
          <p:cNvGraphicFramePr>
            <a:graphicFrameLocks/>
          </p:cNvGraphicFramePr>
          <p:nvPr>
            <p:extLst>
              <p:ext uri="{D42A27DB-BD31-4B8C-83A1-F6EECF244321}">
                <p14:modId xmlns:p14="http://schemas.microsoft.com/office/powerpoint/2010/main" val="2170154979"/>
              </p:ext>
            </p:extLst>
          </p:nvPr>
        </p:nvGraphicFramePr>
        <p:xfrm>
          <a:off x="448685" y="4032685"/>
          <a:ext cx="11590914" cy="22711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30057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xmlns="" id="{A8490ACB-22B2-3A77-75A6-E38ABDC27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991" y="259773"/>
            <a:ext cx="5715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Qualnet network simulator - YouTube">
            <a:extLst>
              <a:ext uri="{FF2B5EF4-FFF2-40B4-BE49-F238E27FC236}">
                <a16:creationId xmlns:a16="http://schemas.microsoft.com/office/drawing/2014/main" xmlns="" id="{9648155F-FC6F-0450-675F-909E3F4A12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183" y="1775117"/>
            <a:ext cx="9781310" cy="4913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31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448685" y="93517"/>
            <a:ext cx="10515600" cy="1325563"/>
          </a:xfrm>
        </p:spPr>
        <p:txBody>
          <a:bodyPr>
            <a:normAutofit/>
          </a:bodyPr>
          <a:lstStyle/>
          <a:p>
            <a:r>
              <a:rPr lang="en-US" sz="4400" u="sng" dirty="0">
                <a:latin typeface="Rockwell" panose="02060603020205020403" pitchFamily="18" charset="0"/>
              </a:rPr>
              <a:t>OVERVIEW:</a:t>
            </a:r>
          </a:p>
        </p:txBody>
      </p:sp>
      <p:graphicFrame>
        <p:nvGraphicFramePr>
          <p:cNvPr id="4" name="Content Placeholder 3">
            <a:extLst>
              <a:ext uri="{FF2B5EF4-FFF2-40B4-BE49-F238E27FC236}">
                <a16:creationId xmlns:a16="http://schemas.microsoft.com/office/drawing/2014/main" xmlns="" id="{8D4F1745-A55E-4835-88EB-BC637121B608}"/>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1843514313"/>
              </p:ext>
            </p:extLst>
          </p:nvPr>
        </p:nvGraphicFramePr>
        <p:xfrm>
          <a:off x="448684" y="1419080"/>
          <a:ext cx="11590915" cy="2573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3">
            <a:extLst>
              <a:ext uri="{FF2B5EF4-FFF2-40B4-BE49-F238E27FC236}">
                <a16:creationId xmlns:a16="http://schemas.microsoft.com/office/drawing/2014/main" xmlns="" id="{665FB49D-9457-29BA-36EA-BB94B0D3BC02}"/>
              </a:ext>
              <a:ext uri="{C183D7F6-B498-43B3-948B-1728B52AA6E4}">
                <adec:decorative xmlns:adec="http://schemas.microsoft.com/office/drawing/2017/decorative" xmlns="" val="1"/>
              </a:ext>
            </a:extLst>
          </p:cNvPr>
          <p:cNvGraphicFramePr>
            <a:graphicFrameLocks/>
          </p:cNvGraphicFramePr>
          <p:nvPr>
            <p:extLst>
              <p:ext uri="{D42A27DB-BD31-4B8C-83A1-F6EECF244321}">
                <p14:modId xmlns:p14="http://schemas.microsoft.com/office/powerpoint/2010/main" val="4221009470"/>
              </p:ext>
            </p:extLst>
          </p:nvPr>
        </p:nvGraphicFramePr>
        <p:xfrm>
          <a:off x="448685" y="4032685"/>
          <a:ext cx="11590914" cy="22711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8539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97E326-D1F4-4032-960C-883280F8F723}"/>
              </a:ext>
            </a:extLst>
          </p:cNvPr>
          <p:cNvSpPr>
            <a:spLocks noGrp="1"/>
          </p:cNvSpPr>
          <p:nvPr>
            <p:ph type="title"/>
          </p:nvPr>
        </p:nvSpPr>
        <p:spPr>
          <a:xfrm>
            <a:off x="2923311" y="74790"/>
            <a:ext cx="9601200" cy="1485900"/>
          </a:xfrm>
        </p:spPr>
        <p:txBody>
          <a:bodyPr>
            <a:normAutofit/>
          </a:bodyPr>
          <a:lstStyle/>
          <a:p>
            <a:r>
              <a:rPr lang="en-US" u="sng" dirty="0"/>
              <a:t>TEAM MEMBERS ARE:</a:t>
            </a:r>
          </a:p>
        </p:txBody>
      </p:sp>
      <p:graphicFrame>
        <p:nvGraphicFramePr>
          <p:cNvPr id="5" name="Content Placeholder 2" descr="icon SmartArt graphic placeholder">
            <a:extLst>
              <a:ext uri="{FF2B5EF4-FFF2-40B4-BE49-F238E27FC236}">
                <a16:creationId xmlns:a16="http://schemas.microsoft.com/office/drawing/2014/main" xmlns="" id="{E04C5C5B-F932-40FC-AD54-EE8AB0C58221}"/>
              </a:ext>
            </a:extLst>
          </p:cNvPr>
          <p:cNvGraphicFramePr>
            <a:graphicFrameLocks noGrp="1"/>
          </p:cNvGraphicFramePr>
          <p:nvPr>
            <p:ph idx="1"/>
            <p:extLst>
              <p:ext uri="{D42A27DB-BD31-4B8C-83A1-F6EECF244321}">
                <p14:modId xmlns:p14="http://schemas.microsoft.com/office/powerpoint/2010/main" val="752549396"/>
              </p:ext>
            </p:extLst>
          </p:nvPr>
        </p:nvGraphicFramePr>
        <p:xfrm>
          <a:off x="1371600" y="2586995"/>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434" name="Picture 2" descr="Woman-icon - Avatar Icon Transparent PNG - 1003x1003 - Free Download on ...">
            <a:extLst>
              <a:ext uri="{FF2B5EF4-FFF2-40B4-BE49-F238E27FC236}">
                <a16:creationId xmlns:a16="http://schemas.microsoft.com/office/drawing/2014/main" xmlns="" id="{A4E3B566-9564-BEF5-2B4A-CB85DB21D5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3842" y="2131125"/>
            <a:ext cx="2541982" cy="2683760"/>
          </a:xfrm>
          <a:prstGeom prst="round2DiagRect">
            <a:avLst>
              <a:gd name="adj1" fmla="val 16667"/>
              <a:gd name="adj2" fmla="val 0"/>
            </a:avLst>
          </a:prstGeom>
          <a:ln w="88900" cap="sq">
            <a:solidFill>
              <a:schemeClr val="tx1"/>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8436" name="Picture 4" descr="Ansatte - Stallbakken">
            <a:extLst>
              <a:ext uri="{FF2B5EF4-FFF2-40B4-BE49-F238E27FC236}">
                <a16:creationId xmlns:a16="http://schemas.microsoft.com/office/drawing/2014/main" xmlns="" id="{55D94F22-57E5-9AD5-A24F-FCA4A0220D1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36177" y="2131125"/>
            <a:ext cx="2595750" cy="2595750"/>
          </a:xfrm>
          <a:prstGeom prst="round2DiagRect">
            <a:avLst>
              <a:gd name="adj1" fmla="val 16667"/>
              <a:gd name="adj2" fmla="val 0"/>
            </a:avLst>
          </a:prstGeom>
          <a:ln w="88900" cap="sq">
            <a:solidFill>
              <a:schemeClr val="tx1"/>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417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4662055" y="292245"/>
            <a:ext cx="4398818" cy="1325563"/>
          </a:xfrm>
        </p:spPr>
        <p:txBody>
          <a:bodyPr>
            <a:normAutofit/>
          </a:bodyPr>
          <a:lstStyle/>
          <a:p>
            <a:r>
              <a:rPr lang="en-US" sz="8000" u="sng" dirty="0">
                <a:latin typeface="Rockwell" panose="02060603020205020403" pitchFamily="18" charset="0"/>
              </a:rPr>
              <a:t>GNS3</a:t>
            </a:r>
          </a:p>
        </p:txBody>
      </p:sp>
      <p:pic>
        <p:nvPicPr>
          <p:cNvPr id="11266" name="Picture 2" descr="Gns3 - Social media &amp; Logos Icons">
            <a:extLst>
              <a:ext uri="{FF2B5EF4-FFF2-40B4-BE49-F238E27FC236}">
                <a16:creationId xmlns:a16="http://schemas.microsoft.com/office/drawing/2014/main" xmlns="" id="{8626AE87-9786-B3DC-B372-D06F2C9CEFA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4669" y="179824"/>
            <a:ext cx="1550404" cy="1550404"/>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The GNS3 GUI | GNS3 Documentation">
            <a:extLst>
              <a:ext uri="{FF2B5EF4-FFF2-40B4-BE49-F238E27FC236}">
                <a16:creationId xmlns:a16="http://schemas.microsoft.com/office/drawing/2014/main" xmlns="" id="{738C65E0-E2CB-4816-2F9F-01E66CCE53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146" y="1944238"/>
            <a:ext cx="9227128" cy="4913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635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448685" y="93517"/>
            <a:ext cx="10515600" cy="1325563"/>
          </a:xfrm>
        </p:spPr>
        <p:txBody>
          <a:bodyPr>
            <a:normAutofit/>
          </a:bodyPr>
          <a:lstStyle/>
          <a:p>
            <a:r>
              <a:rPr lang="en-US" sz="4400" u="sng" dirty="0">
                <a:latin typeface="Rockwell" panose="02060603020205020403" pitchFamily="18" charset="0"/>
              </a:rPr>
              <a:t>OVERVIEW:</a:t>
            </a:r>
          </a:p>
        </p:txBody>
      </p:sp>
      <p:graphicFrame>
        <p:nvGraphicFramePr>
          <p:cNvPr id="4" name="Content Placeholder 3">
            <a:extLst>
              <a:ext uri="{FF2B5EF4-FFF2-40B4-BE49-F238E27FC236}">
                <a16:creationId xmlns:a16="http://schemas.microsoft.com/office/drawing/2014/main" xmlns="" id="{8D4F1745-A55E-4835-88EB-BC637121B608}"/>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138040646"/>
              </p:ext>
            </p:extLst>
          </p:nvPr>
        </p:nvGraphicFramePr>
        <p:xfrm>
          <a:off x="448684" y="1419080"/>
          <a:ext cx="11590915" cy="2573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3">
            <a:extLst>
              <a:ext uri="{FF2B5EF4-FFF2-40B4-BE49-F238E27FC236}">
                <a16:creationId xmlns:a16="http://schemas.microsoft.com/office/drawing/2014/main" xmlns="" id="{665FB49D-9457-29BA-36EA-BB94B0D3BC02}"/>
              </a:ext>
              <a:ext uri="{C183D7F6-B498-43B3-948B-1728B52AA6E4}">
                <adec:decorative xmlns:adec="http://schemas.microsoft.com/office/drawing/2017/decorative" xmlns="" val="1"/>
              </a:ext>
            </a:extLst>
          </p:cNvPr>
          <p:cNvGraphicFramePr>
            <a:graphicFrameLocks/>
          </p:cNvGraphicFramePr>
          <p:nvPr>
            <p:extLst>
              <p:ext uri="{D42A27DB-BD31-4B8C-83A1-F6EECF244321}">
                <p14:modId xmlns:p14="http://schemas.microsoft.com/office/powerpoint/2010/main" val="3810931093"/>
              </p:ext>
            </p:extLst>
          </p:nvPr>
        </p:nvGraphicFramePr>
        <p:xfrm>
          <a:off x="448685" y="4032685"/>
          <a:ext cx="11590914" cy="22711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52142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Book Hands On Training On ns3 Simulator tickets, Chennai | Explara.com">
            <a:extLst>
              <a:ext uri="{FF2B5EF4-FFF2-40B4-BE49-F238E27FC236}">
                <a16:creationId xmlns:a16="http://schemas.microsoft.com/office/drawing/2014/main" xmlns="" id="{774B2120-260F-2097-E8EF-6C968238B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077" y="-556780"/>
            <a:ext cx="5362575" cy="306705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NS 3 Network Simulator | NS 3 Network Simulator projects | NS 3 Network ...">
            <a:extLst>
              <a:ext uri="{FF2B5EF4-FFF2-40B4-BE49-F238E27FC236}">
                <a16:creationId xmlns:a16="http://schemas.microsoft.com/office/drawing/2014/main" xmlns="" id="{53B8B8FC-F365-D364-095B-237405BF5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036618"/>
            <a:ext cx="9393382" cy="462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316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448685" y="93517"/>
            <a:ext cx="10515600" cy="1325563"/>
          </a:xfrm>
        </p:spPr>
        <p:txBody>
          <a:bodyPr>
            <a:normAutofit/>
          </a:bodyPr>
          <a:lstStyle/>
          <a:p>
            <a:r>
              <a:rPr lang="en-US" sz="4400" u="sng" dirty="0">
                <a:latin typeface="Rockwell" panose="02060603020205020403" pitchFamily="18" charset="0"/>
              </a:rPr>
              <a:t>OVERVIEW:</a:t>
            </a:r>
          </a:p>
        </p:txBody>
      </p:sp>
      <p:graphicFrame>
        <p:nvGraphicFramePr>
          <p:cNvPr id="4" name="Content Placeholder 3">
            <a:extLst>
              <a:ext uri="{FF2B5EF4-FFF2-40B4-BE49-F238E27FC236}">
                <a16:creationId xmlns:a16="http://schemas.microsoft.com/office/drawing/2014/main" xmlns="" id="{8D4F1745-A55E-4835-88EB-BC637121B608}"/>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1991769367"/>
              </p:ext>
            </p:extLst>
          </p:nvPr>
        </p:nvGraphicFramePr>
        <p:xfrm>
          <a:off x="448684" y="1419080"/>
          <a:ext cx="11590915" cy="2573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3">
            <a:extLst>
              <a:ext uri="{FF2B5EF4-FFF2-40B4-BE49-F238E27FC236}">
                <a16:creationId xmlns:a16="http://schemas.microsoft.com/office/drawing/2014/main" xmlns="" id="{665FB49D-9457-29BA-36EA-BB94B0D3BC02}"/>
              </a:ext>
              <a:ext uri="{C183D7F6-B498-43B3-948B-1728B52AA6E4}">
                <adec:decorative xmlns:adec="http://schemas.microsoft.com/office/drawing/2017/decorative" xmlns="" val="1"/>
              </a:ext>
            </a:extLst>
          </p:cNvPr>
          <p:cNvGraphicFramePr>
            <a:graphicFrameLocks/>
          </p:cNvGraphicFramePr>
          <p:nvPr>
            <p:extLst>
              <p:ext uri="{D42A27DB-BD31-4B8C-83A1-F6EECF244321}">
                <p14:modId xmlns:p14="http://schemas.microsoft.com/office/powerpoint/2010/main" val="65480399"/>
              </p:ext>
            </p:extLst>
          </p:nvPr>
        </p:nvGraphicFramePr>
        <p:xfrm>
          <a:off x="448685" y="4032685"/>
          <a:ext cx="11590914" cy="22711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47782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Você conhece o emulador de próxima geração EVE-NG ? – Network Labs Brasil">
            <a:extLst>
              <a:ext uri="{FF2B5EF4-FFF2-40B4-BE49-F238E27FC236}">
                <a16:creationId xmlns:a16="http://schemas.microsoft.com/office/drawing/2014/main" xmlns="" id="{B186C3D3-E7D1-7622-38F0-EF5D556DCE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9274" y="151541"/>
            <a:ext cx="4433452" cy="16227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Eve-ng Images Download - fasrcontent">
            <a:extLst>
              <a:ext uri="{FF2B5EF4-FFF2-40B4-BE49-F238E27FC236}">
                <a16:creationId xmlns:a16="http://schemas.microsoft.com/office/drawing/2014/main" xmlns="" id="{75F98FC8-DD99-1CF4-43AE-4DBFE9031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764" y="2258292"/>
            <a:ext cx="8146472" cy="4225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59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448685" y="93517"/>
            <a:ext cx="10515600" cy="1325563"/>
          </a:xfrm>
        </p:spPr>
        <p:txBody>
          <a:bodyPr>
            <a:normAutofit/>
          </a:bodyPr>
          <a:lstStyle/>
          <a:p>
            <a:r>
              <a:rPr lang="en-US" sz="4400" u="sng" dirty="0">
                <a:latin typeface="Rockwell" panose="02060603020205020403" pitchFamily="18" charset="0"/>
              </a:rPr>
              <a:t>OVERVIEW:</a:t>
            </a:r>
          </a:p>
        </p:txBody>
      </p:sp>
      <p:graphicFrame>
        <p:nvGraphicFramePr>
          <p:cNvPr id="4" name="Content Placeholder 3">
            <a:extLst>
              <a:ext uri="{FF2B5EF4-FFF2-40B4-BE49-F238E27FC236}">
                <a16:creationId xmlns:a16="http://schemas.microsoft.com/office/drawing/2014/main" xmlns="" id="{8D4F1745-A55E-4835-88EB-BC637121B608}"/>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559804371"/>
              </p:ext>
            </p:extLst>
          </p:nvPr>
        </p:nvGraphicFramePr>
        <p:xfrm>
          <a:off x="448684" y="1419080"/>
          <a:ext cx="11590915" cy="2573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3">
            <a:extLst>
              <a:ext uri="{FF2B5EF4-FFF2-40B4-BE49-F238E27FC236}">
                <a16:creationId xmlns:a16="http://schemas.microsoft.com/office/drawing/2014/main" xmlns="" id="{665FB49D-9457-29BA-36EA-BB94B0D3BC02}"/>
              </a:ext>
              <a:ext uri="{C183D7F6-B498-43B3-948B-1728B52AA6E4}">
                <adec:decorative xmlns:adec="http://schemas.microsoft.com/office/drawing/2017/decorative" xmlns="" val="1"/>
              </a:ext>
            </a:extLst>
          </p:cNvPr>
          <p:cNvGraphicFramePr>
            <a:graphicFrameLocks/>
          </p:cNvGraphicFramePr>
          <p:nvPr>
            <p:extLst>
              <p:ext uri="{D42A27DB-BD31-4B8C-83A1-F6EECF244321}">
                <p14:modId xmlns:p14="http://schemas.microsoft.com/office/powerpoint/2010/main" val="3217006609"/>
              </p:ext>
            </p:extLst>
          </p:nvPr>
        </p:nvGraphicFramePr>
        <p:xfrm>
          <a:off x="448685" y="4032685"/>
          <a:ext cx="11590914" cy="22711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6394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3BD17-A7FE-4352-9D7A-10482C6865A6}"/>
              </a:ext>
            </a:extLst>
          </p:cNvPr>
          <p:cNvSpPr>
            <a:spLocks noGrp="1"/>
          </p:cNvSpPr>
          <p:nvPr>
            <p:ph type="title"/>
          </p:nvPr>
        </p:nvSpPr>
        <p:spPr>
          <a:xfrm>
            <a:off x="444500" y="412137"/>
            <a:ext cx="9379908" cy="640080"/>
          </a:xfrm>
        </p:spPr>
        <p:txBody>
          <a:bodyPr/>
          <a:lstStyle/>
          <a:p>
            <a:r>
              <a:rPr lang="en-US" sz="3600" b="1" dirty="0">
                <a:latin typeface="Arial Rounded MT Bold" panose="020F0704030504030204" pitchFamily="34" charset="0"/>
                <a:cs typeface="Aharoni" panose="02010803020104030203" pitchFamily="2" charset="-79"/>
              </a:rPr>
              <a:t>WHICH TOOL IS BEST FOR STUDENTS?</a:t>
            </a:r>
          </a:p>
        </p:txBody>
      </p:sp>
      <p:sp>
        <p:nvSpPr>
          <p:cNvPr id="3" name="Content Placeholder 2">
            <a:extLst>
              <a:ext uri="{FF2B5EF4-FFF2-40B4-BE49-F238E27FC236}">
                <a16:creationId xmlns:a16="http://schemas.microsoft.com/office/drawing/2014/main" xmlns="" id="{4B3C1D5B-11AC-48D7-B0A0-63BC88617D64}"/>
              </a:ext>
            </a:extLst>
          </p:cNvPr>
          <p:cNvSpPr>
            <a:spLocks noGrp="1"/>
          </p:cNvSpPr>
          <p:nvPr>
            <p:ph sz="quarter" idx="10"/>
          </p:nvPr>
        </p:nvSpPr>
        <p:spPr>
          <a:xfrm>
            <a:off x="444500" y="1509611"/>
            <a:ext cx="4975869" cy="4821915"/>
          </a:xfrm>
        </p:spPr>
        <p:txBody>
          <a:bodyPr>
            <a:noAutofit/>
          </a:bodyPr>
          <a:lstStyle/>
          <a:p>
            <a:pPr marL="0" indent="0">
              <a:spcAft>
                <a:spcPts val="1200"/>
              </a:spcAft>
              <a:buNone/>
            </a:pPr>
            <a:r>
              <a:rPr lang="en-US" sz="2100" dirty="0">
                <a:solidFill>
                  <a:schemeClr val="tx1"/>
                </a:solidFill>
                <a:latin typeface="Arial Rounded MT Bold" panose="020F0704030504030204" pitchFamily="34" charset="0"/>
                <a:cs typeface="Aharoni" panose="02010803020104030203" pitchFamily="2" charset="-79"/>
              </a:rPr>
              <a:t>For students, “GNS3” (Graphical Network Simulator-3) is considered the best choice. It offers a user-friendly interface and supports a wide range of devices, making it suitable for learning networking concepts. GNS3 allows students to design, configure, and test network topologies using both real and virtual devices. Additionally, GNS3 has a large community and extensive documentation, providing ample resources for students to explore and learn network simulation effectively.</a:t>
            </a:r>
          </a:p>
        </p:txBody>
      </p:sp>
      <p:grpSp>
        <p:nvGrpSpPr>
          <p:cNvPr id="6" name="Group 5" descr="circles connected by lines and text boxes">
            <a:extLst>
              <a:ext uri="{FF2B5EF4-FFF2-40B4-BE49-F238E27FC236}">
                <a16:creationId xmlns:a16="http://schemas.microsoft.com/office/drawing/2014/main" xmlns="" id="{6A2CDB1F-3214-48AA-BFD2-B07A50E4AA07}"/>
              </a:ext>
            </a:extLst>
          </p:cNvPr>
          <p:cNvGrpSpPr/>
          <p:nvPr/>
        </p:nvGrpSpPr>
        <p:grpSpPr>
          <a:xfrm>
            <a:off x="5794028" y="1939633"/>
            <a:ext cx="6180143" cy="4123721"/>
            <a:chOff x="5794028" y="1939633"/>
            <a:chExt cx="6180143" cy="4123721"/>
          </a:xfrm>
        </p:grpSpPr>
        <p:cxnSp>
          <p:nvCxnSpPr>
            <p:cNvPr id="38" name="Straight Connector 37" descr="straight line">
              <a:extLst>
                <a:ext uri="{FF2B5EF4-FFF2-40B4-BE49-F238E27FC236}">
                  <a16:creationId xmlns:a16="http://schemas.microsoft.com/office/drawing/2014/main" xmlns="" id="{EBF39178-FA58-8C4F-ABB2-4549B9630313}"/>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43" name="Straight Connector 42" descr="straight line">
              <a:extLst>
                <a:ext uri="{FF2B5EF4-FFF2-40B4-BE49-F238E27FC236}">
                  <a16:creationId xmlns:a16="http://schemas.microsoft.com/office/drawing/2014/main" xmlns="" id="{57A3E56E-E685-2247-8CF5-4CD8E329F880}"/>
                </a:ext>
              </a:extLst>
            </p:cNvPr>
            <p:cNvCxnSpPr>
              <a:cxnSpLocks/>
              <a:stCxn id="4" idx="3"/>
              <a:endCxn id="24" idx="2"/>
            </p:cNvCxnSpPr>
            <p:nvPr/>
          </p:nvCxnSpPr>
          <p:spPr>
            <a:xfrm>
              <a:off x="9427475" y="2769592"/>
              <a:ext cx="934835" cy="80218"/>
            </a:xfrm>
            <a:prstGeom prst="line">
              <a:avLst/>
            </a:prstGeom>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xmlns="" id="{48272FE1-75CB-0A48-BF49-55403326D012}"/>
                </a:ext>
              </a:extLst>
            </p:cNvPr>
            <p:cNvSpPr txBox="1"/>
            <p:nvPr/>
          </p:nvSpPr>
          <p:spPr>
            <a:xfrm>
              <a:off x="5794028" y="3511999"/>
              <a:ext cx="1557459" cy="369332"/>
            </a:xfrm>
            <a:prstGeom prst="rect">
              <a:avLst/>
            </a:prstGeom>
            <a:noFill/>
          </p:spPr>
          <p:txBody>
            <a:bodyPr wrap="square" rtlCol="0">
              <a:spAutoFit/>
            </a:bodyPr>
            <a:lstStyle/>
            <a:p>
              <a:pPr algn="ctr"/>
              <a:r>
                <a:rPr lang="en-US" dirty="0"/>
                <a:t>TOPOLOGIES</a:t>
              </a:r>
            </a:p>
          </p:txBody>
        </p:sp>
        <p:sp>
          <p:nvSpPr>
            <p:cNvPr id="52" name="TextBox 51">
              <a:extLst>
                <a:ext uri="{FF2B5EF4-FFF2-40B4-BE49-F238E27FC236}">
                  <a16:creationId xmlns:a16="http://schemas.microsoft.com/office/drawing/2014/main" xmlns="" id="{F771F1C7-AB37-324D-ADD0-2CF4D1A43248}"/>
                </a:ext>
              </a:extLst>
            </p:cNvPr>
            <p:cNvSpPr txBox="1"/>
            <p:nvPr/>
          </p:nvSpPr>
          <p:spPr>
            <a:xfrm>
              <a:off x="6556430" y="5509356"/>
              <a:ext cx="1825024" cy="369332"/>
            </a:xfrm>
            <a:prstGeom prst="rect">
              <a:avLst/>
            </a:prstGeom>
            <a:noFill/>
          </p:spPr>
          <p:txBody>
            <a:bodyPr wrap="square" rtlCol="0">
              <a:spAutoFit/>
            </a:bodyPr>
            <a:lstStyle/>
            <a:p>
              <a:pPr algn="ctr"/>
              <a:r>
                <a:rPr lang="en-US" dirty="0"/>
                <a:t>TEST NETWORK</a:t>
              </a:r>
            </a:p>
          </p:txBody>
        </p:sp>
        <p:sp>
          <p:nvSpPr>
            <p:cNvPr id="53" name="TextBox 52">
              <a:extLst>
                <a:ext uri="{FF2B5EF4-FFF2-40B4-BE49-F238E27FC236}">
                  <a16:creationId xmlns:a16="http://schemas.microsoft.com/office/drawing/2014/main" xmlns="" id="{FC2C85F7-0B15-3146-A85D-9D5064D8AF53}"/>
                </a:ext>
              </a:extLst>
            </p:cNvPr>
            <p:cNvSpPr txBox="1"/>
            <p:nvPr/>
          </p:nvSpPr>
          <p:spPr>
            <a:xfrm>
              <a:off x="9552232" y="5694022"/>
              <a:ext cx="1198880" cy="369332"/>
            </a:xfrm>
            <a:prstGeom prst="rect">
              <a:avLst/>
            </a:prstGeom>
            <a:noFill/>
          </p:spPr>
          <p:txBody>
            <a:bodyPr wrap="square" rtlCol="0">
              <a:spAutoFit/>
            </a:bodyPr>
            <a:lstStyle/>
            <a:p>
              <a:pPr algn="ctr"/>
              <a:r>
                <a:rPr lang="en-US" dirty="0"/>
                <a:t>DESIGN</a:t>
              </a:r>
            </a:p>
          </p:txBody>
        </p:sp>
        <p:sp>
          <p:nvSpPr>
            <p:cNvPr id="54" name="TextBox 53">
              <a:extLst>
                <a:ext uri="{FF2B5EF4-FFF2-40B4-BE49-F238E27FC236}">
                  <a16:creationId xmlns:a16="http://schemas.microsoft.com/office/drawing/2014/main" xmlns="" id="{BBE03795-3996-114F-98B3-F3BF83918F72}"/>
                </a:ext>
              </a:extLst>
            </p:cNvPr>
            <p:cNvSpPr txBox="1"/>
            <p:nvPr/>
          </p:nvSpPr>
          <p:spPr>
            <a:xfrm>
              <a:off x="9957785" y="3428828"/>
              <a:ext cx="2016386" cy="369332"/>
            </a:xfrm>
            <a:prstGeom prst="rect">
              <a:avLst/>
            </a:prstGeom>
            <a:noFill/>
          </p:spPr>
          <p:txBody>
            <a:bodyPr wrap="square" rtlCol="0">
              <a:spAutoFit/>
            </a:bodyPr>
            <a:lstStyle/>
            <a:p>
              <a:pPr algn="ctr"/>
              <a:r>
                <a:rPr lang="en-US" dirty="0"/>
                <a:t>CONFIGURATION</a:t>
              </a:r>
            </a:p>
          </p:txBody>
        </p:sp>
        <p:grpSp>
          <p:nvGrpSpPr>
            <p:cNvPr id="18" name="Group 17" descr="oval shape">
              <a:extLst>
                <a:ext uri="{FF2B5EF4-FFF2-40B4-BE49-F238E27FC236}">
                  <a16:creationId xmlns:a16="http://schemas.microsoft.com/office/drawing/2014/main" xmlns="" id="{ECFD3AB4-8567-F64A-931A-884605910C8C}"/>
                </a:ext>
              </a:extLst>
            </p:cNvPr>
            <p:cNvGrpSpPr/>
            <p:nvPr/>
          </p:nvGrpSpPr>
          <p:grpSpPr>
            <a:xfrm>
              <a:off x="9681281" y="4575965"/>
              <a:ext cx="1000125" cy="1000125"/>
              <a:chOff x="8020616" y="4546722"/>
              <a:chExt cx="1000125" cy="1000125"/>
            </a:xfrm>
          </p:grpSpPr>
          <p:sp>
            <p:nvSpPr>
              <p:cNvPr id="15" name="Oval 14">
                <a:extLst>
                  <a:ext uri="{FF2B5EF4-FFF2-40B4-BE49-F238E27FC236}">
                    <a16:creationId xmlns:a16="http://schemas.microsoft.com/office/drawing/2014/main" xmlns="" id="{C960BA12-D7C4-DA46-84DD-5ECD1CE38B73}"/>
                  </a:ext>
                </a:extLst>
              </p:cNvPr>
              <p:cNvSpPr/>
              <p:nvPr/>
            </p:nvSpPr>
            <p:spPr>
              <a:xfrm>
                <a:off x="8020616" y="4546722"/>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sz="1000" dirty="0"/>
              </a:p>
            </p:txBody>
          </p:sp>
          <p:pic>
            <p:nvPicPr>
              <p:cNvPr id="17" name="Graphic 16" descr="Palette with solid fill">
                <a:extLst>
                  <a:ext uri="{FF2B5EF4-FFF2-40B4-BE49-F238E27FC236}">
                    <a16:creationId xmlns:a16="http://schemas.microsoft.com/office/drawing/2014/main" xmlns="" id="{42F89624-492D-7F40-B8A0-CB541B3E4CB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163743" y="4693992"/>
                <a:ext cx="734624" cy="734624"/>
              </a:xfrm>
              <a:prstGeom prst="rect">
                <a:avLst/>
              </a:prstGeom>
            </p:spPr>
          </p:pic>
        </p:grpSp>
        <p:grpSp>
          <p:nvGrpSpPr>
            <p:cNvPr id="61" name="Group 60" descr="oval shape">
              <a:extLst>
                <a:ext uri="{FF2B5EF4-FFF2-40B4-BE49-F238E27FC236}">
                  <a16:creationId xmlns:a16="http://schemas.microsoft.com/office/drawing/2014/main" xmlns="" id="{39FEF4FB-AF2E-6B40-A9B6-BA373EE4D864}"/>
                </a:ext>
              </a:extLst>
            </p:cNvPr>
            <p:cNvGrpSpPr/>
            <p:nvPr/>
          </p:nvGrpSpPr>
          <p:grpSpPr>
            <a:xfrm>
              <a:off x="6191627" y="2349747"/>
              <a:ext cx="1000125" cy="1000125"/>
              <a:chOff x="6541679" y="2594623"/>
              <a:chExt cx="1000125" cy="1000125"/>
            </a:xfrm>
          </p:grpSpPr>
          <p:sp>
            <p:nvSpPr>
              <p:cNvPr id="5" name="Oval 4">
                <a:extLst>
                  <a:ext uri="{FF2B5EF4-FFF2-40B4-BE49-F238E27FC236}">
                    <a16:creationId xmlns:a16="http://schemas.microsoft.com/office/drawing/2014/main" xmlns="" id="{C49E76DC-66CA-6C49-84B5-F69B568F4BD4}"/>
                  </a:ext>
                </a:extLst>
              </p:cNvPr>
              <p:cNvSpPr/>
              <p:nvPr/>
            </p:nvSpPr>
            <p:spPr>
              <a:xfrm>
                <a:off x="6541679" y="2594623"/>
                <a:ext cx="1000125" cy="1000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sz="1000" dirty="0"/>
              </a:p>
            </p:txBody>
          </p:sp>
          <p:pic>
            <p:nvPicPr>
              <p:cNvPr id="46" name="Graphic 45" descr="Network with solid fill">
                <a:extLst>
                  <a:ext uri="{FF2B5EF4-FFF2-40B4-BE49-F238E27FC236}">
                    <a16:creationId xmlns:a16="http://schemas.microsoft.com/office/drawing/2014/main" xmlns="" id="{6B844E82-589B-724D-88B8-80A5AC31BAD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702203" y="2749924"/>
                <a:ext cx="679076" cy="679076"/>
              </a:xfrm>
              <a:prstGeom prst="rect">
                <a:avLst/>
              </a:prstGeom>
            </p:spPr>
          </p:pic>
        </p:grpSp>
        <p:grpSp>
          <p:nvGrpSpPr>
            <p:cNvPr id="59" name="Group 58" descr="oval shape">
              <a:extLst>
                <a:ext uri="{FF2B5EF4-FFF2-40B4-BE49-F238E27FC236}">
                  <a16:creationId xmlns:a16="http://schemas.microsoft.com/office/drawing/2014/main" xmlns="" id="{8238D7F6-2353-974E-B1A8-433BA4397E38}"/>
                </a:ext>
              </a:extLst>
            </p:cNvPr>
            <p:cNvGrpSpPr/>
            <p:nvPr/>
          </p:nvGrpSpPr>
          <p:grpSpPr>
            <a:xfrm>
              <a:off x="10362310" y="2349747"/>
              <a:ext cx="1000125" cy="1000125"/>
              <a:chOff x="9894488" y="2594623"/>
              <a:chExt cx="1000125" cy="1000125"/>
            </a:xfrm>
          </p:grpSpPr>
          <p:sp>
            <p:nvSpPr>
              <p:cNvPr id="24" name="Oval 23">
                <a:extLst>
                  <a:ext uri="{FF2B5EF4-FFF2-40B4-BE49-F238E27FC236}">
                    <a16:creationId xmlns:a16="http://schemas.microsoft.com/office/drawing/2014/main" xmlns="" id="{75D17ED6-2E33-5E41-85C1-E372037A35B9}"/>
                  </a:ext>
                </a:extLst>
              </p:cNvPr>
              <p:cNvSpPr/>
              <p:nvPr/>
            </p:nvSpPr>
            <p:spPr>
              <a:xfrm>
                <a:off x="9894488" y="2594623"/>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sz="1000" dirty="0"/>
              </a:p>
            </p:txBody>
          </p:sp>
          <p:pic>
            <p:nvPicPr>
              <p:cNvPr id="50" name="Graphic 49" descr="Puzzle with solid fill">
                <a:extLst>
                  <a:ext uri="{FF2B5EF4-FFF2-40B4-BE49-F238E27FC236}">
                    <a16:creationId xmlns:a16="http://schemas.microsoft.com/office/drawing/2014/main" xmlns="" id="{58833E66-7547-3644-B141-E32CDA4EB52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0034357" y="2751389"/>
                <a:ext cx="724630" cy="724626"/>
              </a:xfrm>
              <a:prstGeom prst="rect">
                <a:avLst/>
              </a:prstGeom>
            </p:spPr>
          </p:pic>
        </p:grpSp>
        <p:sp>
          <p:nvSpPr>
            <p:cNvPr id="69" name="Oval 68" descr="oval shape">
              <a:extLst>
                <a:ext uri="{FF2B5EF4-FFF2-40B4-BE49-F238E27FC236}">
                  <a16:creationId xmlns:a16="http://schemas.microsoft.com/office/drawing/2014/main" xmlns="" id="{B90FEDE1-ACC7-5847-B8C0-90B4D8BFAC61}"/>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xmlns="" id="{2F74BA11-D7D9-3148-9CCC-AEFDD6554B4F}"/>
                </a:ext>
              </a:extLst>
            </p:cNvPr>
            <p:cNvSpPr txBox="1"/>
            <p:nvPr/>
          </p:nvSpPr>
          <p:spPr>
            <a:xfrm>
              <a:off x="8100607" y="2446426"/>
              <a:ext cx="1326868" cy="646331"/>
            </a:xfrm>
            <a:prstGeom prst="rect">
              <a:avLst/>
            </a:prstGeom>
            <a:noFill/>
          </p:spPr>
          <p:txBody>
            <a:bodyPr wrap="square" rtlCol="0">
              <a:spAutoFit/>
            </a:bodyPr>
            <a:lstStyle/>
            <a:p>
              <a:pPr algn="ctr"/>
              <a:r>
                <a:rPr lang="en-US" dirty="0">
                  <a:solidFill>
                    <a:schemeClr val="bg1"/>
                  </a:solidFill>
                </a:rPr>
                <a:t>Product pitch</a:t>
              </a:r>
            </a:p>
          </p:txBody>
        </p:sp>
        <p:cxnSp>
          <p:nvCxnSpPr>
            <p:cNvPr id="30" name="Straight Connector 29" descr="straight line">
              <a:extLst>
                <a:ext uri="{FF2B5EF4-FFF2-40B4-BE49-F238E27FC236}">
                  <a16:creationId xmlns:a16="http://schemas.microsoft.com/office/drawing/2014/main" xmlns="" id="{BEC97C4A-D38A-A44D-ADDA-6ADE17DA3AC1}"/>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Straight Connector 30" descr="straight line">
              <a:extLst>
                <a:ext uri="{FF2B5EF4-FFF2-40B4-BE49-F238E27FC236}">
                  <a16:creationId xmlns:a16="http://schemas.microsoft.com/office/drawing/2014/main" xmlns="" id="{EA85C93B-C167-D647-BDAB-E7480B40F3ED}"/>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grpSp>
          <p:nvGrpSpPr>
            <p:cNvPr id="10" name="Group 9" descr="oval shape">
              <a:extLst>
                <a:ext uri="{FF2B5EF4-FFF2-40B4-BE49-F238E27FC236}">
                  <a16:creationId xmlns:a16="http://schemas.microsoft.com/office/drawing/2014/main" xmlns="" id="{817CBDD5-7640-FF40-8510-220C7A981AF4}"/>
                </a:ext>
              </a:extLst>
            </p:cNvPr>
            <p:cNvGrpSpPr/>
            <p:nvPr/>
          </p:nvGrpSpPr>
          <p:grpSpPr>
            <a:xfrm>
              <a:off x="7081628" y="4258095"/>
              <a:ext cx="1000125" cy="1000125"/>
              <a:chOff x="7482812" y="3772840"/>
              <a:chExt cx="1000125" cy="1000125"/>
            </a:xfrm>
          </p:grpSpPr>
          <p:sp>
            <p:nvSpPr>
              <p:cNvPr id="9" name="Oval 8">
                <a:extLst>
                  <a:ext uri="{FF2B5EF4-FFF2-40B4-BE49-F238E27FC236}">
                    <a16:creationId xmlns:a16="http://schemas.microsoft.com/office/drawing/2014/main" xmlns="" id="{A7858167-3A60-0645-97C4-85AC58C99FDF}"/>
                  </a:ext>
                </a:extLst>
              </p:cNvPr>
              <p:cNvSpPr/>
              <p:nvPr/>
            </p:nvSpPr>
            <p:spPr>
              <a:xfrm>
                <a:off x="7482812" y="3772840"/>
                <a:ext cx="1000125" cy="10001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sz="1000" dirty="0"/>
              </a:p>
            </p:txBody>
          </p:sp>
          <p:pic>
            <p:nvPicPr>
              <p:cNvPr id="8" name="Graphic 7" descr="Group of men with solid fill">
                <a:extLst>
                  <a:ext uri="{FF2B5EF4-FFF2-40B4-BE49-F238E27FC236}">
                    <a16:creationId xmlns:a16="http://schemas.microsoft.com/office/drawing/2014/main" xmlns="" id="{08AD860C-4281-5E46-B29F-B97F7FB071A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7628989" y="3926865"/>
                <a:ext cx="692074" cy="692074"/>
              </a:xfrm>
              <a:prstGeom prst="rect">
                <a:avLst/>
              </a:prstGeom>
            </p:spPr>
          </p:pic>
        </p:grpSp>
      </p:grpSp>
      <p:pic>
        <p:nvPicPr>
          <p:cNvPr id="7" name="Picture 2" descr="Gns3 - Social media &amp; Logos Icons">
            <a:extLst>
              <a:ext uri="{FF2B5EF4-FFF2-40B4-BE49-F238E27FC236}">
                <a16:creationId xmlns:a16="http://schemas.microsoft.com/office/drawing/2014/main" xmlns="" id="{980CD662-3779-84D6-F181-8CBE6EE3AE25}"/>
              </a:ext>
            </a:extLst>
          </p:cNvPr>
          <p:cNvPicPr>
            <a:picLocks noChangeAspect="1" noChangeArrowheads="1"/>
          </p:cNvPicPr>
          <p:nvPr/>
        </p:nvPicPr>
        <p:blipFill>
          <a:blip r:embed="rId10" cstate="print">
            <a:extLst>
              <a:ext uri="{BEBA8EAE-BF5A-486C-A8C5-ECC9F3942E4B}">
                <a14:imgProps xmlns:a14="http://schemas.microsoft.com/office/drawing/2010/main">
                  <a14:imgLayer r:embed="rId11">
                    <a14:imgEffect>
                      <a14:backgroundRemoval t="8650" b="92616" l="7384" r="93038">
                        <a14:foregroundMark x1="44093" y1="22152" x2="27004" y2="51899"/>
                        <a14:foregroundMark x1="27004" y1="51899" x2="59494" y2="63713"/>
                        <a14:foregroundMark x1="59494" y1="63713" x2="54008" y2="32068"/>
                        <a14:foregroundMark x1="54008" y1="32068" x2="52110" y2="30169"/>
                        <a14:foregroundMark x1="52110" y1="30169" x2="53797" y2="37342"/>
                        <a14:foregroundMark x1="58228" y1="32911" x2="52110" y2="32068"/>
                        <a14:foregroundMark x1="60127" y1="35654" x2="58228" y2="33755"/>
                        <a14:foregroundMark x1="55696" y1="30169" x2="52954" y2="33755"/>
                        <a14:foregroundMark x1="58228" y1="29325" x2="58228" y2="29325"/>
                        <a14:foregroundMark x1="50211" y1="8650" x2="50211" y2="8650"/>
                        <a14:foregroundMark x1="60127" y1="30169" x2="60127" y2="30169"/>
                        <a14:foregroundMark x1="75316" y1="31013" x2="75316" y2="31013"/>
                        <a14:foregroundMark x1="70886" y1="30169" x2="70886" y2="30169"/>
                        <a14:foregroundMark x1="75316" y1="30169" x2="75316" y2="30169"/>
                        <a14:foregroundMark x1="75316" y1="31013" x2="75316" y2="31013"/>
                        <a14:foregroundMark x1="73418" y1="31013" x2="73418" y2="31013"/>
                        <a14:foregroundMark x1="93038" y1="45359" x2="93038" y2="45359"/>
                        <a14:foregroundMark x1="47468" y1="92827" x2="47468" y2="92827"/>
                        <a14:foregroundMark x1="7384" y1="47257" x2="7384" y2="47257"/>
                        <a14:foregroundMark x1="51055" y1="33755" x2="51055" y2="33755"/>
                        <a14:foregroundMark x1="53797" y1="30169" x2="53797" y2="30169"/>
                        <a14:foregroundMark x1="55696" y1="27426" x2="55696" y2="27426"/>
                        <a14:foregroundMark x1="49367" y1="27426" x2="49367" y2="30169"/>
                        <a14:foregroundMark x1="50211" y1="33755" x2="50211" y2="33755"/>
                      </a14:backgroundRemoval>
                    </a14:imgEffect>
                  </a14:imgLayer>
                </a14:imgProps>
              </a:ext>
              <a:ext uri="{28A0092B-C50C-407E-A947-70E740481C1C}">
                <a14:useLocalDpi xmlns:a14="http://schemas.microsoft.com/office/drawing/2010/main" val="0"/>
              </a:ext>
            </a:extLst>
          </a:blip>
          <a:srcRect/>
          <a:stretch>
            <a:fillRect/>
          </a:stretch>
        </p:blipFill>
        <p:spPr bwMode="auto">
          <a:xfrm>
            <a:off x="7867507" y="1846744"/>
            <a:ext cx="1825024" cy="1825024"/>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Network Topology Design - Broad PC">
            <a:extLst>
              <a:ext uri="{FF2B5EF4-FFF2-40B4-BE49-F238E27FC236}">
                <a16:creationId xmlns:a16="http://schemas.microsoft.com/office/drawing/2014/main" xmlns="" id="{8146DFED-AE98-18F7-2A7C-2E27DC96AEF2}"/>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982783" y="2367978"/>
            <a:ext cx="1179950" cy="10608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4340" name="Picture 4" descr="Guest blog from Jenni Lokke of Spirent Axon - 5 Reasons You Need ...">
            <a:extLst>
              <a:ext uri="{FF2B5EF4-FFF2-40B4-BE49-F238E27FC236}">
                <a16:creationId xmlns:a16="http://schemas.microsoft.com/office/drawing/2014/main" xmlns="" id="{5A3828FA-1F4B-32B7-AEB2-1BD3D58E53D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50464" y="4087118"/>
            <a:ext cx="1730990" cy="128757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4342" name="Picture 6" descr="An Introduction to Tcpdump — A command-line utility | by Shahzaib Umaar ...">
            <a:extLst>
              <a:ext uri="{FF2B5EF4-FFF2-40B4-BE49-F238E27FC236}">
                <a16:creationId xmlns:a16="http://schemas.microsoft.com/office/drawing/2014/main" xmlns="" id="{9A01ECB2-DC19-9D96-0EFB-E1A7019E003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67688" y="4463874"/>
            <a:ext cx="1698290" cy="117000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4344" name="Picture 8" descr="Network Configuration">
            <a:extLst>
              <a:ext uri="{FF2B5EF4-FFF2-40B4-BE49-F238E27FC236}">
                <a16:creationId xmlns:a16="http://schemas.microsoft.com/office/drawing/2014/main" xmlns="" id="{E0B5B62E-183B-0633-E601-8E27C58394B7}"/>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017933" y="2031054"/>
            <a:ext cx="1688878" cy="13188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491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3BD17-A7FE-4352-9D7A-10482C6865A6}"/>
              </a:ext>
            </a:extLst>
          </p:cNvPr>
          <p:cNvSpPr>
            <a:spLocks noGrp="1"/>
          </p:cNvSpPr>
          <p:nvPr>
            <p:ph type="title"/>
          </p:nvPr>
        </p:nvSpPr>
        <p:spPr>
          <a:xfrm>
            <a:off x="444500" y="412137"/>
            <a:ext cx="11027064" cy="640080"/>
          </a:xfrm>
        </p:spPr>
        <p:txBody>
          <a:bodyPr>
            <a:normAutofit/>
          </a:bodyPr>
          <a:lstStyle/>
          <a:p>
            <a:r>
              <a:rPr lang="en-US" sz="3600" b="1" dirty="0">
                <a:latin typeface="Arial Rounded MT Bold" panose="020F0704030504030204" pitchFamily="34" charset="0"/>
                <a:cs typeface="Aharoni" panose="02010803020104030203" pitchFamily="2" charset="-79"/>
              </a:rPr>
              <a:t>WHICH TOOL IS BEST FOR PROFESSIONALS?</a:t>
            </a:r>
          </a:p>
        </p:txBody>
      </p:sp>
      <p:sp>
        <p:nvSpPr>
          <p:cNvPr id="3" name="Content Placeholder 2">
            <a:extLst>
              <a:ext uri="{FF2B5EF4-FFF2-40B4-BE49-F238E27FC236}">
                <a16:creationId xmlns:a16="http://schemas.microsoft.com/office/drawing/2014/main" xmlns="" id="{4B3C1D5B-11AC-48D7-B0A0-63BC88617D64}"/>
              </a:ext>
            </a:extLst>
          </p:cNvPr>
          <p:cNvSpPr>
            <a:spLocks noGrp="1"/>
          </p:cNvSpPr>
          <p:nvPr>
            <p:ph sz="quarter" idx="10"/>
          </p:nvPr>
        </p:nvSpPr>
        <p:spPr>
          <a:xfrm>
            <a:off x="444500" y="1509611"/>
            <a:ext cx="4975869" cy="4780353"/>
          </a:xfrm>
        </p:spPr>
        <p:txBody>
          <a:bodyPr>
            <a:noAutofit/>
          </a:bodyPr>
          <a:lstStyle/>
          <a:p>
            <a:pPr marL="0" indent="0">
              <a:spcAft>
                <a:spcPts val="1200"/>
              </a:spcAft>
              <a:buNone/>
            </a:pPr>
            <a:r>
              <a:rPr lang="en-US" sz="2000" dirty="0">
                <a:solidFill>
                  <a:schemeClr val="tx1"/>
                </a:solidFill>
                <a:latin typeface="Arial Rounded MT Bold" panose="020F0704030504030204" pitchFamily="34" charset="0"/>
                <a:cs typeface="Aharoni" panose="02010803020104030203" pitchFamily="2" charset="-79"/>
              </a:rPr>
              <a:t>For professionals, the tool best suited would be “</a:t>
            </a:r>
            <a:r>
              <a:rPr lang="en-US" sz="2000" dirty="0" err="1">
                <a:solidFill>
                  <a:schemeClr val="tx1"/>
                </a:solidFill>
                <a:latin typeface="Arial Rounded MT Bold" panose="020F0704030504030204" pitchFamily="34" charset="0"/>
                <a:cs typeface="Aharoni" panose="02010803020104030203" pitchFamily="2" charset="-79"/>
              </a:rPr>
              <a:t>Wireshark</a:t>
            </a:r>
            <a:r>
              <a:rPr lang="en-US" sz="2000" dirty="0">
                <a:solidFill>
                  <a:schemeClr val="tx1"/>
                </a:solidFill>
                <a:latin typeface="Arial Rounded MT Bold" panose="020F0704030504030204" pitchFamily="34" charset="0"/>
                <a:cs typeface="Aharoni" panose="02010803020104030203" pitchFamily="2" charset="-79"/>
              </a:rPr>
              <a:t>”. It offers comprehensive packet analysis capabilities, making it indispensable for network professionals and security analysts. Its user-friendly interface, extensive protocol support, and real-time packet inspection features make it an essential tool for diagnosing network issues, troubleshooting, and ensuring network security. Additionally, Wireshark's widespread adoption in the industry and active community support contribute to its suitability for professionals.</a:t>
            </a:r>
          </a:p>
        </p:txBody>
      </p:sp>
      <p:grpSp>
        <p:nvGrpSpPr>
          <p:cNvPr id="6" name="Group 5" descr="circles connected by lines and text boxes">
            <a:extLst>
              <a:ext uri="{FF2B5EF4-FFF2-40B4-BE49-F238E27FC236}">
                <a16:creationId xmlns:a16="http://schemas.microsoft.com/office/drawing/2014/main" xmlns="" id="{6A2CDB1F-3214-48AA-BFD2-B07A50E4AA07}"/>
              </a:ext>
            </a:extLst>
          </p:cNvPr>
          <p:cNvGrpSpPr/>
          <p:nvPr/>
        </p:nvGrpSpPr>
        <p:grpSpPr>
          <a:xfrm>
            <a:off x="5612673" y="1939633"/>
            <a:ext cx="6361498" cy="4287235"/>
            <a:chOff x="5612673" y="1939633"/>
            <a:chExt cx="6361498" cy="4287235"/>
          </a:xfrm>
        </p:grpSpPr>
        <p:cxnSp>
          <p:nvCxnSpPr>
            <p:cNvPr id="38" name="Straight Connector 37" descr="straight line">
              <a:extLst>
                <a:ext uri="{FF2B5EF4-FFF2-40B4-BE49-F238E27FC236}">
                  <a16:creationId xmlns:a16="http://schemas.microsoft.com/office/drawing/2014/main" xmlns="" id="{EBF39178-FA58-8C4F-ABB2-4549B9630313}"/>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43" name="Straight Connector 42" descr="straight line">
              <a:extLst>
                <a:ext uri="{FF2B5EF4-FFF2-40B4-BE49-F238E27FC236}">
                  <a16:creationId xmlns:a16="http://schemas.microsoft.com/office/drawing/2014/main" xmlns="" id="{57A3E56E-E685-2247-8CF5-4CD8E329F880}"/>
                </a:ext>
              </a:extLst>
            </p:cNvPr>
            <p:cNvCxnSpPr>
              <a:cxnSpLocks/>
              <a:stCxn id="4" idx="3"/>
              <a:endCxn id="24" idx="2"/>
            </p:cNvCxnSpPr>
            <p:nvPr/>
          </p:nvCxnSpPr>
          <p:spPr>
            <a:xfrm>
              <a:off x="9427475" y="2769592"/>
              <a:ext cx="934835" cy="80218"/>
            </a:xfrm>
            <a:prstGeom prst="line">
              <a:avLst/>
            </a:prstGeom>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xmlns="" id="{48272FE1-75CB-0A48-BF49-55403326D012}"/>
                </a:ext>
              </a:extLst>
            </p:cNvPr>
            <p:cNvSpPr txBox="1"/>
            <p:nvPr/>
          </p:nvSpPr>
          <p:spPr>
            <a:xfrm>
              <a:off x="5612673" y="3650452"/>
              <a:ext cx="1557459" cy="646331"/>
            </a:xfrm>
            <a:prstGeom prst="rect">
              <a:avLst/>
            </a:prstGeom>
            <a:noFill/>
          </p:spPr>
          <p:txBody>
            <a:bodyPr wrap="square" rtlCol="0">
              <a:spAutoFit/>
            </a:bodyPr>
            <a:lstStyle/>
            <a:p>
              <a:pPr algn="ctr"/>
              <a:r>
                <a:rPr lang="en-US" dirty="0"/>
                <a:t>SECURITY ANALYSIS</a:t>
              </a:r>
            </a:p>
          </p:txBody>
        </p:sp>
        <p:sp>
          <p:nvSpPr>
            <p:cNvPr id="52" name="TextBox 51">
              <a:extLst>
                <a:ext uri="{FF2B5EF4-FFF2-40B4-BE49-F238E27FC236}">
                  <a16:creationId xmlns:a16="http://schemas.microsoft.com/office/drawing/2014/main" xmlns="" id="{F771F1C7-AB37-324D-ADD0-2CF4D1A43248}"/>
                </a:ext>
              </a:extLst>
            </p:cNvPr>
            <p:cNvSpPr txBox="1"/>
            <p:nvPr/>
          </p:nvSpPr>
          <p:spPr>
            <a:xfrm>
              <a:off x="6610903" y="5580537"/>
              <a:ext cx="1825024" cy="646331"/>
            </a:xfrm>
            <a:prstGeom prst="rect">
              <a:avLst/>
            </a:prstGeom>
            <a:noFill/>
          </p:spPr>
          <p:txBody>
            <a:bodyPr wrap="square" rtlCol="0">
              <a:spAutoFit/>
            </a:bodyPr>
            <a:lstStyle/>
            <a:p>
              <a:pPr algn="ctr"/>
              <a:r>
                <a:rPr lang="en-US" dirty="0"/>
                <a:t>REAL-TIME PACKET</a:t>
              </a:r>
            </a:p>
          </p:txBody>
        </p:sp>
        <p:sp>
          <p:nvSpPr>
            <p:cNvPr id="53" name="TextBox 52">
              <a:extLst>
                <a:ext uri="{FF2B5EF4-FFF2-40B4-BE49-F238E27FC236}">
                  <a16:creationId xmlns:a16="http://schemas.microsoft.com/office/drawing/2014/main" xmlns="" id="{FC2C85F7-0B15-3146-A85D-9D5064D8AF53}"/>
                </a:ext>
              </a:extLst>
            </p:cNvPr>
            <p:cNvSpPr txBox="1"/>
            <p:nvPr/>
          </p:nvSpPr>
          <p:spPr>
            <a:xfrm>
              <a:off x="8933405" y="5804656"/>
              <a:ext cx="2293404" cy="369332"/>
            </a:xfrm>
            <a:prstGeom prst="rect">
              <a:avLst/>
            </a:prstGeom>
            <a:noFill/>
          </p:spPr>
          <p:txBody>
            <a:bodyPr wrap="square" rtlCol="0">
              <a:spAutoFit/>
            </a:bodyPr>
            <a:lstStyle/>
            <a:p>
              <a:pPr algn="ctr"/>
              <a:r>
                <a:rPr lang="en-US" dirty="0"/>
                <a:t>TROUBLESHOOTING</a:t>
              </a:r>
            </a:p>
          </p:txBody>
        </p:sp>
        <p:sp>
          <p:nvSpPr>
            <p:cNvPr id="54" name="TextBox 53">
              <a:extLst>
                <a:ext uri="{FF2B5EF4-FFF2-40B4-BE49-F238E27FC236}">
                  <a16:creationId xmlns:a16="http://schemas.microsoft.com/office/drawing/2014/main" xmlns="" id="{BBE03795-3996-114F-98B3-F3BF83918F72}"/>
                </a:ext>
              </a:extLst>
            </p:cNvPr>
            <p:cNvSpPr txBox="1"/>
            <p:nvPr/>
          </p:nvSpPr>
          <p:spPr>
            <a:xfrm>
              <a:off x="9957785" y="3428828"/>
              <a:ext cx="2016386" cy="369332"/>
            </a:xfrm>
            <a:prstGeom prst="rect">
              <a:avLst/>
            </a:prstGeom>
            <a:noFill/>
          </p:spPr>
          <p:txBody>
            <a:bodyPr wrap="square" rtlCol="0">
              <a:spAutoFit/>
            </a:bodyPr>
            <a:lstStyle/>
            <a:p>
              <a:pPr algn="ctr"/>
              <a:r>
                <a:rPr lang="en-US" dirty="0"/>
                <a:t>CONFIGURATION</a:t>
              </a:r>
            </a:p>
          </p:txBody>
        </p:sp>
        <p:grpSp>
          <p:nvGrpSpPr>
            <p:cNvPr id="18" name="Group 17" descr="oval shape">
              <a:extLst>
                <a:ext uri="{FF2B5EF4-FFF2-40B4-BE49-F238E27FC236}">
                  <a16:creationId xmlns:a16="http://schemas.microsoft.com/office/drawing/2014/main" xmlns="" id="{ECFD3AB4-8567-F64A-931A-884605910C8C}"/>
                </a:ext>
              </a:extLst>
            </p:cNvPr>
            <p:cNvGrpSpPr/>
            <p:nvPr/>
          </p:nvGrpSpPr>
          <p:grpSpPr>
            <a:xfrm>
              <a:off x="9681281" y="4575965"/>
              <a:ext cx="1000125" cy="1000125"/>
              <a:chOff x="8020616" y="4546722"/>
              <a:chExt cx="1000125" cy="1000125"/>
            </a:xfrm>
          </p:grpSpPr>
          <p:sp>
            <p:nvSpPr>
              <p:cNvPr id="15" name="Oval 14">
                <a:extLst>
                  <a:ext uri="{FF2B5EF4-FFF2-40B4-BE49-F238E27FC236}">
                    <a16:creationId xmlns:a16="http://schemas.microsoft.com/office/drawing/2014/main" xmlns="" id="{C960BA12-D7C4-DA46-84DD-5ECD1CE38B73}"/>
                  </a:ext>
                </a:extLst>
              </p:cNvPr>
              <p:cNvSpPr/>
              <p:nvPr/>
            </p:nvSpPr>
            <p:spPr>
              <a:xfrm>
                <a:off x="8020616" y="4546722"/>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sz="1000" dirty="0"/>
              </a:p>
            </p:txBody>
          </p:sp>
          <p:pic>
            <p:nvPicPr>
              <p:cNvPr id="17" name="Graphic 16" descr="Palette with solid fill">
                <a:extLst>
                  <a:ext uri="{FF2B5EF4-FFF2-40B4-BE49-F238E27FC236}">
                    <a16:creationId xmlns:a16="http://schemas.microsoft.com/office/drawing/2014/main" xmlns="" id="{42F89624-492D-7F40-B8A0-CB541B3E4CB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163743" y="4693992"/>
                <a:ext cx="734624" cy="734624"/>
              </a:xfrm>
              <a:prstGeom prst="rect">
                <a:avLst/>
              </a:prstGeom>
            </p:spPr>
          </p:pic>
        </p:grpSp>
        <p:grpSp>
          <p:nvGrpSpPr>
            <p:cNvPr id="61" name="Group 60" descr="oval shape">
              <a:extLst>
                <a:ext uri="{FF2B5EF4-FFF2-40B4-BE49-F238E27FC236}">
                  <a16:creationId xmlns:a16="http://schemas.microsoft.com/office/drawing/2014/main" xmlns="" id="{39FEF4FB-AF2E-6B40-A9B6-BA373EE4D864}"/>
                </a:ext>
              </a:extLst>
            </p:cNvPr>
            <p:cNvGrpSpPr/>
            <p:nvPr/>
          </p:nvGrpSpPr>
          <p:grpSpPr>
            <a:xfrm>
              <a:off x="6191627" y="2349747"/>
              <a:ext cx="1000125" cy="1000125"/>
              <a:chOff x="6541679" y="2594623"/>
              <a:chExt cx="1000125" cy="1000125"/>
            </a:xfrm>
          </p:grpSpPr>
          <p:sp>
            <p:nvSpPr>
              <p:cNvPr id="5" name="Oval 4">
                <a:extLst>
                  <a:ext uri="{FF2B5EF4-FFF2-40B4-BE49-F238E27FC236}">
                    <a16:creationId xmlns:a16="http://schemas.microsoft.com/office/drawing/2014/main" xmlns="" id="{C49E76DC-66CA-6C49-84B5-F69B568F4BD4}"/>
                  </a:ext>
                </a:extLst>
              </p:cNvPr>
              <p:cNvSpPr/>
              <p:nvPr/>
            </p:nvSpPr>
            <p:spPr>
              <a:xfrm>
                <a:off x="6541679" y="2594623"/>
                <a:ext cx="1000125" cy="1000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sz="1000" dirty="0"/>
              </a:p>
            </p:txBody>
          </p:sp>
          <p:pic>
            <p:nvPicPr>
              <p:cNvPr id="46" name="Graphic 45" descr="Network with solid fill">
                <a:extLst>
                  <a:ext uri="{FF2B5EF4-FFF2-40B4-BE49-F238E27FC236}">
                    <a16:creationId xmlns:a16="http://schemas.microsoft.com/office/drawing/2014/main" xmlns="" id="{6B844E82-589B-724D-88B8-80A5AC31BAD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702203" y="2749924"/>
                <a:ext cx="679076" cy="679076"/>
              </a:xfrm>
              <a:prstGeom prst="rect">
                <a:avLst/>
              </a:prstGeom>
            </p:spPr>
          </p:pic>
        </p:grpSp>
        <p:grpSp>
          <p:nvGrpSpPr>
            <p:cNvPr id="59" name="Group 58" descr="oval shape">
              <a:extLst>
                <a:ext uri="{FF2B5EF4-FFF2-40B4-BE49-F238E27FC236}">
                  <a16:creationId xmlns:a16="http://schemas.microsoft.com/office/drawing/2014/main" xmlns="" id="{8238D7F6-2353-974E-B1A8-433BA4397E38}"/>
                </a:ext>
              </a:extLst>
            </p:cNvPr>
            <p:cNvGrpSpPr/>
            <p:nvPr/>
          </p:nvGrpSpPr>
          <p:grpSpPr>
            <a:xfrm>
              <a:off x="10362310" y="2349747"/>
              <a:ext cx="1000125" cy="1000125"/>
              <a:chOff x="9894488" y="2594623"/>
              <a:chExt cx="1000125" cy="1000125"/>
            </a:xfrm>
          </p:grpSpPr>
          <p:sp>
            <p:nvSpPr>
              <p:cNvPr id="24" name="Oval 23">
                <a:extLst>
                  <a:ext uri="{FF2B5EF4-FFF2-40B4-BE49-F238E27FC236}">
                    <a16:creationId xmlns:a16="http://schemas.microsoft.com/office/drawing/2014/main" xmlns="" id="{75D17ED6-2E33-5E41-85C1-E372037A35B9}"/>
                  </a:ext>
                </a:extLst>
              </p:cNvPr>
              <p:cNvSpPr/>
              <p:nvPr/>
            </p:nvSpPr>
            <p:spPr>
              <a:xfrm>
                <a:off x="9894488" y="2594623"/>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sz="1000" dirty="0"/>
              </a:p>
            </p:txBody>
          </p:sp>
          <p:pic>
            <p:nvPicPr>
              <p:cNvPr id="50" name="Graphic 49" descr="Puzzle with solid fill">
                <a:extLst>
                  <a:ext uri="{FF2B5EF4-FFF2-40B4-BE49-F238E27FC236}">
                    <a16:creationId xmlns:a16="http://schemas.microsoft.com/office/drawing/2014/main" xmlns="" id="{58833E66-7547-3644-B141-E32CDA4EB52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0034357" y="2751389"/>
                <a:ext cx="724630" cy="724626"/>
              </a:xfrm>
              <a:prstGeom prst="rect">
                <a:avLst/>
              </a:prstGeom>
            </p:spPr>
          </p:pic>
        </p:grpSp>
        <p:sp>
          <p:nvSpPr>
            <p:cNvPr id="69" name="Oval 68" descr="oval shape">
              <a:extLst>
                <a:ext uri="{FF2B5EF4-FFF2-40B4-BE49-F238E27FC236}">
                  <a16:creationId xmlns:a16="http://schemas.microsoft.com/office/drawing/2014/main" xmlns="" id="{B90FEDE1-ACC7-5847-B8C0-90B4D8BFAC61}"/>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xmlns="" id="{2F74BA11-D7D9-3148-9CCC-AEFDD6554B4F}"/>
                </a:ext>
              </a:extLst>
            </p:cNvPr>
            <p:cNvSpPr txBox="1"/>
            <p:nvPr/>
          </p:nvSpPr>
          <p:spPr>
            <a:xfrm>
              <a:off x="8100607" y="2446426"/>
              <a:ext cx="1326868" cy="646331"/>
            </a:xfrm>
            <a:prstGeom prst="rect">
              <a:avLst/>
            </a:prstGeom>
            <a:noFill/>
          </p:spPr>
          <p:txBody>
            <a:bodyPr wrap="square" rtlCol="0">
              <a:spAutoFit/>
            </a:bodyPr>
            <a:lstStyle/>
            <a:p>
              <a:pPr algn="ctr"/>
              <a:r>
                <a:rPr lang="en-US" dirty="0">
                  <a:solidFill>
                    <a:schemeClr val="bg1"/>
                  </a:solidFill>
                </a:rPr>
                <a:t>Product pitch</a:t>
              </a:r>
            </a:p>
          </p:txBody>
        </p:sp>
        <p:cxnSp>
          <p:nvCxnSpPr>
            <p:cNvPr id="30" name="Straight Connector 29" descr="straight line">
              <a:extLst>
                <a:ext uri="{FF2B5EF4-FFF2-40B4-BE49-F238E27FC236}">
                  <a16:creationId xmlns:a16="http://schemas.microsoft.com/office/drawing/2014/main" xmlns="" id="{BEC97C4A-D38A-A44D-ADDA-6ADE17DA3AC1}"/>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Straight Connector 30" descr="straight line">
              <a:extLst>
                <a:ext uri="{FF2B5EF4-FFF2-40B4-BE49-F238E27FC236}">
                  <a16:creationId xmlns:a16="http://schemas.microsoft.com/office/drawing/2014/main" xmlns="" id="{EA85C93B-C167-D647-BDAB-E7480B40F3ED}"/>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grpSp>
          <p:nvGrpSpPr>
            <p:cNvPr id="10" name="Group 9" descr="oval shape">
              <a:extLst>
                <a:ext uri="{FF2B5EF4-FFF2-40B4-BE49-F238E27FC236}">
                  <a16:creationId xmlns:a16="http://schemas.microsoft.com/office/drawing/2014/main" xmlns="" id="{817CBDD5-7640-FF40-8510-220C7A981AF4}"/>
                </a:ext>
              </a:extLst>
            </p:cNvPr>
            <p:cNvGrpSpPr/>
            <p:nvPr/>
          </p:nvGrpSpPr>
          <p:grpSpPr>
            <a:xfrm>
              <a:off x="7081628" y="4258095"/>
              <a:ext cx="1000125" cy="1000125"/>
              <a:chOff x="7482812" y="3772840"/>
              <a:chExt cx="1000125" cy="1000125"/>
            </a:xfrm>
          </p:grpSpPr>
          <p:sp>
            <p:nvSpPr>
              <p:cNvPr id="9" name="Oval 8">
                <a:extLst>
                  <a:ext uri="{FF2B5EF4-FFF2-40B4-BE49-F238E27FC236}">
                    <a16:creationId xmlns:a16="http://schemas.microsoft.com/office/drawing/2014/main" xmlns="" id="{A7858167-3A60-0645-97C4-85AC58C99FDF}"/>
                  </a:ext>
                </a:extLst>
              </p:cNvPr>
              <p:cNvSpPr/>
              <p:nvPr/>
            </p:nvSpPr>
            <p:spPr>
              <a:xfrm>
                <a:off x="7482812" y="3772840"/>
                <a:ext cx="1000125" cy="10001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sz="1000" dirty="0"/>
              </a:p>
            </p:txBody>
          </p:sp>
          <p:pic>
            <p:nvPicPr>
              <p:cNvPr id="8" name="Graphic 7" descr="Group of men with solid fill">
                <a:extLst>
                  <a:ext uri="{FF2B5EF4-FFF2-40B4-BE49-F238E27FC236}">
                    <a16:creationId xmlns:a16="http://schemas.microsoft.com/office/drawing/2014/main" xmlns="" id="{08AD860C-4281-5E46-B29F-B97F7FB071A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7628989" y="3926865"/>
                <a:ext cx="692074" cy="692074"/>
              </a:xfrm>
              <a:prstGeom prst="rect">
                <a:avLst/>
              </a:prstGeom>
            </p:spPr>
          </p:pic>
        </p:grpSp>
      </p:grpSp>
      <p:pic>
        <p:nvPicPr>
          <p:cNvPr id="14344" name="Picture 8" descr="Network Configuration">
            <a:extLst>
              <a:ext uri="{FF2B5EF4-FFF2-40B4-BE49-F238E27FC236}">
                <a16:creationId xmlns:a16="http://schemas.microsoft.com/office/drawing/2014/main" xmlns="" id="{E0B5B62E-183B-0633-E601-8E27C58394B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017933" y="2031054"/>
            <a:ext cx="1688878" cy="13188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2" descr="Wireshark - Social media &amp; Logos Icons">
            <a:extLst>
              <a:ext uri="{FF2B5EF4-FFF2-40B4-BE49-F238E27FC236}">
                <a16:creationId xmlns:a16="http://schemas.microsoft.com/office/drawing/2014/main" xmlns="" id="{971DA8B4-B980-2DCF-504D-F5CFEA02277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901572" y="1889827"/>
            <a:ext cx="1759528" cy="1759528"/>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descr="Lancope Enhances Network Visibility and Security Analytics in ...">
            <a:extLst>
              <a:ext uri="{FF2B5EF4-FFF2-40B4-BE49-F238E27FC236}">
                <a16:creationId xmlns:a16="http://schemas.microsoft.com/office/drawing/2014/main" xmlns="" id="{DFFE4713-38E9-F923-E188-E73A095E57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33876" y="2169182"/>
            <a:ext cx="1715054" cy="13978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5364" name="Picture 4" descr="What is Packet Switching? (with pictures)">
            <a:extLst>
              <a:ext uri="{FF2B5EF4-FFF2-40B4-BE49-F238E27FC236}">
                <a16:creationId xmlns:a16="http://schemas.microsoft.com/office/drawing/2014/main" xmlns="" id="{CF899046-358F-2676-3091-F058A16093D8}"/>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759622" y="4234099"/>
            <a:ext cx="1473114" cy="11833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5366" name="Picture 6" descr="7 Best Tools to Troubleshoot Network Issues">
            <a:extLst>
              <a:ext uri="{FF2B5EF4-FFF2-40B4-BE49-F238E27FC236}">
                <a16:creationId xmlns:a16="http://schemas.microsoft.com/office/drawing/2014/main" xmlns="" id="{B19FD10D-A321-8E1F-736A-3ACCE2A9DCE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81218" y="4347203"/>
            <a:ext cx="1765244" cy="13105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856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3BD17-A7FE-4352-9D7A-10482C6865A6}"/>
              </a:ext>
            </a:extLst>
          </p:cNvPr>
          <p:cNvSpPr>
            <a:spLocks noGrp="1"/>
          </p:cNvSpPr>
          <p:nvPr>
            <p:ph type="title"/>
          </p:nvPr>
        </p:nvSpPr>
        <p:spPr>
          <a:xfrm>
            <a:off x="444500" y="412137"/>
            <a:ext cx="11027064" cy="640080"/>
          </a:xfrm>
        </p:spPr>
        <p:txBody>
          <a:bodyPr>
            <a:normAutofit fontScale="90000"/>
          </a:bodyPr>
          <a:lstStyle/>
          <a:p>
            <a:r>
              <a:rPr lang="en-US" sz="3600" b="1" dirty="0">
                <a:latin typeface="Arial Rounded MT Bold" panose="020F0704030504030204" pitchFamily="34" charset="0"/>
                <a:cs typeface="Aharoni" panose="02010803020104030203" pitchFamily="2" charset="-79"/>
              </a:rPr>
              <a:t>Websites for Network Simulation Tools and Resources</a:t>
            </a:r>
          </a:p>
        </p:txBody>
      </p:sp>
      <p:sp>
        <p:nvSpPr>
          <p:cNvPr id="3" name="Content Placeholder 2">
            <a:extLst>
              <a:ext uri="{FF2B5EF4-FFF2-40B4-BE49-F238E27FC236}">
                <a16:creationId xmlns:a16="http://schemas.microsoft.com/office/drawing/2014/main" xmlns="" id="{4B3C1D5B-11AC-48D7-B0A0-63BC88617D64}"/>
              </a:ext>
            </a:extLst>
          </p:cNvPr>
          <p:cNvSpPr>
            <a:spLocks noGrp="1"/>
          </p:cNvSpPr>
          <p:nvPr>
            <p:ph sz="quarter" idx="10"/>
          </p:nvPr>
        </p:nvSpPr>
        <p:spPr>
          <a:xfrm>
            <a:off x="444499" y="1509611"/>
            <a:ext cx="11511973" cy="5223698"/>
          </a:xfrm>
        </p:spPr>
        <p:txBody>
          <a:bodyPr>
            <a:noAutofit/>
          </a:bodyPr>
          <a:lstStyle/>
          <a:p>
            <a:pPr marL="0" indent="0">
              <a:spcAft>
                <a:spcPts val="1200"/>
              </a:spcAft>
              <a:buNone/>
            </a:pPr>
            <a:r>
              <a:rPr lang="en-US" dirty="0">
                <a:solidFill>
                  <a:schemeClr val="tx1"/>
                </a:solidFill>
                <a:latin typeface="+mj-lt"/>
                <a:cs typeface="Aharoni" panose="02010803020104030203" pitchFamily="2" charset="-79"/>
              </a:rPr>
              <a:t>1. GNS3: Official Website: </a:t>
            </a:r>
            <a:r>
              <a:rPr lang="en-US" dirty="0">
                <a:solidFill>
                  <a:schemeClr val="tx1"/>
                </a:solidFill>
                <a:latin typeface="+mj-lt"/>
                <a:cs typeface="Aharoni" panose="02010803020104030203" pitchFamily="2" charset="-79"/>
                <a:hlinkClick r:id="rId2"/>
              </a:rPr>
              <a:t>https://www.gns3.com/</a:t>
            </a:r>
            <a:r>
              <a:rPr lang="en-US" dirty="0">
                <a:solidFill>
                  <a:schemeClr val="tx1"/>
                </a:solidFill>
                <a:latin typeface="+mj-lt"/>
                <a:cs typeface="Aharoni" panose="02010803020104030203" pitchFamily="2" charset="-79"/>
              </a:rPr>
              <a:t> , Documentation and Tutorials: </a:t>
            </a:r>
            <a:r>
              <a:rPr lang="en-US" dirty="0">
                <a:solidFill>
                  <a:schemeClr val="tx1"/>
                </a:solidFill>
                <a:latin typeface="+mj-lt"/>
                <a:cs typeface="Aharoni" panose="02010803020104030203" pitchFamily="2" charset="-79"/>
                <a:hlinkClick r:id="rId3"/>
              </a:rPr>
              <a:t>https://docs.gns3.com/</a:t>
            </a:r>
            <a:r>
              <a:rPr lang="en-US" dirty="0">
                <a:solidFill>
                  <a:schemeClr val="tx1"/>
                </a:solidFill>
                <a:latin typeface="+mj-lt"/>
                <a:cs typeface="Aharoni" panose="02010803020104030203" pitchFamily="2" charset="-79"/>
              </a:rPr>
              <a:t> </a:t>
            </a:r>
          </a:p>
          <a:p>
            <a:pPr marL="0" indent="0">
              <a:spcAft>
                <a:spcPts val="1200"/>
              </a:spcAft>
              <a:buNone/>
            </a:pPr>
            <a:r>
              <a:rPr lang="en-US" dirty="0">
                <a:solidFill>
                  <a:schemeClr val="tx1"/>
                </a:solidFill>
                <a:latin typeface="+mj-lt"/>
                <a:cs typeface="Aharoni" panose="02010803020104030203" pitchFamily="2" charset="-79"/>
              </a:rPr>
              <a:t>2. </a:t>
            </a:r>
            <a:r>
              <a:rPr lang="en-US" dirty="0" err="1">
                <a:solidFill>
                  <a:schemeClr val="tx1"/>
                </a:solidFill>
                <a:latin typeface="+mj-lt"/>
                <a:cs typeface="Aharoni" panose="02010803020104030203" pitchFamily="2" charset="-79"/>
              </a:rPr>
              <a:t>EVE-NG:Official</a:t>
            </a:r>
            <a:r>
              <a:rPr lang="en-US" dirty="0">
                <a:solidFill>
                  <a:schemeClr val="tx1"/>
                </a:solidFill>
                <a:latin typeface="+mj-lt"/>
                <a:cs typeface="Aharoni" panose="02010803020104030203" pitchFamily="2" charset="-79"/>
              </a:rPr>
              <a:t> Website: </a:t>
            </a:r>
            <a:r>
              <a:rPr lang="en-US" dirty="0">
                <a:solidFill>
                  <a:schemeClr val="tx1"/>
                </a:solidFill>
                <a:latin typeface="+mj-lt"/>
                <a:cs typeface="Aharoni" panose="02010803020104030203" pitchFamily="2" charset="-79"/>
                <a:hlinkClick r:id="rId4"/>
              </a:rPr>
              <a:t>https://www.eve-ng.net/</a:t>
            </a:r>
            <a:r>
              <a:rPr lang="en-US" dirty="0">
                <a:solidFill>
                  <a:schemeClr val="tx1"/>
                </a:solidFill>
                <a:latin typeface="+mj-lt"/>
                <a:cs typeface="Aharoni" panose="02010803020104030203" pitchFamily="2" charset="-79"/>
              </a:rPr>
              <a:t> , Community Forums: </a:t>
            </a:r>
            <a:r>
              <a:rPr lang="en-US" dirty="0">
                <a:solidFill>
                  <a:schemeClr val="tx1"/>
                </a:solidFill>
                <a:latin typeface="+mj-lt"/>
                <a:cs typeface="Aharoni" panose="02010803020104030203" pitchFamily="2" charset="-79"/>
                <a:hlinkClick r:id="rId5"/>
              </a:rPr>
              <a:t>https://www.eve-ng.net/forum/</a:t>
            </a:r>
            <a:r>
              <a:rPr lang="en-US" dirty="0">
                <a:solidFill>
                  <a:schemeClr val="tx1"/>
                </a:solidFill>
                <a:latin typeface="+mj-lt"/>
                <a:cs typeface="Aharoni" panose="02010803020104030203" pitchFamily="2" charset="-79"/>
              </a:rPr>
              <a:t> </a:t>
            </a:r>
          </a:p>
          <a:p>
            <a:pPr marL="0" indent="0">
              <a:spcAft>
                <a:spcPts val="1200"/>
              </a:spcAft>
              <a:buNone/>
            </a:pPr>
            <a:r>
              <a:rPr lang="en-US" dirty="0">
                <a:solidFill>
                  <a:schemeClr val="tx1"/>
                </a:solidFill>
                <a:latin typeface="+mj-lt"/>
                <a:cs typeface="Aharoni" panose="02010803020104030203" pitchFamily="2" charset="-79"/>
              </a:rPr>
              <a:t>3. NS-3: Official Website: </a:t>
            </a:r>
            <a:r>
              <a:rPr lang="en-US" dirty="0">
                <a:solidFill>
                  <a:schemeClr val="tx1"/>
                </a:solidFill>
                <a:latin typeface="+mj-lt"/>
                <a:cs typeface="Aharoni" panose="02010803020104030203" pitchFamily="2" charset="-79"/>
                <a:hlinkClick r:id="rId6"/>
              </a:rPr>
              <a:t>https://www.nsnam.org/</a:t>
            </a:r>
            <a:r>
              <a:rPr lang="en-US" dirty="0">
                <a:solidFill>
                  <a:schemeClr val="tx1"/>
                </a:solidFill>
                <a:latin typeface="+mj-lt"/>
                <a:cs typeface="Aharoni" panose="02010803020104030203" pitchFamily="2" charset="-79"/>
              </a:rPr>
              <a:t> , Documentation: </a:t>
            </a:r>
            <a:r>
              <a:rPr lang="en-US" dirty="0">
                <a:solidFill>
                  <a:schemeClr val="tx1"/>
                </a:solidFill>
                <a:latin typeface="+mj-lt"/>
                <a:cs typeface="Aharoni" panose="02010803020104030203" pitchFamily="2" charset="-79"/>
                <a:hlinkClick r:id="rId7"/>
              </a:rPr>
              <a:t>https://www.nsnam.org/docs/</a:t>
            </a:r>
            <a:r>
              <a:rPr lang="en-US" dirty="0">
                <a:solidFill>
                  <a:schemeClr val="tx1"/>
                </a:solidFill>
                <a:latin typeface="+mj-lt"/>
                <a:cs typeface="Aharoni" panose="02010803020104030203" pitchFamily="2" charset="-79"/>
              </a:rPr>
              <a:t> </a:t>
            </a:r>
          </a:p>
          <a:p>
            <a:pPr marL="0" indent="0">
              <a:spcAft>
                <a:spcPts val="1200"/>
              </a:spcAft>
              <a:buNone/>
            </a:pPr>
            <a:r>
              <a:rPr lang="en-US" dirty="0">
                <a:solidFill>
                  <a:schemeClr val="tx1"/>
                </a:solidFill>
                <a:latin typeface="+mj-lt"/>
                <a:cs typeface="Aharoni" panose="02010803020104030203" pitchFamily="2" charset="-79"/>
              </a:rPr>
              <a:t>4. </a:t>
            </a:r>
            <a:r>
              <a:rPr lang="en-US" dirty="0" err="1">
                <a:solidFill>
                  <a:schemeClr val="tx1"/>
                </a:solidFill>
                <a:latin typeface="+mj-lt"/>
                <a:cs typeface="Aharoni" panose="02010803020104030203" pitchFamily="2" charset="-79"/>
              </a:rPr>
              <a:t>OMNeT</a:t>
            </a:r>
            <a:r>
              <a:rPr lang="en-US" dirty="0">
                <a:solidFill>
                  <a:schemeClr val="tx1"/>
                </a:solidFill>
                <a:latin typeface="+mj-lt"/>
                <a:cs typeface="Aharoni" panose="02010803020104030203" pitchFamily="2" charset="-79"/>
              </a:rPr>
              <a:t>++: Official Website: </a:t>
            </a:r>
            <a:r>
              <a:rPr lang="en-US" dirty="0">
                <a:solidFill>
                  <a:schemeClr val="tx1"/>
                </a:solidFill>
                <a:latin typeface="+mj-lt"/>
                <a:cs typeface="Aharoni" panose="02010803020104030203" pitchFamily="2" charset="-79"/>
                <a:hlinkClick r:id="rId8"/>
              </a:rPr>
              <a:t>https://omnetpp.org/</a:t>
            </a:r>
            <a:r>
              <a:rPr lang="en-US" dirty="0">
                <a:solidFill>
                  <a:schemeClr val="tx1"/>
                </a:solidFill>
                <a:latin typeface="+mj-lt"/>
                <a:cs typeface="Aharoni" panose="02010803020104030203" pitchFamily="2" charset="-79"/>
              </a:rPr>
              <a:t> , Documentation and Tutorials: </a:t>
            </a:r>
            <a:r>
              <a:rPr lang="en-US" dirty="0">
                <a:solidFill>
                  <a:schemeClr val="tx1"/>
                </a:solidFill>
                <a:latin typeface="+mj-lt"/>
                <a:cs typeface="Aharoni" panose="02010803020104030203" pitchFamily="2" charset="-79"/>
                <a:hlinkClick r:id="rId9"/>
              </a:rPr>
              <a:t>https://omnetpp.org/documentation/</a:t>
            </a:r>
            <a:r>
              <a:rPr lang="en-US" dirty="0">
                <a:solidFill>
                  <a:schemeClr val="tx1"/>
                </a:solidFill>
                <a:latin typeface="+mj-lt"/>
                <a:cs typeface="Aharoni" panose="02010803020104030203" pitchFamily="2" charset="-79"/>
              </a:rPr>
              <a:t> </a:t>
            </a:r>
          </a:p>
          <a:p>
            <a:pPr marL="0" indent="0">
              <a:spcAft>
                <a:spcPts val="1200"/>
              </a:spcAft>
              <a:buNone/>
            </a:pPr>
            <a:r>
              <a:rPr lang="en-US" dirty="0">
                <a:solidFill>
                  <a:schemeClr val="tx1"/>
                </a:solidFill>
                <a:latin typeface="+mj-lt"/>
                <a:cs typeface="Aharoni" panose="02010803020104030203" pitchFamily="2" charset="-79"/>
              </a:rPr>
              <a:t>5. </a:t>
            </a:r>
            <a:r>
              <a:rPr lang="en-US" dirty="0" err="1">
                <a:solidFill>
                  <a:schemeClr val="tx1"/>
                </a:solidFill>
                <a:latin typeface="+mj-lt"/>
                <a:cs typeface="Aharoni" panose="02010803020104030203" pitchFamily="2" charset="-79"/>
              </a:rPr>
              <a:t>NetSim</a:t>
            </a:r>
            <a:r>
              <a:rPr lang="en-US" dirty="0">
                <a:solidFill>
                  <a:schemeClr val="tx1"/>
                </a:solidFill>
                <a:latin typeface="+mj-lt"/>
                <a:cs typeface="Aharoni" panose="02010803020104030203" pitchFamily="2" charset="-79"/>
              </a:rPr>
              <a:t>: Official Website: </a:t>
            </a:r>
            <a:r>
              <a:rPr lang="en-US" dirty="0">
                <a:solidFill>
                  <a:schemeClr val="tx1"/>
                </a:solidFill>
                <a:latin typeface="+mj-lt"/>
                <a:cs typeface="Aharoni" panose="02010803020104030203" pitchFamily="2" charset="-79"/>
                <a:hlinkClick r:id="rId10"/>
              </a:rPr>
              <a:t>https://www.tetcos.com/netsim.html</a:t>
            </a:r>
            <a:r>
              <a:rPr lang="en-US" dirty="0">
                <a:solidFill>
                  <a:schemeClr val="tx1"/>
                </a:solidFill>
                <a:latin typeface="+mj-lt"/>
                <a:cs typeface="Aharoni" panose="02010803020104030203" pitchFamily="2" charset="-79"/>
              </a:rPr>
              <a:t> </a:t>
            </a:r>
          </a:p>
          <a:p>
            <a:pPr marL="0" indent="0">
              <a:spcAft>
                <a:spcPts val="1200"/>
              </a:spcAft>
              <a:buNone/>
            </a:pPr>
            <a:r>
              <a:rPr lang="en-US" dirty="0">
                <a:solidFill>
                  <a:schemeClr val="tx1"/>
                </a:solidFill>
                <a:latin typeface="+mj-lt"/>
                <a:cs typeface="Aharoni" panose="02010803020104030203" pitchFamily="2" charset="-79"/>
              </a:rPr>
              <a:t>6. </a:t>
            </a:r>
            <a:r>
              <a:rPr lang="en-US" dirty="0" err="1">
                <a:solidFill>
                  <a:schemeClr val="tx1"/>
                </a:solidFill>
                <a:latin typeface="+mj-lt"/>
                <a:cs typeface="Aharoni" panose="02010803020104030203" pitchFamily="2" charset="-79"/>
              </a:rPr>
              <a:t>Wireshark</a:t>
            </a:r>
            <a:r>
              <a:rPr lang="en-US" dirty="0">
                <a:solidFill>
                  <a:schemeClr val="tx1"/>
                </a:solidFill>
                <a:latin typeface="+mj-lt"/>
                <a:cs typeface="Aharoni" panose="02010803020104030203" pitchFamily="2" charset="-79"/>
              </a:rPr>
              <a:t>: Official Website: </a:t>
            </a:r>
            <a:r>
              <a:rPr lang="en-US" dirty="0">
                <a:solidFill>
                  <a:schemeClr val="tx1"/>
                </a:solidFill>
                <a:latin typeface="+mj-lt"/>
                <a:cs typeface="Aharoni" panose="02010803020104030203" pitchFamily="2" charset="-79"/>
                <a:hlinkClick r:id="rId11"/>
              </a:rPr>
              <a:t>https://www.wireshark.org/</a:t>
            </a:r>
            <a:r>
              <a:rPr lang="en-US" dirty="0">
                <a:solidFill>
                  <a:schemeClr val="tx1"/>
                </a:solidFill>
                <a:latin typeface="+mj-lt"/>
                <a:cs typeface="Aharoni" panose="02010803020104030203" pitchFamily="2" charset="-79"/>
              </a:rPr>
              <a:t> ,User Guide: </a:t>
            </a:r>
            <a:r>
              <a:rPr lang="en-US" dirty="0">
                <a:solidFill>
                  <a:schemeClr val="tx1"/>
                </a:solidFill>
                <a:latin typeface="+mj-lt"/>
                <a:cs typeface="Aharoni" panose="02010803020104030203" pitchFamily="2" charset="-79"/>
                <a:hlinkClick r:id="rId12"/>
              </a:rPr>
              <a:t>https://www.wireshark.org/docs/wsug_html_chunked/</a:t>
            </a:r>
            <a:r>
              <a:rPr lang="en-US" dirty="0">
                <a:solidFill>
                  <a:schemeClr val="tx1"/>
                </a:solidFill>
                <a:latin typeface="+mj-lt"/>
                <a:cs typeface="Aharoni" panose="02010803020104030203" pitchFamily="2" charset="-79"/>
              </a:rPr>
              <a:t> </a:t>
            </a:r>
          </a:p>
          <a:p>
            <a:pPr marL="0" indent="0">
              <a:spcAft>
                <a:spcPts val="1200"/>
              </a:spcAft>
              <a:buNone/>
            </a:pPr>
            <a:r>
              <a:rPr lang="en-US" dirty="0">
                <a:solidFill>
                  <a:schemeClr val="tx1"/>
                </a:solidFill>
                <a:latin typeface="+mj-lt"/>
                <a:cs typeface="Aharoni" panose="02010803020104030203" pitchFamily="2" charset="-79"/>
              </a:rPr>
              <a:t>7. Opnet (now Riverbed Modeler): Official Website: </a:t>
            </a:r>
            <a:r>
              <a:rPr lang="en-US" dirty="0">
                <a:solidFill>
                  <a:schemeClr val="tx1"/>
                </a:solidFill>
                <a:latin typeface="+mj-lt"/>
                <a:cs typeface="Aharoni" panose="02010803020104030203" pitchFamily="2" charset="-79"/>
                <a:hlinkClick r:id="rId13"/>
              </a:rPr>
              <a:t>https://www.riverbed.com/gb/products/steelcentral/opnet.html</a:t>
            </a:r>
            <a:r>
              <a:rPr lang="en-US" dirty="0">
                <a:solidFill>
                  <a:schemeClr val="tx1"/>
                </a:solidFill>
                <a:latin typeface="+mj-lt"/>
                <a:cs typeface="Aharoni" panose="02010803020104030203" pitchFamily="2" charset="-79"/>
              </a:rPr>
              <a:t> </a:t>
            </a:r>
          </a:p>
          <a:p>
            <a:pPr marL="0" indent="0">
              <a:spcAft>
                <a:spcPts val="1200"/>
              </a:spcAft>
              <a:buNone/>
            </a:pPr>
            <a:r>
              <a:rPr lang="en-US" dirty="0">
                <a:solidFill>
                  <a:schemeClr val="tx1"/>
                </a:solidFill>
                <a:latin typeface="+mj-lt"/>
                <a:cs typeface="Aharoni" panose="02010803020104030203" pitchFamily="2" charset="-79"/>
              </a:rPr>
              <a:t>8. Simulink: Official Website: </a:t>
            </a:r>
            <a:r>
              <a:rPr lang="en-US" dirty="0">
                <a:solidFill>
                  <a:schemeClr val="tx1"/>
                </a:solidFill>
                <a:latin typeface="+mj-lt"/>
                <a:cs typeface="Aharoni" panose="02010803020104030203" pitchFamily="2" charset="-79"/>
                <a:hlinkClick r:id="rId14"/>
              </a:rPr>
              <a:t>https://www.mathworks.com/products/simulink.html</a:t>
            </a:r>
            <a:r>
              <a:rPr lang="en-US" dirty="0">
                <a:solidFill>
                  <a:schemeClr val="tx1"/>
                </a:solidFill>
                <a:latin typeface="+mj-lt"/>
                <a:cs typeface="Aharoni" panose="02010803020104030203" pitchFamily="2" charset="-79"/>
              </a:rPr>
              <a:t> , Documentation and Tutorials: </a:t>
            </a:r>
            <a:r>
              <a:rPr lang="en-US" dirty="0">
                <a:solidFill>
                  <a:schemeClr val="tx1"/>
                </a:solidFill>
                <a:latin typeface="+mj-lt"/>
                <a:cs typeface="Aharoni" panose="02010803020104030203" pitchFamily="2" charset="-79"/>
                <a:hlinkClick r:id="rId15"/>
              </a:rPr>
              <a:t>https://www.mathworks.com/help/simulink/</a:t>
            </a:r>
            <a:r>
              <a:rPr lang="en-US" dirty="0">
                <a:solidFill>
                  <a:schemeClr val="tx1"/>
                </a:solidFill>
                <a:latin typeface="+mj-lt"/>
                <a:cs typeface="Aharoni" panose="02010803020104030203" pitchFamily="2" charset="-79"/>
              </a:rPr>
              <a:t> </a:t>
            </a:r>
          </a:p>
          <a:p>
            <a:pPr marL="0" indent="0">
              <a:spcAft>
                <a:spcPts val="1200"/>
              </a:spcAft>
              <a:buNone/>
            </a:pPr>
            <a:r>
              <a:rPr lang="en-US" dirty="0">
                <a:solidFill>
                  <a:schemeClr val="tx1"/>
                </a:solidFill>
                <a:latin typeface="+mj-lt"/>
                <a:cs typeface="Aharoni" panose="02010803020104030203" pitchFamily="2" charset="-79"/>
              </a:rPr>
              <a:t>9. QualNet: Official Website: </a:t>
            </a:r>
            <a:r>
              <a:rPr lang="en-US" dirty="0">
                <a:solidFill>
                  <a:schemeClr val="tx1"/>
                </a:solidFill>
                <a:latin typeface="+mj-lt"/>
                <a:cs typeface="Aharoni" panose="02010803020104030203" pitchFamily="2" charset="-79"/>
                <a:hlinkClick r:id="rId16"/>
              </a:rPr>
              <a:t>https://www.scalable-networks.com/</a:t>
            </a:r>
            <a:r>
              <a:rPr lang="en-US" dirty="0">
                <a:solidFill>
                  <a:schemeClr val="tx1"/>
                </a:solidFill>
                <a:latin typeface="+mj-lt"/>
                <a:cs typeface="Aharoni" panose="02010803020104030203" pitchFamily="2" charset="-79"/>
              </a:rPr>
              <a:t> , Product Overview: </a:t>
            </a:r>
            <a:r>
              <a:rPr lang="en-US" dirty="0">
                <a:solidFill>
                  <a:schemeClr val="tx1"/>
                </a:solidFill>
                <a:latin typeface="+mj-lt"/>
                <a:cs typeface="Aharoni" panose="02010803020104030203" pitchFamily="2" charset="-79"/>
                <a:hlinkClick r:id="rId17"/>
              </a:rPr>
              <a:t>https://www.scalable-networks.com/products/qualnet</a:t>
            </a:r>
            <a:r>
              <a:rPr lang="en-US" dirty="0">
                <a:solidFill>
                  <a:schemeClr val="tx1"/>
                </a:solidFill>
                <a:latin typeface="+mj-lt"/>
                <a:cs typeface="Aharoni" panose="02010803020104030203" pitchFamily="2" charset="-79"/>
              </a:rPr>
              <a:t> </a:t>
            </a:r>
          </a:p>
          <a:p>
            <a:pPr marL="0" indent="0">
              <a:spcAft>
                <a:spcPts val="1200"/>
              </a:spcAft>
              <a:buNone/>
            </a:pPr>
            <a:r>
              <a:rPr lang="en-US" dirty="0">
                <a:solidFill>
                  <a:schemeClr val="tx1"/>
                </a:solidFill>
                <a:latin typeface="+mj-lt"/>
                <a:cs typeface="Aharoni" panose="02010803020104030203" pitchFamily="2" charset="-79"/>
              </a:rPr>
              <a:t>10. NetSimulator: Official Website: Varies based on the specific tool.</a:t>
            </a:r>
          </a:p>
        </p:txBody>
      </p:sp>
    </p:spTree>
    <p:extLst>
      <p:ext uri="{BB962C8B-B14F-4D97-AF65-F5344CB8AC3E}">
        <p14:creationId xmlns:p14="http://schemas.microsoft.com/office/powerpoint/2010/main" val="3005554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503B14FE-A975-37C8-EF9B-24C535C9D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2" y="286796"/>
            <a:ext cx="11693236" cy="628440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4831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3BD17-A7FE-4352-9D7A-10482C6865A6}"/>
              </a:ext>
            </a:extLst>
          </p:cNvPr>
          <p:cNvSpPr>
            <a:spLocks noGrp="1"/>
          </p:cNvSpPr>
          <p:nvPr>
            <p:ph type="title"/>
          </p:nvPr>
        </p:nvSpPr>
        <p:spPr>
          <a:xfrm>
            <a:off x="444500" y="412137"/>
            <a:ext cx="9146972" cy="640080"/>
          </a:xfrm>
        </p:spPr>
        <p:txBody>
          <a:bodyPr>
            <a:normAutofit/>
          </a:bodyPr>
          <a:lstStyle/>
          <a:p>
            <a:pPr marL="0" indent="0">
              <a:spcAft>
                <a:spcPts val="1200"/>
              </a:spcAft>
              <a:buNone/>
            </a:pPr>
            <a:r>
              <a:rPr lang="en-US" sz="4000" b="1" dirty="0">
                <a:solidFill>
                  <a:schemeClr val="tx1"/>
                </a:solidFill>
                <a:latin typeface="Arial Rounded MT Bold" panose="020F0704030504030204" pitchFamily="34" charset="0"/>
                <a:cs typeface="Aharoni" panose="02010803020104030203" pitchFamily="2" charset="-79"/>
              </a:rPr>
              <a:t>WHAT IS NETWORK SIMULATION ?</a:t>
            </a:r>
          </a:p>
        </p:txBody>
      </p:sp>
      <p:sp>
        <p:nvSpPr>
          <p:cNvPr id="3" name="Content Placeholder 2">
            <a:extLst>
              <a:ext uri="{FF2B5EF4-FFF2-40B4-BE49-F238E27FC236}">
                <a16:creationId xmlns:a16="http://schemas.microsoft.com/office/drawing/2014/main" xmlns="" id="{4B3C1D5B-11AC-48D7-B0A0-63BC88617D64}"/>
              </a:ext>
            </a:extLst>
          </p:cNvPr>
          <p:cNvSpPr>
            <a:spLocks noGrp="1"/>
          </p:cNvSpPr>
          <p:nvPr>
            <p:ph sz="quarter" idx="10"/>
          </p:nvPr>
        </p:nvSpPr>
        <p:spPr>
          <a:xfrm>
            <a:off x="375228" y="1891463"/>
            <a:ext cx="5831608" cy="3977640"/>
          </a:xfrm>
        </p:spPr>
        <p:txBody>
          <a:bodyPr>
            <a:noAutofit/>
          </a:bodyPr>
          <a:lstStyle/>
          <a:p>
            <a:pPr marL="0" indent="0">
              <a:spcAft>
                <a:spcPts val="1200"/>
              </a:spcAft>
              <a:buNone/>
            </a:pPr>
            <a:r>
              <a:rPr lang="en-US" sz="2400" dirty="0">
                <a:solidFill>
                  <a:schemeClr val="tx1"/>
                </a:solidFill>
                <a:latin typeface="Arial Rounded MT Bold" panose="020F0704030504030204" pitchFamily="34" charset="0"/>
                <a:cs typeface="Aharoni" panose="02010803020104030203" pitchFamily="2" charset="-79"/>
              </a:rPr>
              <a:t>Network simulation is a method of creating a virtual environment to mimic real-world networks, allowing for testing, analysis, and optimization of network configurations and behaviors without physical implementation. It helps in understanding network performance, behavior, and interactions in a controlled and repeatable manner.</a:t>
            </a:r>
          </a:p>
        </p:txBody>
      </p:sp>
      <p:pic>
        <p:nvPicPr>
          <p:cNvPr id="12" name="Picture 11">
            <a:extLst>
              <a:ext uri="{FF2B5EF4-FFF2-40B4-BE49-F238E27FC236}">
                <a16:creationId xmlns:a16="http://schemas.microsoft.com/office/drawing/2014/main" xmlns="" id="{72CAF44C-1141-05FA-F45D-76F654A2187C}"/>
              </a:ext>
            </a:extLst>
          </p:cNvPr>
          <p:cNvPicPr>
            <a:picLocks noChangeAspect="1"/>
          </p:cNvPicPr>
          <p:nvPr/>
        </p:nvPicPr>
        <p:blipFill rotWithShape="1">
          <a:blip r:embed="rId2">
            <a:extLst>
              <a:ext uri="{28A0092B-C50C-407E-A947-70E740481C1C}">
                <a14:useLocalDpi xmlns:a14="http://schemas.microsoft.com/office/drawing/2010/main" val="0"/>
              </a:ext>
            </a:extLst>
          </a:blip>
          <a:srcRect b="13807"/>
          <a:stretch/>
        </p:blipFill>
        <p:spPr>
          <a:xfrm>
            <a:off x="6477724" y="1891463"/>
            <a:ext cx="5339048" cy="3977640"/>
          </a:xfrm>
          <a:prstGeom prst="round2DiagRect">
            <a:avLst>
              <a:gd name="adj1" fmla="val 16667"/>
              <a:gd name="adj2" fmla="val 0"/>
            </a:avLst>
          </a:prstGeom>
          <a:ln w="88900" cap="sq">
            <a:solidFill>
              <a:srgbClr val="C000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7943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3BD17-A7FE-4352-9D7A-10482C6865A6}"/>
              </a:ext>
            </a:extLst>
          </p:cNvPr>
          <p:cNvSpPr>
            <a:spLocks noGrp="1"/>
          </p:cNvSpPr>
          <p:nvPr>
            <p:ph type="title"/>
          </p:nvPr>
        </p:nvSpPr>
        <p:spPr>
          <a:xfrm>
            <a:off x="444500" y="436347"/>
            <a:ext cx="9710882" cy="640080"/>
          </a:xfrm>
        </p:spPr>
        <p:txBody>
          <a:bodyPr>
            <a:normAutofit fontScale="90000"/>
          </a:bodyPr>
          <a:lstStyle/>
          <a:p>
            <a:pPr marL="0" indent="0">
              <a:spcAft>
                <a:spcPts val="1200"/>
              </a:spcAft>
              <a:buNone/>
            </a:pPr>
            <a:r>
              <a:rPr lang="en-US" sz="4000" b="1" dirty="0">
                <a:solidFill>
                  <a:schemeClr val="tx1"/>
                </a:solidFill>
                <a:latin typeface="Arial Rounded MT Bold" panose="020F0704030504030204" pitchFamily="34" charset="0"/>
                <a:cs typeface="Aharoni" panose="02010803020104030203" pitchFamily="2" charset="-79"/>
              </a:rPr>
              <a:t>               WE USE NETWORK SIMULATION ?</a:t>
            </a:r>
          </a:p>
        </p:txBody>
      </p:sp>
      <p:sp>
        <p:nvSpPr>
          <p:cNvPr id="3" name="Content Placeholder 2">
            <a:extLst>
              <a:ext uri="{FF2B5EF4-FFF2-40B4-BE49-F238E27FC236}">
                <a16:creationId xmlns:a16="http://schemas.microsoft.com/office/drawing/2014/main" xmlns="" id="{4B3C1D5B-11AC-48D7-B0A0-63BC88617D64}"/>
              </a:ext>
            </a:extLst>
          </p:cNvPr>
          <p:cNvSpPr>
            <a:spLocks noGrp="1"/>
          </p:cNvSpPr>
          <p:nvPr>
            <p:ph sz="quarter" idx="10"/>
          </p:nvPr>
        </p:nvSpPr>
        <p:spPr>
          <a:xfrm>
            <a:off x="375228" y="1891463"/>
            <a:ext cx="5831608" cy="3977640"/>
          </a:xfrm>
        </p:spPr>
        <p:txBody>
          <a:bodyPr>
            <a:noAutofit/>
          </a:bodyPr>
          <a:lstStyle/>
          <a:p>
            <a:pPr marL="0" indent="0">
              <a:spcAft>
                <a:spcPts val="1200"/>
              </a:spcAft>
              <a:buNone/>
            </a:pPr>
            <a:r>
              <a:rPr lang="en-US" sz="2800" dirty="0">
                <a:solidFill>
                  <a:schemeClr val="tx1"/>
                </a:solidFill>
                <a:latin typeface="Arial Rounded MT Bold" panose="020F0704030504030204" pitchFamily="34" charset="0"/>
                <a:cs typeface="Aharoni" panose="02010803020104030203" pitchFamily="2" charset="-79"/>
              </a:rPr>
              <a:t>We use network simulation to test and predict how computer networks will perform in different scenarios without the need for physical implementation. It helps us evaluate network designs, protocols, and configurations efficiently.</a:t>
            </a:r>
          </a:p>
        </p:txBody>
      </p:sp>
      <p:pic>
        <p:nvPicPr>
          <p:cNvPr id="12" name="Picture 11">
            <a:extLst>
              <a:ext uri="{FF2B5EF4-FFF2-40B4-BE49-F238E27FC236}">
                <a16:creationId xmlns:a16="http://schemas.microsoft.com/office/drawing/2014/main" xmlns="" id="{72CAF44C-1141-05FA-F45D-76F654A2187C}"/>
              </a:ext>
            </a:extLst>
          </p:cNvPr>
          <p:cNvPicPr>
            <a:picLocks noChangeAspect="1"/>
          </p:cNvPicPr>
          <p:nvPr/>
        </p:nvPicPr>
        <p:blipFill>
          <a:blip r:embed="rId2">
            <a:extLst>
              <a:ext uri="{28A0092B-C50C-407E-A947-70E740481C1C}">
                <a14:useLocalDpi xmlns:a14="http://schemas.microsoft.com/office/drawing/2010/main" val="0"/>
              </a:ext>
            </a:extLst>
          </a:blip>
          <a:srcRect l="7704" r="7704"/>
          <a:stretch/>
        </p:blipFill>
        <p:spPr>
          <a:xfrm>
            <a:off x="6477724" y="1891463"/>
            <a:ext cx="5339048" cy="397764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xmlns="" id="{02C4A0C2-BF87-97DA-A91D-F6F5D52915A3}"/>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6391" b="89850" l="10000" r="90000">
                        <a14:foregroundMark x1="19875" y1="13910" x2="19875" y2="13910"/>
                        <a14:foregroundMark x1="20625" y1="10714" x2="20625" y2="10714"/>
                        <a14:foregroundMark x1="22000" y1="7519" x2="22000" y2="7519"/>
                        <a14:foregroundMark x1="25625" y1="9586" x2="25625" y2="9586"/>
                        <a14:foregroundMark x1="19125" y1="8647" x2="19125" y2="8647"/>
                        <a14:foregroundMark x1="23500" y1="6391" x2="20625" y2="9586"/>
                        <a14:foregroundMark x1="14125" y1="86090" x2="14125" y2="86090"/>
                        <a14:foregroundMark x1="15625" y1="79511" x2="14125" y2="82707"/>
                        <a14:foregroundMark x1="77125" y1="69925" x2="87875" y2="75188"/>
                        <a14:foregroundMark x1="22000" y1="7519" x2="22000" y2="7519"/>
                        <a14:foregroundMark x1="19875" y1="7519" x2="19875" y2="7519"/>
                        <a14:foregroundMark x1="22750" y1="7519" x2="22750" y2="7519"/>
                        <a14:foregroundMark x1="20625" y1="7519" x2="23500" y2="6391"/>
                        <a14:foregroundMark x1="25625" y1="10714" x2="25625" y2="10714"/>
                        <a14:foregroundMark x1="27750" y1="12970" x2="24125" y2="10714"/>
                        <a14:foregroundMark x1="25625" y1="6391" x2="28500" y2="11842"/>
                        <a14:foregroundMark x1="28500" y1="16165" x2="16250" y2="13910"/>
                        <a14:foregroundMark x1="24125" y1="7519" x2="17750" y2="12970"/>
                        <a14:foregroundMark x1="28500" y1="16165" x2="17750" y2="10714"/>
                        <a14:foregroundMark x1="52125" y1="80639" x2="39875" y2="83835"/>
                        <a14:foregroundMark x1="28500" y1="17293" x2="17750" y2="53947"/>
                        <a14:foregroundMark x1="17750" y1="53947" x2="19125" y2="68797"/>
                      </a14:backgroundRemoval>
                    </a14:imgEffect>
                  </a14:imgLayer>
                </a14:imgProps>
              </a:ext>
              <a:ext uri="{28A0092B-C50C-407E-A947-70E740481C1C}">
                <a14:useLocalDpi xmlns:a14="http://schemas.microsoft.com/office/drawing/2010/main" val="0"/>
              </a:ext>
            </a:extLst>
          </a:blip>
          <a:stretch>
            <a:fillRect/>
          </a:stretch>
        </p:blipFill>
        <p:spPr>
          <a:xfrm>
            <a:off x="210460" y="-152406"/>
            <a:ext cx="2270895" cy="1510145"/>
          </a:xfrm>
          <a:prstGeom prst="rect">
            <a:avLst/>
          </a:prstGeom>
        </p:spPr>
      </p:pic>
    </p:spTree>
    <p:extLst>
      <p:ext uri="{BB962C8B-B14F-4D97-AF65-F5344CB8AC3E}">
        <p14:creationId xmlns:p14="http://schemas.microsoft.com/office/powerpoint/2010/main" val="323878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3BD17-A7FE-4352-9D7A-10482C6865A6}"/>
              </a:ext>
            </a:extLst>
          </p:cNvPr>
          <p:cNvSpPr>
            <a:spLocks noGrp="1"/>
          </p:cNvSpPr>
          <p:nvPr>
            <p:ph type="title"/>
          </p:nvPr>
        </p:nvSpPr>
        <p:spPr>
          <a:xfrm>
            <a:off x="444500" y="436347"/>
            <a:ext cx="9710882" cy="640080"/>
          </a:xfrm>
        </p:spPr>
        <p:txBody>
          <a:bodyPr>
            <a:normAutofit/>
          </a:bodyPr>
          <a:lstStyle/>
          <a:p>
            <a:pPr marL="0" indent="0">
              <a:spcAft>
                <a:spcPts val="1200"/>
              </a:spcAft>
              <a:buNone/>
            </a:pPr>
            <a:r>
              <a:rPr lang="en-US" sz="4000" b="1" dirty="0">
                <a:solidFill>
                  <a:schemeClr val="tx1"/>
                </a:solidFill>
                <a:latin typeface="Arial Rounded MT Bold" panose="020F0704030504030204" pitchFamily="34" charset="0"/>
                <a:cs typeface="Aharoni" panose="02010803020104030203" pitchFamily="2" charset="-79"/>
              </a:rPr>
              <a:t>LIST OF SIMULATION PLATFORMS:</a:t>
            </a:r>
          </a:p>
        </p:txBody>
      </p:sp>
      <p:sp>
        <p:nvSpPr>
          <p:cNvPr id="3" name="Content Placeholder 2">
            <a:extLst>
              <a:ext uri="{FF2B5EF4-FFF2-40B4-BE49-F238E27FC236}">
                <a16:creationId xmlns:a16="http://schemas.microsoft.com/office/drawing/2014/main" xmlns="" id="{4B3C1D5B-11AC-48D7-B0A0-63BC88617D64}"/>
              </a:ext>
            </a:extLst>
          </p:cNvPr>
          <p:cNvSpPr>
            <a:spLocks noGrp="1"/>
          </p:cNvSpPr>
          <p:nvPr>
            <p:ph sz="quarter" idx="10"/>
          </p:nvPr>
        </p:nvSpPr>
        <p:spPr>
          <a:xfrm>
            <a:off x="375227" y="1600517"/>
            <a:ext cx="5456381" cy="4689447"/>
          </a:xfrm>
          <a:ln w="57150">
            <a:solidFill>
              <a:schemeClr val="tx1"/>
            </a:solidFill>
          </a:ln>
        </p:spPr>
        <p:txBody>
          <a:bodyPr>
            <a:noAutofit/>
          </a:bodyPr>
          <a:lstStyle/>
          <a:p>
            <a:pPr>
              <a:spcAft>
                <a:spcPts val="1200"/>
              </a:spcAft>
              <a:buFont typeface="Wingdings" panose="05000000000000000000" pitchFamily="2" charset="2"/>
              <a:buChar char="Ø"/>
            </a:pPr>
            <a:r>
              <a:rPr lang="en-US" sz="2500" dirty="0">
                <a:solidFill>
                  <a:schemeClr val="tx1"/>
                </a:solidFill>
                <a:latin typeface="Arial Rounded MT Bold" panose="020F0704030504030204" pitchFamily="34" charset="0"/>
                <a:cs typeface="Aharoni" panose="02010803020104030203" pitchFamily="2" charset="-79"/>
              </a:rPr>
              <a:t>GNS3 (Graphical Network Simulator-3)</a:t>
            </a:r>
          </a:p>
          <a:p>
            <a:pPr>
              <a:spcAft>
                <a:spcPts val="1200"/>
              </a:spcAft>
              <a:buFont typeface="Wingdings" panose="05000000000000000000" pitchFamily="2" charset="2"/>
              <a:buChar char="Ø"/>
            </a:pPr>
            <a:r>
              <a:rPr lang="en-US" sz="2500" dirty="0">
                <a:solidFill>
                  <a:schemeClr val="tx1"/>
                </a:solidFill>
                <a:latin typeface="Arial Rounded MT Bold" panose="020F0704030504030204" pitchFamily="34" charset="0"/>
                <a:cs typeface="Aharoni" panose="02010803020104030203" pitchFamily="2" charset="-79"/>
              </a:rPr>
              <a:t>EVE-NG (Emulated Virtual Environment Next-Generation)</a:t>
            </a:r>
          </a:p>
          <a:p>
            <a:pPr>
              <a:spcAft>
                <a:spcPts val="1200"/>
              </a:spcAft>
              <a:buFont typeface="Wingdings" panose="05000000000000000000" pitchFamily="2" charset="2"/>
              <a:buChar char="Ø"/>
            </a:pPr>
            <a:r>
              <a:rPr lang="en-US" sz="2500" dirty="0">
                <a:solidFill>
                  <a:schemeClr val="tx1"/>
                </a:solidFill>
                <a:latin typeface="Arial Rounded MT Bold" panose="020F0704030504030204" pitchFamily="34" charset="0"/>
                <a:cs typeface="Aharoni" panose="02010803020104030203" pitchFamily="2" charset="-79"/>
              </a:rPr>
              <a:t>NS-3 (Network Simulator-3)</a:t>
            </a:r>
          </a:p>
          <a:p>
            <a:pPr>
              <a:spcAft>
                <a:spcPts val="1200"/>
              </a:spcAft>
              <a:buFont typeface="Wingdings" panose="05000000000000000000" pitchFamily="2" charset="2"/>
              <a:buChar char="Ø"/>
            </a:pPr>
            <a:r>
              <a:rPr lang="en-US" sz="2500" dirty="0" err="1">
                <a:solidFill>
                  <a:schemeClr val="tx1"/>
                </a:solidFill>
                <a:latin typeface="Arial Rounded MT Bold" panose="020F0704030504030204" pitchFamily="34" charset="0"/>
                <a:cs typeface="Aharoni" panose="02010803020104030203" pitchFamily="2" charset="-79"/>
              </a:rPr>
              <a:t>OMNeT</a:t>
            </a:r>
            <a:r>
              <a:rPr lang="en-US" sz="2500" dirty="0">
                <a:solidFill>
                  <a:schemeClr val="tx1"/>
                </a:solidFill>
                <a:latin typeface="Arial Rounded MT Bold" panose="020F0704030504030204" pitchFamily="34" charset="0"/>
                <a:cs typeface="Aharoni" panose="02010803020104030203" pitchFamily="2" charset="-79"/>
              </a:rPr>
              <a:t>++ (Objective Modular Network Testbed in C++)</a:t>
            </a:r>
          </a:p>
          <a:p>
            <a:pPr>
              <a:spcAft>
                <a:spcPts val="1200"/>
              </a:spcAft>
              <a:buFont typeface="Wingdings" panose="05000000000000000000" pitchFamily="2" charset="2"/>
              <a:buChar char="Ø"/>
            </a:pPr>
            <a:r>
              <a:rPr lang="en-US" sz="2500" dirty="0" err="1">
                <a:solidFill>
                  <a:schemeClr val="tx1"/>
                </a:solidFill>
                <a:latin typeface="Arial Rounded MT Bold" panose="020F0704030504030204" pitchFamily="34" charset="0"/>
                <a:cs typeface="Aharoni" panose="02010803020104030203" pitchFamily="2" charset="-79"/>
              </a:rPr>
              <a:t>NetSim</a:t>
            </a:r>
            <a:r>
              <a:rPr lang="en-US" sz="2500" dirty="0">
                <a:solidFill>
                  <a:schemeClr val="tx1"/>
                </a:solidFill>
                <a:latin typeface="Arial Rounded MT Bold" panose="020F0704030504030204" pitchFamily="34" charset="0"/>
                <a:cs typeface="Aharoni" panose="02010803020104030203" pitchFamily="2" charset="-79"/>
              </a:rPr>
              <a:t> (Network Simulator)</a:t>
            </a:r>
          </a:p>
          <a:p>
            <a:pPr>
              <a:spcAft>
                <a:spcPts val="1200"/>
              </a:spcAft>
              <a:buFont typeface="Wingdings" panose="05000000000000000000" pitchFamily="2" charset="2"/>
              <a:buChar char="Ø"/>
            </a:pPr>
            <a:endParaRPr lang="en-US" sz="2500" dirty="0">
              <a:solidFill>
                <a:schemeClr val="tx1"/>
              </a:solidFill>
              <a:latin typeface="Arial Rounded MT Bold" panose="020F0704030504030204" pitchFamily="34" charset="0"/>
              <a:cs typeface="Aharoni" panose="02010803020104030203" pitchFamily="2" charset="-79"/>
            </a:endParaRPr>
          </a:p>
        </p:txBody>
      </p:sp>
      <p:sp>
        <p:nvSpPr>
          <p:cNvPr id="4" name="Content Placeholder 2">
            <a:extLst>
              <a:ext uri="{FF2B5EF4-FFF2-40B4-BE49-F238E27FC236}">
                <a16:creationId xmlns:a16="http://schemas.microsoft.com/office/drawing/2014/main" xmlns="" id="{21D48508-03BE-1F70-233F-B26EC6498598}"/>
              </a:ext>
            </a:extLst>
          </p:cNvPr>
          <p:cNvSpPr txBox="1">
            <a:spLocks/>
          </p:cNvSpPr>
          <p:nvPr/>
        </p:nvSpPr>
        <p:spPr>
          <a:xfrm>
            <a:off x="6360392" y="1600518"/>
            <a:ext cx="5651499" cy="4689446"/>
          </a:xfrm>
          <a:prstGeom prst="rect">
            <a:avLst/>
          </a:prstGeom>
          <a:ln w="57150">
            <a:solidFill>
              <a:schemeClr val="tx1"/>
            </a:solidFill>
          </a:ln>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1200"/>
              </a:spcAft>
              <a:buFont typeface="Wingdings" panose="05000000000000000000" pitchFamily="2" charset="2"/>
              <a:buChar char="Ø"/>
            </a:pPr>
            <a:r>
              <a:rPr lang="en-US" sz="2700" dirty="0">
                <a:solidFill>
                  <a:schemeClr val="tx1"/>
                </a:solidFill>
                <a:latin typeface="Arial Rounded MT Bold" panose="020F0704030504030204" pitchFamily="34" charset="0"/>
                <a:cs typeface="Aharoni" panose="02010803020104030203" pitchFamily="2" charset="-79"/>
              </a:rPr>
              <a:t>WireShark</a:t>
            </a:r>
          </a:p>
          <a:p>
            <a:pPr>
              <a:lnSpc>
                <a:spcPct val="150000"/>
              </a:lnSpc>
              <a:spcAft>
                <a:spcPts val="1200"/>
              </a:spcAft>
              <a:buFont typeface="Wingdings" panose="05000000000000000000" pitchFamily="2" charset="2"/>
              <a:buChar char="Ø"/>
            </a:pPr>
            <a:r>
              <a:rPr lang="en-US" sz="2700" dirty="0">
                <a:solidFill>
                  <a:schemeClr val="tx1"/>
                </a:solidFill>
                <a:latin typeface="Arial Rounded MT Bold" panose="020F0704030504030204" pitchFamily="34" charset="0"/>
                <a:cs typeface="Aharoni" panose="02010803020104030203" pitchFamily="2" charset="-79"/>
              </a:rPr>
              <a:t>Opnet (now Riverbed Modeler)</a:t>
            </a:r>
          </a:p>
          <a:p>
            <a:pPr>
              <a:lnSpc>
                <a:spcPct val="150000"/>
              </a:lnSpc>
              <a:spcAft>
                <a:spcPts val="1200"/>
              </a:spcAft>
              <a:buFont typeface="Wingdings" panose="05000000000000000000" pitchFamily="2" charset="2"/>
              <a:buChar char="Ø"/>
            </a:pPr>
            <a:r>
              <a:rPr lang="en-US" sz="2700" dirty="0">
                <a:solidFill>
                  <a:schemeClr val="tx1"/>
                </a:solidFill>
                <a:latin typeface="Arial Rounded MT Bold" panose="020F0704030504030204" pitchFamily="34" charset="0"/>
                <a:cs typeface="Aharoni" panose="02010803020104030203" pitchFamily="2" charset="-79"/>
              </a:rPr>
              <a:t>Simulink</a:t>
            </a:r>
          </a:p>
          <a:p>
            <a:pPr>
              <a:lnSpc>
                <a:spcPct val="150000"/>
              </a:lnSpc>
              <a:spcAft>
                <a:spcPts val="1200"/>
              </a:spcAft>
              <a:buFont typeface="Wingdings" panose="05000000000000000000" pitchFamily="2" charset="2"/>
              <a:buChar char="Ø"/>
            </a:pPr>
            <a:r>
              <a:rPr lang="en-US" sz="2700" dirty="0">
                <a:solidFill>
                  <a:schemeClr val="tx1"/>
                </a:solidFill>
                <a:latin typeface="Arial Rounded MT Bold" panose="020F0704030504030204" pitchFamily="34" charset="0"/>
                <a:cs typeface="Aharoni" panose="02010803020104030203" pitchFamily="2" charset="-79"/>
              </a:rPr>
              <a:t>QualNet</a:t>
            </a:r>
          </a:p>
          <a:p>
            <a:pPr>
              <a:lnSpc>
                <a:spcPct val="150000"/>
              </a:lnSpc>
              <a:spcAft>
                <a:spcPts val="1200"/>
              </a:spcAft>
              <a:buFont typeface="Wingdings" panose="05000000000000000000" pitchFamily="2" charset="2"/>
              <a:buChar char="Ø"/>
            </a:pPr>
            <a:r>
              <a:rPr lang="en-US" sz="2700" dirty="0">
                <a:solidFill>
                  <a:schemeClr val="tx1"/>
                </a:solidFill>
                <a:latin typeface="Arial Rounded MT Bold" panose="020F0704030504030204" pitchFamily="34" charset="0"/>
                <a:cs typeface="Aharoni" panose="02010803020104030203" pitchFamily="2" charset="-79"/>
              </a:rPr>
              <a:t>NetSimulator</a:t>
            </a:r>
          </a:p>
        </p:txBody>
      </p:sp>
    </p:spTree>
    <p:extLst>
      <p:ext uri="{BB962C8B-B14F-4D97-AF65-F5344CB8AC3E}">
        <p14:creationId xmlns:p14="http://schemas.microsoft.com/office/powerpoint/2010/main" val="3897965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3581400" y="284668"/>
            <a:ext cx="10515600" cy="1325563"/>
          </a:xfrm>
        </p:spPr>
        <p:txBody>
          <a:bodyPr>
            <a:normAutofit/>
          </a:bodyPr>
          <a:lstStyle/>
          <a:p>
            <a:r>
              <a:rPr lang="en-US" sz="8000" u="sng" dirty="0">
                <a:latin typeface="Rockwell" panose="02060603020205020403" pitchFamily="18" charset="0"/>
              </a:rPr>
              <a:t>Simulink</a:t>
            </a:r>
          </a:p>
        </p:txBody>
      </p:sp>
      <p:pic>
        <p:nvPicPr>
          <p:cNvPr id="6146" name="Picture 2" descr="MultiON .:MATLAB &amp; Simulink:.">
            <a:extLst>
              <a:ext uri="{FF2B5EF4-FFF2-40B4-BE49-F238E27FC236}">
                <a16:creationId xmlns:a16="http://schemas.microsoft.com/office/drawing/2014/main" xmlns="" id="{457041E8-CAFA-97FF-BA06-0F32FFD280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4327" y="284668"/>
            <a:ext cx="1246910" cy="124691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ive Ways to Document Your Simulink Model - MATLAB &amp; Simulink">
            <a:extLst>
              <a:ext uri="{FF2B5EF4-FFF2-40B4-BE49-F238E27FC236}">
                <a16:creationId xmlns:a16="http://schemas.microsoft.com/office/drawing/2014/main" xmlns="" id="{B6854CB4-8339-791A-3D88-941E52461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509" y="1669321"/>
            <a:ext cx="9781309" cy="5188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86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448685" y="93517"/>
            <a:ext cx="10515600" cy="1325563"/>
          </a:xfrm>
        </p:spPr>
        <p:txBody>
          <a:bodyPr>
            <a:normAutofit/>
          </a:bodyPr>
          <a:lstStyle/>
          <a:p>
            <a:r>
              <a:rPr lang="en-US" sz="4400" u="sng" dirty="0">
                <a:latin typeface="Rockwell" panose="02060603020205020403" pitchFamily="18" charset="0"/>
              </a:rPr>
              <a:t>OVERVIEW:</a:t>
            </a:r>
          </a:p>
        </p:txBody>
      </p:sp>
      <p:graphicFrame>
        <p:nvGraphicFramePr>
          <p:cNvPr id="4" name="Content Placeholder 3">
            <a:extLst>
              <a:ext uri="{FF2B5EF4-FFF2-40B4-BE49-F238E27FC236}">
                <a16:creationId xmlns:a16="http://schemas.microsoft.com/office/drawing/2014/main" xmlns="" id="{8D4F1745-A55E-4835-88EB-BC637121B608}"/>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1711737087"/>
              </p:ext>
            </p:extLst>
          </p:nvPr>
        </p:nvGraphicFramePr>
        <p:xfrm>
          <a:off x="448684" y="1288474"/>
          <a:ext cx="11590915" cy="2704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3">
            <a:extLst>
              <a:ext uri="{FF2B5EF4-FFF2-40B4-BE49-F238E27FC236}">
                <a16:creationId xmlns:a16="http://schemas.microsoft.com/office/drawing/2014/main" xmlns="" id="{665FB49D-9457-29BA-36EA-BB94B0D3BC02}"/>
              </a:ext>
              <a:ext uri="{C183D7F6-B498-43B3-948B-1728B52AA6E4}">
                <adec:decorative xmlns:adec="http://schemas.microsoft.com/office/drawing/2017/decorative" xmlns="" val="1"/>
              </a:ext>
            </a:extLst>
          </p:cNvPr>
          <p:cNvGraphicFramePr>
            <a:graphicFrameLocks/>
          </p:cNvGraphicFramePr>
          <p:nvPr>
            <p:extLst>
              <p:ext uri="{D42A27DB-BD31-4B8C-83A1-F6EECF244321}">
                <p14:modId xmlns:p14="http://schemas.microsoft.com/office/powerpoint/2010/main" val="812863718"/>
              </p:ext>
            </p:extLst>
          </p:nvPr>
        </p:nvGraphicFramePr>
        <p:xfrm>
          <a:off x="448685" y="4032685"/>
          <a:ext cx="11590914" cy="22711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9025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1676400" y="155286"/>
            <a:ext cx="10515600" cy="1325563"/>
          </a:xfrm>
        </p:spPr>
        <p:txBody>
          <a:bodyPr>
            <a:normAutofit/>
          </a:bodyPr>
          <a:lstStyle/>
          <a:p>
            <a:r>
              <a:rPr lang="en-US" sz="8000" u="sng" dirty="0">
                <a:latin typeface="Rockwell" panose="02060603020205020403" pitchFamily="18" charset="0"/>
              </a:rPr>
              <a:t>RIVERBED MODELER</a:t>
            </a:r>
          </a:p>
        </p:txBody>
      </p:sp>
      <p:pic>
        <p:nvPicPr>
          <p:cNvPr id="7170" name="Picture 2" descr="Rewards.de | EU-Startups">
            <a:extLst>
              <a:ext uri="{FF2B5EF4-FFF2-40B4-BE49-F238E27FC236}">
                <a16:creationId xmlns:a16="http://schemas.microsoft.com/office/drawing/2014/main" xmlns="" id="{C35B9145-9298-F131-C5A5-A1C16E479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4668"/>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Riverbed Modeler Academic Edition latest version - Get best Windows ...">
            <a:extLst>
              <a:ext uri="{FF2B5EF4-FFF2-40B4-BE49-F238E27FC236}">
                <a16:creationId xmlns:a16="http://schemas.microsoft.com/office/drawing/2014/main" xmlns="" id="{24D1CC7E-E838-F405-4B45-D9FF4DEA5F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368" y="1536269"/>
            <a:ext cx="9071264" cy="5442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972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448685" y="93517"/>
            <a:ext cx="10515600" cy="1325563"/>
          </a:xfrm>
        </p:spPr>
        <p:txBody>
          <a:bodyPr>
            <a:normAutofit/>
          </a:bodyPr>
          <a:lstStyle/>
          <a:p>
            <a:r>
              <a:rPr lang="en-US" sz="4400" u="sng" dirty="0">
                <a:latin typeface="Rockwell" panose="02060603020205020403" pitchFamily="18" charset="0"/>
              </a:rPr>
              <a:t>OVERVIEW:</a:t>
            </a:r>
          </a:p>
        </p:txBody>
      </p:sp>
      <p:graphicFrame>
        <p:nvGraphicFramePr>
          <p:cNvPr id="4" name="Content Placeholder 3">
            <a:extLst>
              <a:ext uri="{FF2B5EF4-FFF2-40B4-BE49-F238E27FC236}">
                <a16:creationId xmlns:a16="http://schemas.microsoft.com/office/drawing/2014/main" xmlns="" id="{8D4F1745-A55E-4835-88EB-BC637121B608}"/>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992451804"/>
              </p:ext>
            </p:extLst>
          </p:nvPr>
        </p:nvGraphicFramePr>
        <p:xfrm>
          <a:off x="448684" y="1288474"/>
          <a:ext cx="11590915" cy="2704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3">
            <a:extLst>
              <a:ext uri="{FF2B5EF4-FFF2-40B4-BE49-F238E27FC236}">
                <a16:creationId xmlns:a16="http://schemas.microsoft.com/office/drawing/2014/main" xmlns="" id="{665FB49D-9457-29BA-36EA-BB94B0D3BC02}"/>
              </a:ext>
              <a:ext uri="{C183D7F6-B498-43B3-948B-1728B52AA6E4}">
                <adec:decorative xmlns:adec="http://schemas.microsoft.com/office/drawing/2017/decorative" xmlns="" val="1"/>
              </a:ext>
            </a:extLst>
          </p:cNvPr>
          <p:cNvGraphicFramePr>
            <a:graphicFrameLocks/>
          </p:cNvGraphicFramePr>
          <p:nvPr>
            <p:extLst>
              <p:ext uri="{D42A27DB-BD31-4B8C-83A1-F6EECF244321}">
                <p14:modId xmlns:p14="http://schemas.microsoft.com/office/powerpoint/2010/main" val="368942990"/>
              </p:ext>
            </p:extLst>
          </p:nvPr>
        </p:nvGraphicFramePr>
        <p:xfrm>
          <a:off x="448685" y="4032687"/>
          <a:ext cx="11590914" cy="22711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97563563"/>
      </p:ext>
    </p:extLst>
  </p:cSld>
  <p:clrMapOvr>
    <a:masterClrMapping/>
  </p:clrMapOvr>
</p:sld>
</file>

<file path=ppt/theme/theme1.xml><?xml version="1.0" encoding="utf-8"?>
<a:theme xmlns:a="http://schemas.openxmlformats.org/drawingml/2006/main" name="Office Them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M22841449_win32_v2" id="{3A5F584B-3D72-41FB-A470-87D863364DDF}" vid="{94F14D05-7BE2-4542-891D-D99D1EE35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2B43C1-5EB1-48F2-83D8-1F8CBA1BB8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0D0E33-AC31-4A6E-AC66-BDD7A1B30DE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3893805-3B81-47D1-A994-401BF46C6A8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Mind map</Template>
  <TotalTime>236</TotalTime>
  <Words>936</Words>
  <Application>Microsoft Office PowerPoint</Application>
  <PresentationFormat>Custom</PresentationFormat>
  <Paragraphs>201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“Tools For Network Simulation” </vt:lpstr>
      <vt:lpstr>TEAM MEMBERS ARE:</vt:lpstr>
      <vt:lpstr>WHAT IS NETWORK SIMULATION ?</vt:lpstr>
      <vt:lpstr>               WE USE NETWORK SIMULATION ?</vt:lpstr>
      <vt:lpstr>LIST OF SIMULATION PLATFORMS:</vt:lpstr>
      <vt:lpstr>Simulink</vt:lpstr>
      <vt:lpstr>OVERVIEW:</vt:lpstr>
      <vt:lpstr>RIVERBED MODELER</vt:lpstr>
      <vt:lpstr>OVERVIEW:</vt:lpstr>
      <vt:lpstr>OMNeT ++</vt:lpstr>
      <vt:lpstr>OVERVIEW:</vt:lpstr>
      <vt:lpstr>PowerPoint Presentation</vt:lpstr>
      <vt:lpstr>OVERVIEW:</vt:lpstr>
      <vt:lpstr>WIRESHARK</vt:lpstr>
      <vt:lpstr>OVERVIEW:</vt:lpstr>
      <vt:lpstr>Net Simulator</vt:lpstr>
      <vt:lpstr>OVERVIEW:</vt:lpstr>
      <vt:lpstr>PowerPoint Presentation</vt:lpstr>
      <vt:lpstr>OVERVIEW:</vt:lpstr>
      <vt:lpstr>GNS3</vt:lpstr>
      <vt:lpstr>OVERVIEW:</vt:lpstr>
      <vt:lpstr>PowerPoint Presentation</vt:lpstr>
      <vt:lpstr>OVERVIEW:</vt:lpstr>
      <vt:lpstr>PowerPoint Presentation</vt:lpstr>
      <vt:lpstr>OVERVIEW:</vt:lpstr>
      <vt:lpstr>WHICH TOOL IS BEST FOR STUDENTS?</vt:lpstr>
      <vt:lpstr>WHICH TOOL IS BEST FOR PROFESSIONALS?</vt:lpstr>
      <vt:lpstr>Websites for Network Simulation Tools and Resources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For Network Simulation </dc:title>
  <dc:creator>Areeba</dc:creator>
  <cp:lastModifiedBy>Areeba</cp:lastModifiedBy>
  <cp:revision>5</cp:revision>
  <dcterms:created xsi:type="dcterms:W3CDTF">2024-05-04T10:11:06Z</dcterms:created>
  <dcterms:modified xsi:type="dcterms:W3CDTF">2024-05-06T16:31:07Z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