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2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8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4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4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8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FC89-76A1-E940-9561-0671B779C8C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FFA0-7D99-A04B-8823-D76B6543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objhyndman.com/hyndsight/graphic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use_plot_0.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0.1: base plot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51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0.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0.10: make plot box line thicker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99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1.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1.1: start with an empty plot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833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1.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1.2: add points with colors and shapes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914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1.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1.3: use a better palette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188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1.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1.4: try out a different palette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760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1.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1.5: add a gray background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904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1.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1.6: add a legend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02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1.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1.7: make legend points bigger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646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1.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1.8: make legend points lines thicker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439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1.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1.9: make legend box line thicker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811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0.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0.2: add graphical parameter formatting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890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2.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2.1: add a second panel to the right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841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2.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2.2: start with an empty plot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272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2.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2.3: add plot points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450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2.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2.4: swap PCs 1 and 2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08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2.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2.5: flip the x and y axes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366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3.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3.1: fireworks plot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52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3.1_f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Final: always try to add a picture 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21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Some useful resources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9556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/>
                <a:cs typeface="Times New Roman"/>
              </a:rPr>
              <a:t>Rougier</a:t>
            </a:r>
            <a:r>
              <a:rPr lang="en-US" sz="2400" dirty="0" smtClean="0">
                <a:latin typeface="Times New Roman"/>
                <a:cs typeface="Times New Roman"/>
              </a:rPr>
              <a:t> et al. 2014 Ten simple rules for better figures. </a:t>
            </a:r>
            <a:r>
              <a:rPr lang="en-US" sz="2400" dirty="0" err="1" smtClean="0">
                <a:latin typeface="Times New Roman"/>
                <a:cs typeface="Times New Roman"/>
              </a:rPr>
              <a:t>PLoS</a:t>
            </a:r>
            <a:r>
              <a:rPr lang="en-US" sz="2400" dirty="0" smtClean="0">
                <a:latin typeface="Times New Roman"/>
                <a:cs typeface="Times New Roman"/>
              </a:rPr>
              <a:t> Computational Biology 10:e1003833. 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  <a:hlinkClick r:id="rId2"/>
              </a:rPr>
              <a:t>https://robjhyndman.com/hyndsight/graphics</a:t>
            </a:r>
            <a:r>
              <a:rPr lang="en-US" sz="2400" dirty="0" smtClean="0">
                <a:latin typeface="Times New Roman"/>
                <a:cs typeface="Times New Roman"/>
                <a:hlinkClick r:id="rId2"/>
              </a:rPr>
              <a:t>/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Visual strategies for biological data (</a:t>
            </a:r>
            <a:r>
              <a:rPr lang="en-US" sz="2400" dirty="0" err="1" smtClean="0">
                <a:latin typeface="Times New Roman"/>
                <a:cs typeface="Times New Roman"/>
              </a:rPr>
              <a:t>pdf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328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Homework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9556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/>
                <a:cs typeface="Times New Roman"/>
              </a:rPr>
              <a:t>Powerpoint</a:t>
            </a:r>
            <a:r>
              <a:rPr lang="en-US" sz="2400" dirty="0" smtClean="0">
                <a:latin typeface="Times New Roman"/>
                <a:cs typeface="Times New Roman"/>
              </a:rPr>
              <a:t> with three slides</a:t>
            </a:r>
          </a:p>
          <a:p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1) A figure from a recent paper that you like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	2) A figure from a recent paper that you don’t like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	3) Remake Figure 2.5 with a fun color palette that you like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Be prepared to discuss </a:t>
            </a:r>
            <a:r>
              <a:rPr lang="en-US" sz="2400" dirty="0" smtClean="0">
                <a:latin typeface="Times New Roman"/>
                <a:cs typeface="Times New Roman"/>
              </a:rPr>
              <a:t>all three figures in class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1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0.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0.3: standardize x and y limits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446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0.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0.4: add axis labels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14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0.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0.5: make axis labels larger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178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0.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0.6: rotate y axis labels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281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0.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0.7: fill in points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37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0.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0.8: make points bigger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167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se_plot_0.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Plot 0.9: make point lines thicker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99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234</Words>
  <Application>Microsoft Macintosh PowerPoint</Application>
  <PresentationFormat>On-screen Show (4:3)</PresentationFormat>
  <Paragraphs>41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Jahner</dc:creator>
  <cp:lastModifiedBy>Josh Jahner</cp:lastModifiedBy>
  <cp:revision>8</cp:revision>
  <dcterms:created xsi:type="dcterms:W3CDTF">2021-03-24T16:58:47Z</dcterms:created>
  <dcterms:modified xsi:type="dcterms:W3CDTF">2021-03-25T21:54:22Z</dcterms:modified>
</cp:coreProperties>
</file>