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65" r:id="rId1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B8CB4-DC4E-942A-D4BD-30125E6B424E}" v="41" dt="2019-12-11T13:41:44.723"/>
    <p1510:client id="{7FDE779A-0BFF-558F-2799-CCD5642D1A49}" v="32" dt="2019-12-11T15:50:13.797"/>
    <p1510:client id="{BE02FADB-833D-DF1B-0C1F-D1063299258F}" v="2330" dt="2019-12-10T16:55:34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38A07-6A08-420C-9EC9-674A9E1CBC8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lv-LV"/>
        </a:p>
      </dgm:t>
    </dgm:pt>
    <dgm:pt modelId="{C342D925-F443-45F1-9292-67CA930D005F}">
      <dgm:prSet/>
      <dgm:spPr/>
      <dgm:t>
        <a:bodyPr/>
        <a:lstStyle/>
        <a:p>
          <a:r>
            <a:rPr lang="lv-LV"/>
            <a:t>Mikrokntrolieris Atmel ATmega168 vai ATmega328</a:t>
          </a:r>
        </a:p>
      </dgm:t>
    </dgm:pt>
    <dgm:pt modelId="{0F733202-81DA-4F6F-A289-B399BB01313F}" type="parTrans" cxnId="{1CAD87E3-9B3F-4A89-A1C1-D14B140D4B55}">
      <dgm:prSet/>
      <dgm:spPr/>
      <dgm:t>
        <a:bodyPr/>
        <a:lstStyle/>
        <a:p>
          <a:endParaRPr lang="lv-LV"/>
        </a:p>
      </dgm:t>
    </dgm:pt>
    <dgm:pt modelId="{E85028D1-22EE-4785-A061-3216FBF8EAB2}" type="sibTrans" cxnId="{1CAD87E3-9B3F-4A89-A1C1-D14B140D4B55}">
      <dgm:prSet/>
      <dgm:spPr/>
      <dgm:t>
        <a:bodyPr/>
        <a:lstStyle/>
        <a:p>
          <a:endParaRPr lang="lv-LV"/>
        </a:p>
      </dgm:t>
    </dgm:pt>
    <dgm:pt modelId="{91910ECB-8C8E-4C51-8D31-3AD56E381CC2}">
      <dgm:prSet/>
      <dgm:spPr/>
      <dgm:t>
        <a:bodyPr/>
        <a:lstStyle/>
        <a:p>
          <a:r>
            <a:rPr lang="lv-LV"/>
            <a:t>Darbības spriegums 5v</a:t>
          </a:r>
        </a:p>
      </dgm:t>
    </dgm:pt>
    <dgm:pt modelId="{9A6572CC-4701-4AE1-8D25-4E3627D9C7D5}" type="parTrans" cxnId="{0A3F68A9-FB6C-4771-938A-4849982F3DFE}">
      <dgm:prSet/>
      <dgm:spPr/>
      <dgm:t>
        <a:bodyPr/>
        <a:lstStyle/>
        <a:p>
          <a:endParaRPr lang="lv-LV"/>
        </a:p>
      </dgm:t>
    </dgm:pt>
    <dgm:pt modelId="{2DED1D17-9CD1-417E-AFB1-C9D2BA69236F}" type="sibTrans" cxnId="{0A3F68A9-FB6C-4771-938A-4849982F3DFE}">
      <dgm:prSet/>
      <dgm:spPr/>
      <dgm:t>
        <a:bodyPr/>
        <a:lstStyle/>
        <a:p>
          <a:endParaRPr lang="lv-LV"/>
        </a:p>
      </dgm:t>
    </dgm:pt>
    <dgm:pt modelId="{78F42227-A965-4893-9DFC-E74874647BB6}">
      <dgm:prSet/>
      <dgm:spPr/>
      <dgm:t>
        <a:bodyPr/>
        <a:lstStyle/>
        <a:p>
          <a:r>
            <a:rPr lang="lv-LV"/>
            <a:t>Ievades spriegums: (ieteicamai) 7-12 v</a:t>
          </a:r>
        </a:p>
      </dgm:t>
    </dgm:pt>
    <dgm:pt modelId="{7DE51DD7-C171-4C16-89F5-82491C65A470}" type="parTrans" cxnId="{BB7E1AF5-4AEF-450A-A8E6-82F94E7FEF4C}">
      <dgm:prSet/>
      <dgm:spPr/>
      <dgm:t>
        <a:bodyPr/>
        <a:lstStyle/>
        <a:p>
          <a:endParaRPr lang="lv-LV"/>
        </a:p>
      </dgm:t>
    </dgm:pt>
    <dgm:pt modelId="{67293E72-F631-485B-BCE3-864954BB15FF}" type="sibTrans" cxnId="{BB7E1AF5-4AEF-450A-A8E6-82F94E7FEF4C}">
      <dgm:prSet/>
      <dgm:spPr/>
      <dgm:t>
        <a:bodyPr/>
        <a:lstStyle/>
        <a:p>
          <a:endParaRPr lang="lv-LV"/>
        </a:p>
      </dgm:t>
    </dgm:pt>
    <dgm:pt modelId="{5F5BA7F9-1583-4772-BEBC-BD4BC22EAFB9}">
      <dgm:prSet/>
      <dgm:spPr/>
      <dgm:t>
        <a:bodyPr/>
        <a:lstStyle/>
        <a:p>
          <a:r>
            <a:rPr lang="lv-LV"/>
            <a:t>Ievades spriegums: (ierobežojumi) 6-20v</a:t>
          </a:r>
        </a:p>
      </dgm:t>
    </dgm:pt>
    <dgm:pt modelId="{3FD96C92-A9ED-4FA3-804D-676CA2E591D6}" type="parTrans" cxnId="{019F79EF-FA9E-4F55-A10B-4EF59D248BA2}">
      <dgm:prSet/>
      <dgm:spPr/>
      <dgm:t>
        <a:bodyPr/>
        <a:lstStyle/>
        <a:p>
          <a:endParaRPr lang="lv-LV"/>
        </a:p>
      </dgm:t>
    </dgm:pt>
    <dgm:pt modelId="{D3118FA9-BB6B-4206-8C33-DB7F5021CB40}" type="sibTrans" cxnId="{019F79EF-FA9E-4F55-A10B-4EF59D248BA2}">
      <dgm:prSet/>
      <dgm:spPr/>
      <dgm:t>
        <a:bodyPr/>
        <a:lstStyle/>
        <a:p>
          <a:endParaRPr lang="lv-LV"/>
        </a:p>
      </dgm:t>
    </dgm:pt>
    <dgm:pt modelId="{78ED178B-FC80-4D51-84D0-E594C64DE144}">
      <dgm:prSet/>
      <dgm:spPr/>
      <dgm:t>
        <a:bodyPr/>
        <a:lstStyle/>
        <a:p>
          <a:r>
            <a:rPr lang="lv-LV"/>
            <a:t>Digitālie I/O kontakti: 14( no kuriem 6 nodrošina PWM izvadi)</a:t>
          </a:r>
        </a:p>
      </dgm:t>
    </dgm:pt>
    <dgm:pt modelId="{743C5A93-269C-4D4D-A690-A1FD43DBE17B}" type="parTrans" cxnId="{47F4410C-F76D-4027-B009-30C46A0D84F7}">
      <dgm:prSet/>
      <dgm:spPr/>
      <dgm:t>
        <a:bodyPr/>
        <a:lstStyle/>
        <a:p>
          <a:endParaRPr lang="lv-LV"/>
        </a:p>
      </dgm:t>
    </dgm:pt>
    <dgm:pt modelId="{FAEE0686-F484-406A-A4A9-D947617D3F89}" type="sibTrans" cxnId="{47F4410C-F76D-4027-B009-30C46A0D84F7}">
      <dgm:prSet/>
      <dgm:spPr/>
      <dgm:t>
        <a:bodyPr/>
        <a:lstStyle/>
        <a:p>
          <a:endParaRPr lang="lv-LV"/>
        </a:p>
      </dgm:t>
    </dgm:pt>
    <dgm:pt modelId="{C5B1A17C-247F-4CA5-883D-B32B98666018}">
      <dgm:prSet/>
      <dgm:spPr/>
      <dgm:t>
        <a:bodyPr/>
        <a:lstStyle/>
        <a:p>
          <a:r>
            <a:rPr lang="lv-LV"/>
            <a:t>Analogās ieejas kāja: 8</a:t>
          </a:r>
        </a:p>
      </dgm:t>
    </dgm:pt>
    <dgm:pt modelId="{90653443-EA11-4EB9-B2D6-D8A6378A936F}" type="parTrans" cxnId="{8D8F36F7-122B-42AD-8872-9DA0A4FCE09C}">
      <dgm:prSet/>
      <dgm:spPr/>
      <dgm:t>
        <a:bodyPr/>
        <a:lstStyle/>
        <a:p>
          <a:endParaRPr lang="lv-LV"/>
        </a:p>
      </dgm:t>
    </dgm:pt>
    <dgm:pt modelId="{3A65F67D-C5DB-47BC-8371-131DDF48AD44}" type="sibTrans" cxnId="{8D8F36F7-122B-42AD-8872-9DA0A4FCE09C}">
      <dgm:prSet/>
      <dgm:spPr/>
      <dgm:t>
        <a:bodyPr/>
        <a:lstStyle/>
        <a:p>
          <a:endParaRPr lang="lv-LV"/>
        </a:p>
      </dgm:t>
    </dgm:pt>
    <dgm:pt modelId="{F435F299-E3B0-4708-AE77-43BDACCF807B}">
      <dgm:prSet/>
      <dgm:spPr/>
      <dgm:t>
        <a:bodyPr/>
        <a:lstStyle/>
        <a:p>
          <a:r>
            <a:rPr lang="lv-LV"/>
            <a:t>Līdzstrāva uz I/O kāju: 40mA</a:t>
          </a:r>
        </a:p>
      </dgm:t>
    </dgm:pt>
    <dgm:pt modelId="{C5DF3DAA-6A20-42DC-BAE9-BB523D697979}" type="parTrans" cxnId="{CB6A20A1-C888-48AA-87D2-BD333847843A}">
      <dgm:prSet/>
      <dgm:spPr/>
      <dgm:t>
        <a:bodyPr/>
        <a:lstStyle/>
        <a:p>
          <a:endParaRPr lang="lv-LV"/>
        </a:p>
      </dgm:t>
    </dgm:pt>
    <dgm:pt modelId="{42A5C1BA-3837-4D85-A2D9-4801E9519B60}" type="sibTrans" cxnId="{CB6A20A1-C888-48AA-87D2-BD333847843A}">
      <dgm:prSet/>
      <dgm:spPr/>
      <dgm:t>
        <a:bodyPr/>
        <a:lstStyle/>
        <a:p>
          <a:endParaRPr lang="lv-LV"/>
        </a:p>
      </dgm:t>
    </dgm:pt>
    <dgm:pt modelId="{C1D0CE23-A839-46D3-8683-11D9047D7B4B}">
      <dgm:prSet/>
      <dgm:spPr/>
      <dgm:t>
        <a:bodyPr/>
        <a:lstStyle/>
        <a:p>
          <a:r>
            <a:rPr lang="lv-LV"/>
            <a:t>Zibatmiņa: 16 KB (ATmega168) vai 32 KB(ATmega328)</a:t>
          </a:r>
        </a:p>
      </dgm:t>
    </dgm:pt>
    <dgm:pt modelId="{665A2E30-8007-418A-A88A-38E32B4228C7}" type="parTrans" cxnId="{04B32290-AAE3-49D8-B3A4-F6453E3524DB}">
      <dgm:prSet/>
      <dgm:spPr/>
      <dgm:t>
        <a:bodyPr/>
        <a:lstStyle/>
        <a:p>
          <a:endParaRPr lang="lv-LV"/>
        </a:p>
      </dgm:t>
    </dgm:pt>
    <dgm:pt modelId="{2ADC9415-56C4-4A12-8C42-3C1A78BCCCA9}" type="sibTrans" cxnId="{04B32290-AAE3-49D8-B3A4-F6453E3524DB}">
      <dgm:prSet/>
      <dgm:spPr/>
      <dgm:t>
        <a:bodyPr/>
        <a:lstStyle/>
        <a:p>
          <a:endParaRPr lang="lv-LV"/>
        </a:p>
      </dgm:t>
    </dgm:pt>
    <dgm:pt modelId="{70AA2D3A-5D62-4DEC-9464-50F5343ED030}">
      <dgm:prSet/>
      <dgm:spPr/>
      <dgm:t>
        <a:bodyPr/>
        <a:lstStyle/>
        <a:p>
          <a:r>
            <a:rPr lang="lv-LV"/>
            <a:t>SRM:1Kb (ATmega168) vai 2 KB(ATmega328)</a:t>
          </a:r>
        </a:p>
      </dgm:t>
    </dgm:pt>
    <dgm:pt modelId="{272F03E5-2C53-49D9-B0CA-2E20FEE6FD04}" type="parTrans" cxnId="{BBAE371F-5113-464F-A08F-28EE52D1AC58}">
      <dgm:prSet/>
      <dgm:spPr/>
      <dgm:t>
        <a:bodyPr/>
        <a:lstStyle/>
        <a:p>
          <a:endParaRPr lang="lv-LV"/>
        </a:p>
      </dgm:t>
    </dgm:pt>
    <dgm:pt modelId="{C6D4C7D3-AE94-45D7-9B61-38F82482BAAA}" type="sibTrans" cxnId="{BBAE371F-5113-464F-A08F-28EE52D1AC58}">
      <dgm:prSet/>
      <dgm:spPr/>
      <dgm:t>
        <a:bodyPr/>
        <a:lstStyle/>
        <a:p>
          <a:endParaRPr lang="lv-LV"/>
        </a:p>
      </dgm:t>
    </dgm:pt>
    <dgm:pt modelId="{C2B0D156-2B28-4B63-860C-A64D10D432D1}">
      <dgm:prSet/>
      <dgm:spPr/>
      <dgm:t>
        <a:bodyPr/>
        <a:lstStyle/>
        <a:p>
          <a:r>
            <a:rPr lang="lv-LV"/>
            <a:t>EEPOROM: 512 baiti(ATmega168) vai 1KB(Atmega328)</a:t>
          </a:r>
        </a:p>
      </dgm:t>
    </dgm:pt>
    <dgm:pt modelId="{086A05C7-8A11-41FC-928E-79CEC57E1D26}" type="parTrans" cxnId="{FB421CEE-F470-437B-84EF-5B55DFBB860A}">
      <dgm:prSet/>
      <dgm:spPr/>
      <dgm:t>
        <a:bodyPr/>
        <a:lstStyle/>
        <a:p>
          <a:endParaRPr lang="lv-LV"/>
        </a:p>
      </dgm:t>
    </dgm:pt>
    <dgm:pt modelId="{76A3C952-5EA2-42A9-8F1C-ABCD7795C6F7}" type="sibTrans" cxnId="{FB421CEE-F470-437B-84EF-5B55DFBB860A}">
      <dgm:prSet/>
      <dgm:spPr/>
      <dgm:t>
        <a:bodyPr/>
        <a:lstStyle/>
        <a:p>
          <a:endParaRPr lang="lv-LV"/>
        </a:p>
      </dgm:t>
    </dgm:pt>
    <dgm:pt modelId="{05A27F2A-9982-4D30-8CF3-3E2C429DD237}">
      <dgm:prSet/>
      <dgm:spPr/>
      <dgm:t>
        <a:bodyPr/>
        <a:lstStyle/>
        <a:p>
          <a:r>
            <a:rPr lang="lv-LV"/>
            <a:t>Pulksteņa ātrums: 16 MHz</a:t>
          </a:r>
        </a:p>
      </dgm:t>
    </dgm:pt>
    <dgm:pt modelId="{B710FDCC-6B8D-487F-BED5-6835C7C76319}" type="parTrans" cxnId="{489EAE24-C9CF-4D35-8C52-1FD2A2AD3486}">
      <dgm:prSet/>
      <dgm:spPr/>
      <dgm:t>
        <a:bodyPr/>
        <a:lstStyle/>
        <a:p>
          <a:endParaRPr lang="lv-LV"/>
        </a:p>
      </dgm:t>
    </dgm:pt>
    <dgm:pt modelId="{17B2396E-812C-4BA2-965C-CF5D23696975}" type="sibTrans" cxnId="{489EAE24-C9CF-4D35-8C52-1FD2A2AD3486}">
      <dgm:prSet/>
      <dgm:spPr/>
      <dgm:t>
        <a:bodyPr/>
        <a:lstStyle/>
        <a:p>
          <a:endParaRPr lang="lv-LV"/>
        </a:p>
      </dgm:t>
    </dgm:pt>
    <dgm:pt modelId="{EBF78412-F211-49B0-B5CC-1CB710FC957C}">
      <dgm:prSet/>
      <dgm:spPr/>
      <dgm:t>
        <a:bodyPr/>
        <a:lstStyle/>
        <a:p>
          <a:r>
            <a:rPr lang="lv-LV"/>
            <a:t>Izmēri: 0,73 x 1,70</a:t>
          </a:r>
        </a:p>
      </dgm:t>
    </dgm:pt>
    <dgm:pt modelId="{F74403E6-3CF6-48AD-9CF4-1FAB6205CEFC}" type="parTrans" cxnId="{AE2104BC-89D8-4108-90E3-180B84790BC2}">
      <dgm:prSet/>
      <dgm:spPr/>
      <dgm:t>
        <a:bodyPr/>
        <a:lstStyle/>
        <a:p>
          <a:endParaRPr lang="lv-LV"/>
        </a:p>
      </dgm:t>
    </dgm:pt>
    <dgm:pt modelId="{4EB974B8-0454-4E64-BE24-2396ACFB851E}" type="sibTrans" cxnId="{AE2104BC-89D8-4108-90E3-180B84790BC2}">
      <dgm:prSet/>
      <dgm:spPr/>
      <dgm:t>
        <a:bodyPr/>
        <a:lstStyle/>
        <a:p>
          <a:endParaRPr lang="lv-LV"/>
        </a:p>
      </dgm:t>
    </dgm:pt>
    <dgm:pt modelId="{85E16723-120A-44EF-975E-D0876299AD9E}">
      <dgm:prSet/>
      <dgm:spPr/>
      <dgm:t>
        <a:bodyPr/>
        <a:lstStyle/>
        <a:p>
          <a:endParaRPr lang="lv-LV"/>
        </a:p>
      </dgm:t>
    </dgm:pt>
    <dgm:pt modelId="{FE893B1F-49C3-4581-BCB3-307220EC9501}" type="parTrans" cxnId="{9FB41A05-E07F-42B5-B819-0BC1DFDB13FD}">
      <dgm:prSet/>
      <dgm:spPr/>
      <dgm:t>
        <a:bodyPr/>
        <a:lstStyle/>
        <a:p>
          <a:endParaRPr lang="lv-LV"/>
        </a:p>
      </dgm:t>
    </dgm:pt>
    <dgm:pt modelId="{90983AB4-E3E4-4936-927E-E160FE51493F}" type="sibTrans" cxnId="{9FB41A05-E07F-42B5-B819-0BC1DFDB13FD}">
      <dgm:prSet/>
      <dgm:spPr/>
      <dgm:t>
        <a:bodyPr/>
        <a:lstStyle/>
        <a:p>
          <a:endParaRPr lang="lv-LV"/>
        </a:p>
      </dgm:t>
    </dgm:pt>
    <dgm:pt modelId="{50A613F0-FE09-4A56-8FCD-6BD090BA7BF3}" type="pres">
      <dgm:prSet presAssocID="{A6138A07-6A08-420C-9EC9-674A9E1CBC8F}" presName="linear" presStyleCnt="0">
        <dgm:presLayoutVars>
          <dgm:animLvl val="lvl"/>
          <dgm:resizeHandles val="exact"/>
        </dgm:presLayoutVars>
      </dgm:prSet>
      <dgm:spPr/>
    </dgm:pt>
    <dgm:pt modelId="{337641B3-52C3-440D-9FB7-39D7A5BC2442}" type="pres">
      <dgm:prSet presAssocID="{C342D925-F443-45F1-9292-67CA930D005F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46411A1E-1A2D-46F7-BDE2-06BEC0D04042}" type="pres">
      <dgm:prSet presAssocID="{E85028D1-22EE-4785-A061-3216FBF8EAB2}" presName="spacer" presStyleCnt="0"/>
      <dgm:spPr/>
    </dgm:pt>
    <dgm:pt modelId="{FBA68FDB-FC09-458A-B3B4-CA71F19A5853}" type="pres">
      <dgm:prSet presAssocID="{91910ECB-8C8E-4C51-8D31-3AD56E381CC2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6D24B5A4-517D-443B-986E-BE5D0224B2FF}" type="pres">
      <dgm:prSet presAssocID="{2DED1D17-9CD1-417E-AFB1-C9D2BA69236F}" presName="spacer" presStyleCnt="0"/>
      <dgm:spPr/>
    </dgm:pt>
    <dgm:pt modelId="{081E890D-8421-4524-A8D3-291993F73803}" type="pres">
      <dgm:prSet presAssocID="{78F42227-A965-4893-9DFC-E74874647BB6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839E1B4D-1430-4361-944E-B0C40190E5CF}" type="pres">
      <dgm:prSet presAssocID="{67293E72-F631-485B-BCE3-864954BB15FF}" presName="spacer" presStyleCnt="0"/>
      <dgm:spPr/>
    </dgm:pt>
    <dgm:pt modelId="{4141CCBC-F61E-4F36-A7AA-AE9617E81C14}" type="pres">
      <dgm:prSet presAssocID="{5F5BA7F9-1583-4772-BEBC-BD4BC22EAFB9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37BF2B7E-CCF1-4873-BBD7-D5351F64D783}" type="pres">
      <dgm:prSet presAssocID="{D3118FA9-BB6B-4206-8C33-DB7F5021CB40}" presName="spacer" presStyleCnt="0"/>
      <dgm:spPr/>
    </dgm:pt>
    <dgm:pt modelId="{8BFA181F-472D-494F-A267-29396F4E29C5}" type="pres">
      <dgm:prSet presAssocID="{78ED178B-FC80-4D51-84D0-E594C64DE144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E280F04E-F12D-48E4-89CE-0E9990102C80}" type="pres">
      <dgm:prSet presAssocID="{FAEE0686-F484-406A-A4A9-D947617D3F89}" presName="spacer" presStyleCnt="0"/>
      <dgm:spPr/>
    </dgm:pt>
    <dgm:pt modelId="{2385BD6B-B703-4885-AD13-ECA88375E1EF}" type="pres">
      <dgm:prSet presAssocID="{C5B1A17C-247F-4CA5-883D-B32B98666018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B224E00E-A384-49A3-BE3E-562E461986AB}" type="pres">
      <dgm:prSet presAssocID="{3A65F67D-C5DB-47BC-8371-131DDF48AD44}" presName="spacer" presStyleCnt="0"/>
      <dgm:spPr/>
    </dgm:pt>
    <dgm:pt modelId="{493EC1A6-D89A-4705-8385-6EEE87E83326}" type="pres">
      <dgm:prSet presAssocID="{F435F299-E3B0-4708-AE77-43BDACCF807B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EE8AAD64-3136-4FD5-8A9B-AD5931A212EA}" type="pres">
      <dgm:prSet presAssocID="{42A5C1BA-3837-4D85-A2D9-4801E9519B60}" presName="spacer" presStyleCnt="0"/>
      <dgm:spPr/>
    </dgm:pt>
    <dgm:pt modelId="{C50BB5E9-BDD1-4312-A7D3-946A21A791BE}" type="pres">
      <dgm:prSet presAssocID="{C1D0CE23-A839-46D3-8683-11D9047D7B4B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EA6E4E00-33D5-4009-ACFB-00222FFAE17E}" type="pres">
      <dgm:prSet presAssocID="{2ADC9415-56C4-4A12-8C42-3C1A78BCCCA9}" presName="spacer" presStyleCnt="0"/>
      <dgm:spPr/>
    </dgm:pt>
    <dgm:pt modelId="{13027C03-B79A-47C6-B898-8D3FA020B255}" type="pres">
      <dgm:prSet presAssocID="{70AA2D3A-5D62-4DEC-9464-50F5343ED030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DB7E654E-86D4-4605-ACBD-BD477D840596}" type="pres">
      <dgm:prSet presAssocID="{C6D4C7D3-AE94-45D7-9B61-38F82482BAAA}" presName="spacer" presStyleCnt="0"/>
      <dgm:spPr/>
    </dgm:pt>
    <dgm:pt modelId="{2E82FA49-F8D9-412F-AC61-12562F1697F5}" type="pres">
      <dgm:prSet presAssocID="{C2B0D156-2B28-4B63-860C-A64D10D432D1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C0691A27-3DF9-4CC6-AFD1-D79B0071A99E}" type="pres">
      <dgm:prSet presAssocID="{76A3C952-5EA2-42A9-8F1C-ABCD7795C6F7}" presName="spacer" presStyleCnt="0"/>
      <dgm:spPr/>
    </dgm:pt>
    <dgm:pt modelId="{797E25FE-4591-4BB9-857B-BE510E57975C}" type="pres">
      <dgm:prSet presAssocID="{05A27F2A-9982-4D30-8CF3-3E2C429DD237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0C04795F-26EC-4DF1-BFE0-56DCD8E87FED}" type="pres">
      <dgm:prSet presAssocID="{17B2396E-812C-4BA2-965C-CF5D23696975}" presName="spacer" presStyleCnt="0"/>
      <dgm:spPr/>
    </dgm:pt>
    <dgm:pt modelId="{3D448EA7-7AF9-405C-8EBE-05B9E0BA1BDB}" type="pres">
      <dgm:prSet presAssocID="{EBF78412-F211-49B0-B5CC-1CB710FC957C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62FA99B0-8FBB-4287-B7E7-B89639610F26}" type="pres">
      <dgm:prSet presAssocID="{4EB974B8-0454-4E64-BE24-2396ACFB851E}" presName="spacer" presStyleCnt="0"/>
      <dgm:spPr/>
    </dgm:pt>
    <dgm:pt modelId="{6CE74BCC-6847-4EE1-A130-1B33CEE19285}" type="pres">
      <dgm:prSet presAssocID="{85E16723-120A-44EF-975E-D0876299AD9E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9FB41A05-E07F-42B5-B819-0BC1DFDB13FD}" srcId="{A6138A07-6A08-420C-9EC9-674A9E1CBC8F}" destId="{85E16723-120A-44EF-975E-D0876299AD9E}" srcOrd="12" destOrd="0" parTransId="{FE893B1F-49C3-4581-BCB3-307220EC9501}" sibTransId="{90983AB4-E3E4-4936-927E-E160FE51493F}"/>
    <dgm:cxn modelId="{47F4410C-F76D-4027-B009-30C46A0D84F7}" srcId="{A6138A07-6A08-420C-9EC9-674A9E1CBC8F}" destId="{78ED178B-FC80-4D51-84D0-E594C64DE144}" srcOrd="4" destOrd="0" parTransId="{743C5A93-269C-4D4D-A690-A1FD43DBE17B}" sibTransId="{FAEE0686-F484-406A-A4A9-D947617D3F89}"/>
    <dgm:cxn modelId="{5116370D-6B3D-492D-A04C-BD05D0F0D880}" type="presOf" srcId="{EBF78412-F211-49B0-B5CC-1CB710FC957C}" destId="{3D448EA7-7AF9-405C-8EBE-05B9E0BA1BDB}" srcOrd="0" destOrd="0" presId="urn:microsoft.com/office/officeart/2005/8/layout/vList2"/>
    <dgm:cxn modelId="{BBAE371F-5113-464F-A08F-28EE52D1AC58}" srcId="{A6138A07-6A08-420C-9EC9-674A9E1CBC8F}" destId="{70AA2D3A-5D62-4DEC-9464-50F5343ED030}" srcOrd="8" destOrd="0" parTransId="{272F03E5-2C53-49D9-B0CA-2E20FEE6FD04}" sibTransId="{C6D4C7D3-AE94-45D7-9B61-38F82482BAAA}"/>
    <dgm:cxn modelId="{D58BE721-E331-4B21-AFD6-E42E89D5749F}" type="presOf" srcId="{C342D925-F443-45F1-9292-67CA930D005F}" destId="{337641B3-52C3-440D-9FB7-39D7A5BC2442}" srcOrd="0" destOrd="0" presId="urn:microsoft.com/office/officeart/2005/8/layout/vList2"/>
    <dgm:cxn modelId="{489EAE24-C9CF-4D35-8C52-1FD2A2AD3486}" srcId="{A6138A07-6A08-420C-9EC9-674A9E1CBC8F}" destId="{05A27F2A-9982-4D30-8CF3-3E2C429DD237}" srcOrd="10" destOrd="0" parTransId="{B710FDCC-6B8D-487F-BED5-6835C7C76319}" sibTransId="{17B2396E-812C-4BA2-965C-CF5D23696975}"/>
    <dgm:cxn modelId="{C857DB34-1161-454D-B4C1-096F465302F6}" type="presOf" srcId="{78ED178B-FC80-4D51-84D0-E594C64DE144}" destId="{8BFA181F-472D-494F-A267-29396F4E29C5}" srcOrd="0" destOrd="0" presId="urn:microsoft.com/office/officeart/2005/8/layout/vList2"/>
    <dgm:cxn modelId="{78595C44-F768-4F0D-9CB3-DF79166CD89C}" type="presOf" srcId="{C2B0D156-2B28-4B63-860C-A64D10D432D1}" destId="{2E82FA49-F8D9-412F-AC61-12562F1697F5}" srcOrd="0" destOrd="0" presId="urn:microsoft.com/office/officeart/2005/8/layout/vList2"/>
    <dgm:cxn modelId="{4CBF2A4E-EB60-42B9-8DAA-8B8ABBCC3BB3}" type="presOf" srcId="{A6138A07-6A08-420C-9EC9-674A9E1CBC8F}" destId="{50A613F0-FE09-4A56-8FCD-6BD090BA7BF3}" srcOrd="0" destOrd="0" presId="urn:microsoft.com/office/officeart/2005/8/layout/vList2"/>
    <dgm:cxn modelId="{D8047770-8D24-40B2-8A97-1CE27EEC7FD6}" type="presOf" srcId="{F435F299-E3B0-4708-AE77-43BDACCF807B}" destId="{493EC1A6-D89A-4705-8385-6EEE87E83326}" srcOrd="0" destOrd="0" presId="urn:microsoft.com/office/officeart/2005/8/layout/vList2"/>
    <dgm:cxn modelId="{DB27228C-B58F-4C19-B3D3-E1BFD93A76FE}" type="presOf" srcId="{C1D0CE23-A839-46D3-8683-11D9047D7B4B}" destId="{C50BB5E9-BDD1-4312-A7D3-946A21A791BE}" srcOrd="0" destOrd="0" presId="urn:microsoft.com/office/officeart/2005/8/layout/vList2"/>
    <dgm:cxn modelId="{04B32290-AAE3-49D8-B3A4-F6453E3524DB}" srcId="{A6138A07-6A08-420C-9EC9-674A9E1CBC8F}" destId="{C1D0CE23-A839-46D3-8683-11D9047D7B4B}" srcOrd="7" destOrd="0" parTransId="{665A2E30-8007-418A-A88A-38E32B4228C7}" sibTransId="{2ADC9415-56C4-4A12-8C42-3C1A78BCCCA9}"/>
    <dgm:cxn modelId="{CB6A20A1-C888-48AA-87D2-BD333847843A}" srcId="{A6138A07-6A08-420C-9EC9-674A9E1CBC8F}" destId="{F435F299-E3B0-4708-AE77-43BDACCF807B}" srcOrd="6" destOrd="0" parTransId="{C5DF3DAA-6A20-42DC-BAE9-BB523D697979}" sibTransId="{42A5C1BA-3837-4D85-A2D9-4801E9519B60}"/>
    <dgm:cxn modelId="{E5449DA5-B0BB-4061-9023-BD8E15F03C32}" type="presOf" srcId="{85E16723-120A-44EF-975E-D0876299AD9E}" destId="{6CE74BCC-6847-4EE1-A130-1B33CEE19285}" srcOrd="0" destOrd="0" presId="urn:microsoft.com/office/officeart/2005/8/layout/vList2"/>
    <dgm:cxn modelId="{9DEF47A8-6807-4530-9852-2BBF1FB4B923}" type="presOf" srcId="{5F5BA7F9-1583-4772-BEBC-BD4BC22EAFB9}" destId="{4141CCBC-F61E-4F36-A7AA-AE9617E81C14}" srcOrd="0" destOrd="0" presId="urn:microsoft.com/office/officeart/2005/8/layout/vList2"/>
    <dgm:cxn modelId="{0A3F68A9-FB6C-4771-938A-4849982F3DFE}" srcId="{A6138A07-6A08-420C-9EC9-674A9E1CBC8F}" destId="{91910ECB-8C8E-4C51-8D31-3AD56E381CC2}" srcOrd="1" destOrd="0" parTransId="{9A6572CC-4701-4AE1-8D25-4E3627D9C7D5}" sibTransId="{2DED1D17-9CD1-417E-AFB1-C9D2BA69236F}"/>
    <dgm:cxn modelId="{AE2104BC-89D8-4108-90E3-180B84790BC2}" srcId="{A6138A07-6A08-420C-9EC9-674A9E1CBC8F}" destId="{EBF78412-F211-49B0-B5CC-1CB710FC957C}" srcOrd="11" destOrd="0" parTransId="{F74403E6-3CF6-48AD-9CF4-1FAB6205CEFC}" sibTransId="{4EB974B8-0454-4E64-BE24-2396ACFB851E}"/>
    <dgm:cxn modelId="{75141BBD-2721-487F-ADD2-FCC896347A2F}" type="presOf" srcId="{C5B1A17C-247F-4CA5-883D-B32B98666018}" destId="{2385BD6B-B703-4885-AD13-ECA88375E1EF}" srcOrd="0" destOrd="0" presId="urn:microsoft.com/office/officeart/2005/8/layout/vList2"/>
    <dgm:cxn modelId="{4375BABD-0974-401E-837B-08F1060A633F}" type="presOf" srcId="{05A27F2A-9982-4D30-8CF3-3E2C429DD237}" destId="{797E25FE-4591-4BB9-857B-BE510E57975C}" srcOrd="0" destOrd="0" presId="urn:microsoft.com/office/officeart/2005/8/layout/vList2"/>
    <dgm:cxn modelId="{5F426EDB-0629-496F-BB6B-4761AB8166EC}" type="presOf" srcId="{78F42227-A965-4893-9DFC-E74874647BB6}" destId="{081E890D-8421-4524-A8D3-291993F73803}" srcOrd="0" destOrd="0" presId="urn:microsoft.com/office/officeart/2005/8/layout/vList2"/>
    <dgm:cxn modelId="{1CAD87E3-9B3F-4A89-A1C1-D14B140D4B55}" srcId="{A6138A07-6A08-420C-9EC9-674A9E1CBC8F}" destId="{C342D925-F443-45F1-9292-67CA930D005F}" srcOrd="0" destOrd="0" parTransId="{0F733202-81DA-4F6F-A289-B399BB01313F}" sibTransId="{E85028D1-22EE-4785-A061-3216FBF8EAB2}"/>
    <dgm:cxn modelId="{FB421CEE-F470-437B-84EF-5B55DFBB860A}" srcId="{A6138A07-6A08-420C-9EC9-674A9E1CBC8F}" destId="{C2B0D156-2B28-4B63-860C-A64D10D432D1}" srcOrd="9" destOrd="0" parTransId="{086A05C7-8A11-41FC-928E-79CEC57E1D26}" sibTransId="{76A3C952-5EA2-42A9-8F1C-ABCD7795C6F7}"/>
    <dgm:cxn modelId="{E2E347EE-65FC-4103-9017-D26179EF6471}" type="presOf" srcId="{91910ECB-8C8E-4C51-8D31-3AD56E381CC2}" destId="{FBA68FDB-FC09-458A-B3B4-CA71F19A5853}" srcOrd="0" destOrd="0" presId="urn:microsoft.com/office/officeart/2005/8/layout/vList2"/>
    <dgm:cxn modelId="{019F79EF-FA9E-4F55-A10B-4EF59D248BA2}" srcId="{A6138A07-6A08-420C-9EC9-674A9E1CBC8F}" destId="{5F5BA7F9-1583-4772-BEBC-BD4BC22EAFB9}" srcOrd="3" destOrd="0" parTransId="{3FD96C92-A9ED-4FA3-804D-676CA2E591D6}" sibTransId="{D3118FA9-BB6B-4206-8C33-DB7F5021CB40}"/>
    <dgm:cxn modelId="{B03ACDF1-C4A3-4BAE-A527-DB877B5FCFAF}" type="presOf" srcId="{70AA2D3A-5D62-4DEC-9464-50F5343ED030}" destId="{13027C03-B79A-47C6-B898-8D3FA020B255}" srcOrd="0" destOrd="0" presId="urn:microsoft.com/office/officeart/2005/8/layout/vList2"/>
    <dgm:cxn modelId="{BB7E1AF5-4AEF-450A-A8E6-82F94E7FEF4C}" srcId="{A6138A07-6A08-420C-9EC9-674A9E1CBC8F}" destId="{78F42227-A965-4893-9DFC-E74874647BB6}" srcOrd="2" destOrd="0" parTransId="{7DE51DD7-C171-4C16-89F5-82491C65A470}" sibTransId="{67293E72-F631-485B-BCE3-864954BB15FF}"/>
    <dgm:cxn modelId="{8D8F36F7-122B-42AD-8872-9DA0A4FCE09C}" srcId="{A6138A07-6A08-420C-9EC9-674A9E1CBC8F}" destId="{C5B1A17C-247F-4CA5-883D-B32B98666018}" srcOrd="5" destOrd="0" parTransId="{90653443-EA11-4EB9-B2D6-D8A6378A936F}" sibTransId="{3A65F67D-C5DB-47BC-8371-131DDF48AD44}"/>
    <dgm:cxn modelId="{E7BF6B4B-6C6A-476E-8B2D-08E77D7C2F05}" type="presParOf" srcId="{50A613F0-FE09-4A56-8FCD-6BD090BA7BF3}" destId="{337641B3-52C3-440D-9FB7-39D7A5BC2442}" srcOrd="0" destOrd="0" presId="urn:microsoft.com/office/officeart/2005/8/layout/vList2"/>
    <dgm:cxn modelId="{82567C42-D1D4-4FA8-8450-473EEE97695C}" type="presParOf" srcId="{50A613F0-FE09-4A56-8FCD-6BD090BA7BF3}" destId="{46411A1E-1A2D-46F7-BDE2-06BEC0D04042}" srcOrd="1" destOrd="0" presId="urn:microsoft.com/office/officeart/2005/8/layout/vList2"/>
    <dgm:cxn modelId="{9E5BBA11-AF1E-458E-A567-157BDDFEC407}" type="presParOf" srcId="{50A613F0-FE09-4A56-8FCD-6BD090BA7BF3}" destId="{FBA68FDB-FC09-458A-B3B4-CA71F19A5853}" srcOrd="2" destOrd="0" presId="urn:microsoft.com/office/officeart/2005/8/layout/vList2"/>
    <dgm:cxn modelId="{3B7EABA4-5D2D-49C4-8428-5F3AFBE5D8A1}" type="presParOf" srcId="{50A613F0-FE09-4A56-8FCD-6BD090BA7BF3}" destId="{6D24B5A4-517D-443B-986E-BE5D0224B2FF}" srcOrd="3" destOrd="0" presId="urn:microsoft.com/office/officeart/2005/8/layout/vList2"/>
    <dgm:cxn modelId="{B8EBA037-26BB-4F0C-BB3F-DF6DA4DDE43D}" type="presParOf" srcId="{50A613F0-FE09-4A56-8FCD-6BD090BA7BF3}" destId="{081E890D-8421-4524-A8D3-291993F73803}" srcOrd="4" destOrd="0" presId="urn:microsoft.com/office/officeart/2005/8/layout/vList2"/>
    <dgm:cxn modelId="{5F2A1668-15F5-4179-856A-451EA0A158A3}" type="presParOf" srcId="{50A613F0-FE09-4A56-8FCD-6BD090BA7BF3}" destId="{839E1B4D-1430-4361-944E-B0C40190E5CF}" srcOrd="5" destOrd="0" presId="urn:microsoft.com/office/officeart/2005/8/layout/vList2"/>
    <dgm:cxn modelId="{92FA6359-6FBC-4E77-B8B1-36EB25866CF9}" type="presParOf" srcId="{50A613F0-FE09-4A56-8FCD-6BD090BA7BF3}" destId="{4141CCBC-F61E-4F36-A7AA-AE9617E81C14}" srcOrd="6" destOrd="0" presId="urn:microsoft.com/office/officeart/2005/8/layout/vList2"/>
    <dgm:cxn modelId="{C9091C4E-F72F-4A3E-93E3-550F4711479C}" type="presParOf" srcId="{50A613F0-FE09-4A56-8FCD-6BD090BA7BF3}" destId="{37BF2B7E-CCF1-4873-BBD7-D5351F64D783}" srcOrd="7" destOrd="0" presId="urn:microsoft.com/office/officeart/2005/8/layout/vList2"/>
    <dgm:cxn modelId="{8FF25525-3EF4-489E-A7D2-88AFFC5CE50C}" type="presParOf" srcId="{50A613F0-FE09-4A56-8FCD-6BD090BA7BF3}" destId="{8BFA181F-472D-494F-A267-29396F4E29C5}" srcOrd="8" destOrd="0" presId="urn:microsoft.com/office/officeart/2005/8/layout/vList2"/>
    <dgm:cxn modelId="{96921C43-BA93-4FBA-B026-C1FEC1B5418E}" type="presParOf" srcId="{50A613F0-FE09-4A56-8FCD-6BD090BA7BF3}" destId="{E280F04E-F12D-48E4-89CE-0E9990102C80}" srcOrd="9" destOrd="0" presId="urn:microsoft.com/office/officeart/2005/8/layout/vList2"/>
    <dgm:cxn modelId="{2DDE4161-F89E-4D0C-8402-0362FB6A9AB0}" type="presParOf" srcId="{50A613F0-FE09-4A56-8FCD-6BD090BA7BF3}" destId="{2385BD6B-B703-4885-AD13-ECA88375E1EF}" srcOrd="10" destOrd="0" presId="urn:microsoft.com/office/officeart/2005/8/layout/vList2"/>
    <dgm:cxn modelId="{B79A4384-15E5-4682-B71A-4AD5D6203B64}" type="presParOf" srcId="{50A613F0-FE09-4A56-8FCD-6BD090BA7BF3}" destId="{B224E00E-A384-49A3-BE3E-562E461986AB}" srcOrd="11" destOrd="0" presId="urn:microsoft.com/office/officeart/2005/8/layout/vList2"/>
    <dgm:cxn modelId="{C35BC8A8-22B8-4AD3-96A3-C8F1ECBD496E}" type="presParOf" srcId="{50A613F0-FE09-4A56-8FCD-6BD090BA7BF3}" destId="{493EC1A6-D89A-4705-8385-6EEE87E83326}" srcOrd="12" destOrd="0" presId="urn:microsoft.com/office/officeart/2005/8/layout/vList2"/>
    <dgm:cxn modelId="{296B5938-9C73-425F-BAEC-75008895337C}" type="presParOf" srcId="{50A613F0-FE09-4A56-8FCD-6BD090BA7BF3}" destId="{EE8AAD64-3136-4FD5-8A9B-AD5931A212EA}" srcOrd="13" destOrd="0" presId="urn:microsoft.com/office/officeart/2005/8/layout/vList2"/>
    <dgm:cxn modelId="{F8FB5996-E33E-41DA-A4F8-33BDE3B344E2}" type="presParOf" srcId="{50A613F0-FE09-4A56-8FCD-6BD090BA7BF3}" destId="{C50BB5E9-BDD1-4312-A7D3-946A21A791BE}" srcOrd="14" destOrd="0" presId="urn:microsoft.com/office/officeart/2005/8/layout/vList2"/>
    <dgm:cxn modelId="{B4AE2D7A-5786-4EA2-A93F-B0EFDC110752}" type="presParOf" srcId="{50A613F0-FE09-4A56-8FCD-6BD090BA7BF3}" destId="{EA6E4E00-33D5-4009-ACFB-00222FFAE17E}" srcOrd="15" destOrd="0" presId="urn:microsoft.com/office/officeart/2005/8/layout/vList2"/>
    <dgm:cxn modelId="{8C7932AA-691D-4F7D-A532-601F036263F5}" type="presParOf" srcId="{50A613F0-FE09-4A56-8FCD-6BD090BA7BF3}" destId="{13027C03-B79A-47C6-B898-8D3FA020B255}" srcOrd="16" destOrd="0" presId="urn:microsoft.com/office/officeart/2005/8/layout/vList2"/>
    <dgm:cxn modelId="{59528E11-E47F-4393-9751-1276F2B7FF9F}" type="presParOf" srcId="{50A613F0-FE09-4A56-8FCD-6BD090BA7BF3}" destId="{DB7E654E-86D4-4605-ACBD-BD477D840596}" srcOrd="17" destOrd="0" presId="urn:microsoft.com/office/officeart/2005/8/layout/vList2"/>
    <dgm:cxn modelId="{6036E4A4-460F-47B0-B71F-841AE42CA751}" type="presParOf" srcId="{50A613F0-FE09-4A56-8FCD-6BD090BA7BF3}" destId="{2E82FA49-F8D9-412F-AC61-12562F1697F5}" srcOrd="18" destOrd="0" presId="urn:microsoft.com/office/officeart/2005/8/layout/vList2"/>
    <dgm:cxn modelId="{28812A3D-398B-428C-88D9-72F2B0ACC149}" type="presParOf" srcId="{50A613F0-FE09-4A56-8FCD-6BD090BA7BF3}" destId="{C0691A27-3DF9-4CC6-AFD1-D79B0071A99E}" srcOrd="19" destOrd="0" presId="urn:microsoft.com/office/officeart/2005/8/layout/vList2"/>
    <dgm:cxn modelId="{49D90398-DFA6-49A2-B14A-0FA27E4EA8E1}" type="presParOf" srcId="{50A613F0-FE09-4A56-8FCD-6BD090BA7BF3}" destId="{797E25FE-4591-4BB9-857B-BE510E57975C}" srcOrd="20" destOrd="0" presId="urn:microsoft.com/office/officeart/2005/8/layout/vList2"/>
    <dgm:cxn modelId="{82770151-A54F-4FA3-8BDE-DFB993BF021D}" type="presParOf" srcId="{50A613F0-FE09-4A56-8FCD-6BD090BA7BF3}" destId="{0C04795F-26EC-4DF1-BFE0-56DCD8E87FED}" srcOrd="21" destOrd="0" presId="urn:microsoft.com/office/officeart/2005/8/layout/vList2"/>
    <dgm:cxn modelId="{9470ED1F-6244-4C0B-AD12-56EFC098166C}" type="presParOf" srcId="{50A613F0-FE09-4A56-8FCD-6BD090BA7BF3}" destId="{3D448EA7-7AF9-405C-8EBE-05B9E0BA1BDB}" srcOrd="22" destOrd="0" presId="urn:microsoft.com/office/officeart/2005/8/layout/vList2"/>
    <dgm:cxn modelId="{6ECCF7CD-69CC-4BB2-BD6E-94F0233B791B}" type="presParOf" srcId="{50A613F0-FE09-4A56-8FCD-6BD090BA7BF3}" destId="{62FA99B0-8FBB-4287-B7E7-B89639610F26}" srcOrd="23" destOrd="0" presId="urn:microsoft.com/office/officeart/2005/8/layout/vList2"/>
    <dgm:cxn modelId="{5DA439E9-BDC6-447D-A2DC-8D7654DE414F}" type="presParOf" srcId="{50A613F0-FE09-4A56-8FCD-6BD090BA7BF3}" destId="{6CE74BCC-6847-4EE1-A130-1B33CEE19285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641B3-52C3-440D-9FB7-39D7A5BC2442}">
      <dsp:nvSpPr>
        <dsp:cNvPr id="0" name=""/>
        <dsp:cNvSpPr/>
      </dsp:nvSpPr>
      <dsp:spPr>
        <a:xfrm>
          <a:off x="0" y="11909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Mikrokntrolieris Atmel ATmega168 vai ATmega328</a:t>
          </a:r>
        </a:p>
      </dsp:txBody>
      <dsp:txXfrm>
        <a:off x="16492" y="28401"/>
        <a:ext cx="6233027" cy="304853"/>
      </dsp:txXfrm>
    </dsp:sp>
    <dsp:sp modelId="{FBA68FDB-FC09-458A-B3B4-CA71F19A5853}">
      <dsp:nvSpPr>
        <dsp:cNvPr id="0" name=""/>
        <dsp:cNvSpPr/>
      </dsp:nvSpPr>
      <dsp:spPr>
        <a:xfrm>
          <a:off x="0" y="390067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126765"/>
                <a:satOff val="897"/>
                <a:lumOff val="-196"/>
                <a:alphaOff val="0"/>
                <a:tint val="96000"/>
                <a:lumMod val="104000"/>
              </a:schemeClr>
            </a:gs>
            <a:gs pos="100000">
              <a:schemeClr val="accent5">
                <a:hueOff val="-126765"/>
                <a:satOff val="897"/>
                <a:lumOff val="-19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Darbības spriegums 5v</a:t>
          </a:r>
        </a:p>
      </dsp:txBody>
      <dsp:txXfrm>
        <a:off x="16492" y="406559"/>
        <a:ext cx="6233027" cy="304853"/>
      </dsp:txXfrm>
    </dsp:sp>
    <dsp:sp modelId="{081E890D-8421-4524-A8D3-291993F73803}">
      <dsp:nvSpPr>
        <dsp:cNvPr id="0" name=""/>
        <dsp:cNvSpPr/>
      </dsp:nvSpPr>
      <dsp:spPr>
        <a:xfrm>
          <a:off x="0" y="768224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253530"/>
                <a:satOff val="1794"/>
                <a:lumOff val="-392"/>
                <a:alphaOff val="0"/>
                <a:tint val="96000"/>
                <a:lumMod val="104000"/>
              </a:schemeClr>
            </a:gs>
            <a:gs pos="100000">
              <a:schemeClr val="accent5">
                <a:hueOff val="-253530"/>
                <a:satOff val="1794"/>
                <a:lumOff val="-39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Ievades spriegums: (ieteicamai) 7-12 v</a:t>
          </a:r>
        </a:p>
      </dsp:txBody>
      <dsp:txXfrm>
        <a:off x="16492" y="784716"/>
        <a:ext cx="6233027" cy="304853"/>
      </dsp:txXfrm>
    </dsp:sp>
    <dsp:sp modelId="{4141CCBC-F61E-4F36-A7AA-AE9617E81C14}">
      <dsp:nvSpPr>
        <dsp:cNvPr id="0" name=""/>
        <dsp:cNvSpPr/>
      </dsp:nvSpPr>
      <dsp:spPr>
        <a:xfrm>
          <a:off x="0" y="1146382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380295"/>
                <a:satOff val="2691"/>
                <a:lumOff val="-588"/>
                <a:alphaOff val="0"/>
                <a:tint val="96000"/>
                <a:lumMod val="104000"/>
              </a:schemeClr>
            </a:gs>
            <a:gs pos="100000">
              <a:schemeClr val="accent5">
                <a:hueOff val="-380295"/>
                <a:satOff val="2691"/>
                <a:lumOff val="-58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Ievades spriegums: (ierobežojumi) 6-20v</a:t>
          </a:r>
        </a:p>
      </dsp:txBody>
      <dsp:txXfrm>
        <a:off x="16492" y="1162874"/>
        <a:ext cx="6233027" cy="304853"/>
      </dsp:txXfrm>
    </dsp:sp>
    <dsp:sp modelId="{8BFA181F-472D-494F-A267-29396F4E29C5}">
      <dsp:nvSpPr>
        <dsp:cNvPr id="0" name=""/>
        <dsp:cNvSpPr/>
      </dsp:nvSpPr>
      <dsp:spPr>
        <a:xfrm>
          <a:off x="0" y="1524539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507060"/>
                <a:satOff val="3588"/>
                <a:lumOff val="-784"/>
                <a:alphaOff val="0"/>
                <a:tint val="96000"/>
                <a:lumMod val="104000"/>
              </a:schemeClr>
            </a:gs>
            <a:gs pos="100000">
              <a:schemeClr val="accent5">
                <a:hueOff val="-507060"/>
                <a:satOff val="3588"/>
                <a:lumOff val="-78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Digitālie I/O kontakti: 14( no kuriem 6 nodrošina PWM izvadi)</a:t>
          </a:r>
        </a:p>
      </dsp:txBody>
      <dsp:txXfrm>
        <a:off x="16492" y="1541031"/>
        <a:ext cx="6233027" cy="304853"/>
      </dsp:txXfrm>
    </dsp:sp>
    <dsp:sp modelId="{2385BD6B-B703-4885-AD13-ECA88375E1EF}">
      <dsp:nvSpPr>
        <dsp:cNvPr id="0" name=""/>
        <dsp:cNvSpPr/>
      </dsp:nvSpPr>
      <dsp:spPr>
        <a:xfrm>
          <a:off x="0" y="1902697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633825"/>
                <a:satOff val="4485"/>
                <a:lumOff val="-980"/>
                <a:alphaOff val="0"/>
                <a:tint val="96000"/>
                <a:lumMod val="104000"/>
              </a:schemeClr>
            </a:gs>
            <a:gs pos="100000">
              <a:schemeClr val="accent5">
                <a:hueOff val="-633825"/>
                <a:satOff val="4485"/>
                <a:lumOff val="-98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Analogās ieejas kāja: 8</a:t>
          </a:r>
        </a:p>
      </dsp:txBody>
      <dsp:txXfrm>
        <a:off x="16492" y="1919189"/>
        <a:ext cx="6233027" cy="304853"/>
      </dsp:txXfrm>
    </dsp:sp>
    <dsp:sp modelId="{493EC1A6-D89A-4705-8385-6EEE87E83326}">
      <dsp:nvSpPr>
        <dsp:cNvPr id="0" name=""/>
        <dsp:cNvSpPr/>
      </dsp:nvSpPr>
      <dsp:spPr>
        <a:xfrm>
          <a:off x="0" y="2280854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760591"/>
                <a:satOff val="5381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5">
                <a:hueOff val="-760591"/>
                <a:satOff val="5381"/>
                <a:lumOff val="-117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Līdzstrāva uz I/O kāju: 40mA</a:t>
          </a:r>
        </a:p>
      </dsp:txBody>
      <dsp:txXfrm>
        <a:off x="16492" y="2297346"/>
        <a:ext cx="6233027" cy="304853"/>
      </dsp:txXfrm>
    </dsp:sp>
    <dsp:sp modelId="{C50BB5E9-BDD1-4312-A7D3-946A21A791BE}">
      <dsp:nvSpPr>
        <dsp:cNvPr id="0" name=""/>
        <dsp:cNvSpPr/>
      </dsp:nvSpPr>
      <dsp:spPr>
        <a:xfrm>
          <a:off x="0" y="2659012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887356"/>
                <a:satOff val="6278"/>
                <a:lumOff val="-1372"/>
                <a:alphaOff val="0"/>
                <a:tint val="96000"/>
                <a:lumMod val="104000"/>
              </a:schemeClr>
            </a:gs>
            <a:gs pos="100000">
              <a:schemeClr val="accent5">
                <a:hueOff val="-887356"/>
                <a:satOff val="6278"/>
                <a:lumOff val="-137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Zibatmiņa: 16 KB (ATmega168) vai 32 KB(ATmega328)</a:t>
          </a:r>
        </a:p>
      </dsp:txBody>
      <dsp:txXfrm>
        <a:off x="16492" y="2675504"/>
        <a:ext cx="6233027" cy="304853"/>
      </dsp:txXfrm>
    </dsp:sp>
    <dsp:sp modelId="{13027C03-B79A-47C6-B898-8D3FA020B255}">
      <dsp:nvSpPr>
        <dsp:cNvPr id="0" name=""/>
        <dsp:cNvSpPr/>
      </dsp:nvSpPr>
      <dsp:spPr>
        <a:xfrm>
          <a:off x="0" y="3037169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1014121"/>
                <a:satOff val="7175"/>
                <a:lumOff val="-1568"/>
                <a:alphaOff val="0"/>
                <a:tint val="96000"/>
                <a:lumMod val="104000"/>
              </a:schemeClr>
            </a:gs>
            <a:gs pos="100000">
              <a:schemeClr val="accent5">
                <a:hueOff val="-1014121"/>
                <a:satOff val="7175"/>
                <a:lumOff val="-156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SRM:1Kb (ATmega168) vai 2 KB(ATmega328)</a:t>
          </a:r>
        </a:p>
      </dsp:txBody>
      <dsp:txXfrm>
        <a:off x="16492" y="3053661"/>
        <a:ext cx="6233027" cy="304853"/>
      </dsp:txXfrm>
    </dsp:sp>
    <dsp:sp modelId="{2E82FA49-F8D9-412F-AC61-12562F1697F5}">
      <dsp:nvSpPr>
        <dsp:cNvPr id="0" name=""/>
        <dsp:cNvSpPr/>
      </dsp:nvSpPr>
      <dsp:spPr>
        <a:xfrm>
          <a:off x="0" y="3415327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1140886"/>
                <a:satOff val="8072"/>
                <a:lumOff val="-1764"/>
                <a:alphaOff val="0"/>
                <a:tint val="96000"/>
                <a:lumMod val="104000"/>
              </a:schemeClr>
            </a:gs>
            <a:gs pos="100000">
              <a:schemeClr val="accent5">
                <a:hueOff val="-1140886"/>
                <a:satOff val="8072"/>
                <a:lumOff val="-176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EEPOROM: 512 baiti(ATmega168) vai 1KB(Atmega328)</a:t>
          </a:r>
        </a:p>
      </dsp:txBody>
      <dsp:txXfrm>
        <a:off x="16492" y="3431819"/>
        <a:ext cx="6233027" cy="304853"/>
      </dsp:txXfrm>
    </dsp:sp>
    <dsp:sp modelId="{797E25FE-4591-4BB9-857B-BE510E57975C}">
      <dsp:nvSpPr>
        <dsp:cNvPr id="0" name=""/>
        <dsp:cNvSpPr/>
      </dsp:nvSpPr>
      <dsp:spPr>
        <a:xfrm>
          <a:off x="0" y="3793484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1267651"/>
                <a:satOff val="8969"/>
                <a:lumOff val="-1960"/>
                <a:alphaOff val="0"/>
                <a:tint val="96000"/>
                <a:lumMod val="104000"/>
              </a:schemeClr>
            </a:gs>
            <a:gs pos="100000">
              <a:schemeClr val="accent5">
                <a:hueOff val="-1267651"/>
                <a:satOff val="8969"/>
                <a:lumOff val="-196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Pulksteņa ātrums: 16 MHz</a:t>
          </a:r>
        </a:p>
      </dsp:txBody>
      <dsp:txXfrm>
        <a:off x="16492" y="3809976"/>
        <a:ext cx="6233027" cy="304853"/>
      </dsp:txXfrm>
    </dsp:sp>
    <dsp:sp modelId="{3D448EA7-7AF9-405C-8EBE-05B9E0BA1BDB}">
      <dsp:nvSpPr>
        <dsp:cNvPr id="0" name=""/>
        <dsp:cNvSpPr/>
      </dsp:nvSpPr>
      <dsp:spPr>
        <a:xfrm>
          <a:off x="0" y="4171642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1394416"/>
                <a:satOff val="9866"/>
                <a:lumOff val="-2156"/>
                <a:alphaOff val="0"/>
                <a:tint val="96000"/>
                <a:lumMod val="104000"/>
              </a:schemeClr>
            </a:gs>
            <a:gs pos="100000">
              <a:schemeClr val="accent5">
                <a:hueOff val="-1394416"/>
                <a:satOff val="9866"/>
                <a:lumOff val="-215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400" kern="1200"/>
            <a:t>Izmēri: 0,73 x 1,70</a:t>
          </a:r>
        </a:p>
      </dsp:txBody>
      <dsp:txXfrm>
        <a:off x="16492" y="4188134"/>
        <a:ext cx="6233027" cy="304853"/>
      </dsp:txXfrm>
    </dsp:sp>
    <dsp:sp modelId="{6CE74BCC-6847-4EE1-A130-1B33CEE19285}">
      <dsp:nvSpPr>
        <dsp:cNvPr id="0" name=""/>
        <dsp:cNvSpPr/>
      </dsp:nvSpPr>
      <dsp:spPr>
        <a:xfrm>
          <a:off x="0" y="4549799"/>
          <a:ext cx="6266011" cy="337837"/>
        </a:xfrm>
        <a:prstGeom prst="roundRect">
          <a:avLst/>
        </a:prstGeom>
        <a:gradFill rotWithShape="0">
          <a:gsLst>
            <a:gs pos="0">
              <a:schemeClr val="accent5">
                <a:hueOff val="-1521181"/>
                <a:satOff val="10763"/>
                <a:lumOff val="-2352"/>
                <a:alphaOff val="0"/>
                <a:tint val="96000"/>
                <a:lumMod val="104000"/>
              </a:schemeClr>
            </a:gs>
            <a:gs pos="100000">
              <a:schemeClr val="accent5">
                <a:hueOff val="-1521181"/>
                <a:satOff val="10763"/>
                <a:lumOff val="-235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v-LV" sz="1400" kern="1200"/>
        </a:p>
      </dsp:txBody>
      <dsp:txXfrm>
        <a:off x="16492" y="4566291"/>
        <a:ext cx="6233027" cy="30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35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91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8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0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3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7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1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9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3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1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4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v.howto-w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lv-LV" sz="4800">
                <a:cs typeface="Calibri Light"/>
              </a:rPr>
              <a:t>Arduino</a:t>
            </a:r>
            <a:endParaRPr lang="lv-LV" sz="480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lv-LV">
                <a:solidFill>
                  <a:srgbClr val="147EFF"/>
                </a:solidFill>
                <a:cs typeface="Calibri"/>
              </a:rPr>
              <a:t>Ārija Marta Grāve</a:t>
            </a:r>
            <a:endParaRPr lang="lv-LV">
              <a:solidFill>
                <a:srgbClr val="147E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B86314-BE57-4DB4-99EB-436AFD6AEB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95" r="8" b="3397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BE6543F-A493-4697-BDC8-3C84FB83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Projekti ko es vēlētos izveidot</a:t>
            </a:r>
            <a:endParaRPr lang="lv-LV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5B700F94-2529-4A36-B3E4-A441F4B16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Pagrieziena džemperis</a:t>
            </a:r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AA7EA19A-6977-49A7-A81E-E82DC294236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2258C67F-640D-4D13-A9EA-02EE74F1E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Vārdu bloks</a:t>
            </a:r>
            <a:endParaRPr lang="lv-LV"/>
          </a:p>
        </p:txBody>
      </p:sp>
      <p:sp>
        <p:nvSpPr>
          <p:cNvPr id="6" name="Teksta vietturis 5">
            <a:extLst>
              <a:ext uri="{FF2B5EF4-FFF2-40B4-BE49-F238E27FC236}">
                <a16:creationId xmlns:a16="http://schemas.microsoft.com/office/drawing/2014/main" id="{BEA6B894-C807-4800-AD8D-09272D12EC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Teksta vietturis 6">
            <a:extLst>
              <a:ext uri="{FF2B5EF4-FFF2-40B4-BE49-F238E27FC236}">
                <a16:creationId xmlns:a16="http://schemas.microsoft.com/office/drawing/2014/main" id="{CBBB4BF4-68EA-455F-82DF-EEDE149E9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Liesu šāvējs</a:t>
            </a:r>
            <a:endParaRPr lang="lv-LV"/>
          </a:p>
        </p:txBody>
      </p:sp>
      <p:sp>
        <p:nvSpPr>
          <p:cNvPr id="8" name="Teksta vietturis 7">
            <a:extLst>
              <a:ext uri="{FF2B5EF4-FFF2-40B4-BE49-F238E27FC236}">
                <a16:creationId xmlns:a16="http://schemas.microsoft.com/office/drawing/2014/main" id="{C06345F7-4CA2-4C34-8C73-A0AC52CF427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9" name="Attēls 9" descr="Attēls, kurā ir persona, iekštelpa, sieviete, turēšana&#10;&#10;Apraksts ģenerēts ar ļoti augstu ticamību">
            <a:extLst>
              <a:ext uri="{FF2B5EF4-FFF2-40B4-BE49-F238E27FC236}">
                <a16:creationId xmlns:a16="http://schemas.microsoft.com/office/drawing/2014/main" id="{7FCC4ECD-DD60-4CA7-B63C-B8AACA55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7" y="3090284"/>
            <a:ext cx="2541917" cy="2546489"/>
          </a:xfrm>
          <a:prstGeom prst="rect">
            <a:avLst/>
          </a:prstGeom>
        </p:spPr>
      </p:pic>
      <p:pic>
        <p:nvPicPr>
          <p:cNvPr id="11" name="Attēls 11" descr="Attēls, kurā ir zīme, ēka, ārtelpa, saka&#10;&#10;Apraksts ģenerēts ar ļoti augstu ticamību">
            <a:extLst>
              <a:ext uri="{FF2B5EF4-FFF2-40B4-BE49-F238E27FC236}">
                <a16:creationId xmlns:a16="http://schemas.microsoft.com/office/drawing/2014/main" id="{46BE1A44-4BC2-4BBE-B35A-F57D42B1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96" y="3094189"/>
            <a:ext cx="2743200" cy="2452414"/>
          </a:xfrm>
          <a:prstGeom prst="rect">
            <a:avLst/>
          </a:prstGeom>
        </p:spPr>
      </p:pic>
      <p:pic>
        <p:nvPicPr>
          <p:cNvPr id="15" name="Attēls 15">
            <a:extLst>
              <a:ext uri="{FF2B5EF4-FFF2-40B4-BE49-F238E27FC236}">
                <a16:creationId xmlns:a16="http://schemas.microsoft.com/office/drawing/2014/main" id="{6E45470F-42BC-4A9D-B428-43B6CA80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023" y="3091980"/>
            <a:ext cx="3275162" cy="21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5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0947CAE-7425-464C-9248-A02322F2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705475"/>
          </a:xfrm>
        </p:spPr>
        <p:txBody>
          <a:bodyPr/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Paldies par uzmanību!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4921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7BA3EF3B-B4C1-4444-997C-98FB6C45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lv-LV" sz="30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Kas ir ARDUINO?</a:t>
            </a:r>
            <a:endParaRPr lang="lv-LV" sz="300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F4DE661-397B-4B63-8C6E-C46FC9CB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pPr indent="-305435"/>
            <a:endParaRPr lang="lv-LV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lv-LV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lv-LV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lv-LV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Arduino ir eklektronikas un programmatūras platforma. Tā sastāv no plates ar mikrokntroliera mikroshrēmas un palīgelementiem. </a:t>
            </a:r>
            <a:endParaRPr lang="lv-LV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Attēls 4" descr="Attēls, kurā ir elektronika, ķēde&#10;&#10;Apraksts ģenerēts ar ļoti augstu ticamību">
            <a:extLst>
              <a:ext uri="{FF2B5EF4-FFF2-40B4-BE49-F238E27FC236}">
                <a16:creationId xmlns:a16="http://schemas.microsoft.com/office/drawing/2014/main" id="{5DC63283-3713-4591-B66A-1C70C670E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839776"/>
            <a:ext cx="6633184" cy="47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8D74E5BC-C000-4F9A-A78E-BD250D65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Kas ir ATMEGA 328?</a:t>
            </a:r>
            <a:endParaRPr lang="lv-LV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C863F11-5A42-473F-8D0C-C906F827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 indent="-305435">
              <a:lnSpc>
                <a:spcPct val="90000"/>
              </a:lnSpc>
            </a:pPr>
            <a:r>
              <a:rPr lang="lv" sz="17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Atmel 8 bitu AVR RISC bāzes </a:t>
            </a:r>
            <a:r>
              <a:rPr lang="lv" sz="17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mikrokontrolleris</a:t>
            </a:r>
            <a:r>
              <a:rPr lang="lv" sz="17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 apvieno 32 KB ISP zibatmiņu ar lasīšanas un rakstīšanas iespējām, 1 KB EEPROM, 2 KB SRAM, 23 vispārējas nozīmes I / O līnijas, 32 vispārēja lietojuma darba reģistrus, trīs elastīgus taimerus  ar salīdzināšanas režīmiem, iekšējie un ārējie pārtraukumi, seriāli programmējams USART, uz baitiem orientēts 2 vadu seriālais interfeiss, SPI seriālais ports, 6 kanālu 10 bitu A / D pārveidotāj, programmējams sargsuņa taimeris ar iekšējo oscilatoru un pieci programmatūras izvēles enerģijas taupīšanas režīmi. </a:t>
            </a:r>
          </a:p>
        </p:txBody>
      </p:sp>
      <p:pic>
        <p:nvPicPr>
          <p:cNvPr id="4" name="Attēls 4" descr="Attēls, kurā ir elektronika, ķēde&#10;&#10;Apraksts ģenerēts ar ļoti augstu ticamību">
            <a:extLst>
              <a:ext uri="{FF2B5EF4-FFF2-40B4-BE49-F238E27FC236}">
                <a16:creationId xmlns:a16="http://schemas.microsoft.com/office/drawing/2014/main" id="{BBD18C7F-821D-4480-9325-D88751F0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404976"/>
            <a:ext cx="4065464" cy="27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88A0FFFB-211F-4746-8EAC-83CB0A1A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Kas ir ARDUINO NANO?</a:t>
            </a:r>
            <a:endParaRPr lang="lv-LV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697BED3-70D2-4062-A7BE-4CD8E18B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 indent="-305435"/>
            <a:r>
              <a:rPr lang="lv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Arduino</a:t>
            </a:r>
            <a:r>
              <a:rPr lang="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 </a:t>
            </a:r>
            <a:r>
              <a:rPr lang="lv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Nano</a:t>
            </a:r>
            <a:r>
              <a:rPr lang="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   pamatā ir ATmega328  vai ATmega168 . Tam ir vairāk vai mazāk tāda pati </a:t>
            </a:r>
            <a:r>
              <a:rPr lang="lv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Arduino</a:t>
            </a:r>
            <a:r>
              <a:rPr lang="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 </a:t>
            </a:r>
            <a:r>
              <a:rPr lang="lv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Duemilanove</a:t>
            </a:r>
            <a:r>
              <a:rPr lang="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 funkcionalitāte, bet citā paketē. Tam trūkst tikai līdzstrāvas ligzdas, un tas darbojas ar Mini-B USB kabeli.</a:t>
            </a:r>
          </a:p>
        </p:txBody>
      </p:sp>
      <p:pic>
        <p:nvPicPr>
          <p:cNvPr id="4" name="Attēls 4" descr="Attēls, kurā ir elektronika, ķēde&#10;&#10;Apraksts ģenerēts ar ļoti augstu ticamību">
            <a:extLst>
              <a:ext uri="{FF2B5EF4-FFF2-40B4-BE49-F238E27FC236}">
                <a16:creationId xmlns:a16="http://schemas.microsoft.com/office/drawing/2014/main" id="{CCAF540D-C7E1-4FCE-B877-C1BEB259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78" y="2132822"/>
            <a:ext cx="3772428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CE1EA53-17AC-4715-8CCD-5BFB83B5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Arduino nano specifikācija</a:t>
            </a:r>
            <a:endParaRPr lang="lv-LV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1" name="Shēma 11">
            <a:extLst>
              <a:ext uri="{FF2B5EF4-FFF2-40B4-BE49-F238E27FC236}">
                <a16:creationId xmlns:a16="http://schemas.microsoft.com/office/drawing/2014/main" id="{B8E12126-3380-4F89-84A0-5E1259AE6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775086"/>
              </p:ext>
            </p:extLst>
          </p:nvPr>
        </p:nvGraphicFramePr>
        <p:xfrm>
          <a:off x="4991758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0777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A5B5ED8-5843-4D1B-BE08-3C2AB9FA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Kā sagatavoties darbam ar Arduino?</a:t>
            </a:r>
            <a:endParaRPr lang="lv-LV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D8E1837-5F0D-4EDA-915D-7EC280D8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665" indent="-457200">
              <a:buAutoNum type="arabicPeriod"/>
            </a:pPr>
            <a:r>
              <a:rPr lang="lv-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Uzzināt kas ir </a:t>
            </a:r>
            <a:r>
              <a:rPr lang="lv-LV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Arduino</a:t>
            </a:r>
            <a:r>
              <a:rPr lang="lv-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</a:p>
          <a:p>
            <a:pPr marL="494665" indent="-457200">
              <a:buAutoNum type="arabicPeriod"/>
            </a:pPr>
            <a:r>
              <a:rPr lang="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 vajadzētu izmantot tiešsaistes Arduino IDE . Tas ļaus jums saglabāt skices mākonī, ja tās būs pieejamas no jebkuras ierīces un tiks dublētas. </a:t>
            </a:r>
            <a:endParaRPr lang="lv-LV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Gill Sans MT" panose="02040603050505030304"/>
            </a:endParaRPr>
          </a:p>
          <a:p>
            <a:pPr marL="494665" indent="-457200">
              <a:buAutoNum type="arabicPeriod"/>
            </a:pPr>
            <a:r>
              <a:rPr lang="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Ja jūs labprātāk strādātu </a:t>
            </a:r>
            <a:r>
              <a:rPr lang="lv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bezsaistē</a:t>
            </a:r>
            <a:r>
              <a:rPr lang="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, jums jāizmanto darbvirsmas IDE jaunākā versija.</a:t>
            </a:r>
            <a:endParaRPr lang="lv-LV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494665" indent="-457200">
              <a:buAutoNum type="arabicPeriod"/>
            </a:pPr>
            <a:endParaRPr lang="lv-LV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94665" indent="-457200">
              <a:buAutoNum type="arabicPeriod"/>
            </a:pPr>
            <a:endParaRPr lang="lv-LV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397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BE2644F-3129-456C-9284-91FB170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Ka programmē Arduino?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FD7FD2A-59B1-4FC8-A599-B797CC71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Arduino programmē C un C++ valodās</a:t>
            </a:r>
          </a:p>
          <a:p>
            <a:pPr indent="-305435"/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Savieno mikrokontrolieri ar datoru izmantojot USB kabeli</a:t>
            </a:r>
            <a:endParaRPr lang="lv-LV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Gill Sans MT"/>
            </a:endParaRPr>
          </a:p>
          <a:p>
            <a:pPr indent="-305435"/>
            <a:r>
              <a:rPr lang="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Iestata savienojumu</a:t>
            </a:r>
          </a:p>
          <a:p>
            <a:pPr indent="-305435"/>
            <a:r>
              <a:rPr lang="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Saraksta "Setup function" un "loop"</a:t>
            </a:r>
          </a:p>
          <a:p>
            <a:pPr indent="-305435"/>
            <a:r>
              <a:rPr lang="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Consolas"/>
              </a:rPr>
              <a:t>Tad visu apkopoto nosūta uz mikrokontrolieri</a:t>
            </a:r>
            <a:endParaRPr lang="lv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313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E7016C6-D367-47BA-8437-981AF375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Kas ir I/O pini?</a:t>
            </a:r>
            <a:endParaRPr lang="lv-LV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F7F6992-D8AB-435B-9065-2202B34A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lv-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I/O ir </a:t>
            </a:r>
            <a:r>
              <a:rPr lang="lv-LV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input</a:t>
            </a:r>
            <a:r>
              <a:rPr lang="lv-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(ievades) un </a:t>
            </a:r>
            <a:r>
              <a:rPr lang="lv-LV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output</a:t>
            </a:r>
            <a:r>
              <a:rPr lang="lv-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(izvades) pini</a:t>
            </a:r>
          </a:p>
          <a:p>
            <a:pPr indent="-305435"/>
            <a:r>
              <a:rPr lang="lv-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Tas ir vajadzīgs lai, komponente zinātu kādas </a:t>
            </a:r>
            <a:r>
              <a:rPr lang="lv-LV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darbbības</a:t>
            </a:r>
            <a:r>
              <a:rPr lang="lv-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nepieciešams ievadīt un kādas izvadīt</a:t>
            </a:r>
          </a:p>
        </p:txBody>
      </p:sp>
    </p:spTree>
    <p:extLst>
      <p:ext uri="{BB962C8B-B14F-4D97-AF65-F5344CB8AC3E}">
        <p14:creationId xmlns:p14="http://schemas.microsoft.com/office/powerpoint/2010/main" val="19287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C95DCDC-844A-4A91-83F4-0E7D838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Vietas kur meklēt noderīgu informāciju</a:t>
            </a:r>
            <a:endParaRPr lang="lv-LV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325B2E2F-FC83-44C9-804F-642588C9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YouTube.com</a:t>
            </a:r>
          </a:p>
          <a:p>
            <a:pPr indent="-305435"/>
            <a:r>
              <a:rPr lang="lv-LV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Arduino.CC</a:t>
            </a:r>
          </a:p>
          <a:p>
            <a:pPr indent="-305435"/>
            <a:r>
              <a:rPr lang="lv-LV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https://lv.howto-wp.com/</a:t>
            </a:r>
            <a:endParaRPr lang="lv-LV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245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244130"/>
      </a:dk2>
      <a:lt2>
        <a:srgbClr val="E8E8E2"/>
      </a:lt2>
      <a:accent1>
        <a:srgbClr val="5552EB"/>
      </a:accent1>
      <a:accent2>
        <a:srgbClr val="1762D5"/>
      </a:accent2>
      <a:accent3>
        <a:srgbClr val="25B1D2"/>
      </a:accent3>
      <a:accent4>
        <a:srgbClr val="14B993"/>
      </a:accent4>
      <a:accent5>
        <a:srgbClr val="21BB58"/>
      </a:accent5>
      <a:accent6>
        <a:srgbClr val="1FBC14"/>
      </a:accent6>
      <a:hlink>
        <a:srgbClr val="87892D"/>
      </a:hlink>
      <a:folHlink>
        <a:srgbClr val="848484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Platekrāna</PresentationFormat>
  <Paragraphs>0</Paragraphs>
  <Slides>11</Slides>
  <Notes>0</Notes>
  <HiddenSlides>0</HiddenSlides>
  <MMClips>0</MMClips>
  <ScaleCrop>false</ScaleCrop>
  <HeadingPairs>
    <vt:vector size="4" baseType="variant">
      <vt:variant>
        <vt:lpstr>Dizains</vt:lpstr>
      </vt:variant>
      <vt:variant>
        <vt:i4>1</vt:i4>
      </vt:variant>
      <vt:variant>
        <vt:lpstr>Slaidu virsraksti</vt:lpstr>
      </vt:variant>
      <vt:variant>
        <vt:i4>11</vt:i4>
      </vt:variant>
    </vt:vector>
  </HeadingPairs>
  <TitlesOfParts>
    <vt:vector size="12" baseType="lpstr">
      <vt:lpstr>SlateVTI</vt:lpstr>
      <vt:lpstr>Arduino</vt:lpstr>
      <vt:lpstr>Kas ir ARDUINO?</vt:lpstr>
      <vt:lpstr>Kas ir ATMEGA 328?</vt:lpstr>
      <vt:lpstr>Kas ir ARDUINO NANO?</vt:lpstr>
      <vt:lpstr>Arduino nano specifikācija</vt:lpstr>
      <vt:lpstr>Kā sagatavoties darbam ar Arduino?</vt:lpstr>
      <vt:lpstr>Ka programmē Arduino?</vt:lpstr>
      <vt:lpstr>Kas ir I/O pini?</vt:lpstr>
      <vt:lpstr>Vietas kur meklēt noderīgu informāciju</vt:lpstr>
      <vt:lpstr>Projekti ko es vēlētos izveidot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lastModifiedBy/>
  <cp:revision>443</cp:revision>
  <dcterms:created xsi:type="dcterms:W3CDTF">2019-12-08T08:53:46Z</dcterms:created>
  <dcterms:modified xsi:type="dcterms:W3CDTF">2019-12-11T15:58:48Z</dcterms:modified>
</cp:coreProperties>
</file>