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Technology Stack Diagram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Flow:</a:t>
            </a:r>
            <a:br/>
            <a:r>
              <a:t>Storage (ADLS Gen2) -&gt; Vector Databases (Cosmos DB, Chroma DB, Databricks UC) -&gt; Compute &amp; AI Models (Databricks, Azure OpenAI, Azure ML) -&gt; AI Services (Translator, Speech, Document Intelligence) -&gt; DevOps &amp; CICD (Azure DevOps, VS Code) -&gt; AI Governance (Unity Catalog, AI Content Safety, AI Gateway).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Functional Architectural Diagram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Flow:</a:t>
            </a:r>
            <a:br/>
            <a:r>
              <a:t>Data Sources (databases, files, streaming) -&gt; Data Ingestion Layer (batch, streaming) -&gt; Data Processing Layer (Databricks notebooks/jobs) -&gt; Vector DB &amp; Indexing -&gt; AI Agents/Orchestration Layer (AI Gateway) -&gt; Consumer Apps (Chatbots, BI Tools, Reports).</a:t>
            </a:r>
            <a:br/>
            <a:r>
              <a:t>Feedback loop: Human-in-the-loop -&gt; AI Agents.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Network Diagram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Components:</a:t>
            </a:r>
            <a:br/>
            <a:r>
              <a:t>Azure VNet (boundary), Subnets (Databricks with VNet injection, AI Gateway), Azure Private Endpoints (Cosmos DB, Azure AI Services), On-prem/VPN/ExpressRoute, Firewalls &amp; NSG.</a:t>
            </a:r>
            <a:br/>
            <a:r>
              <a:t>Connections: Show secure private connectivity with arrows, label private endpoints and firewall rules.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Access Control Diagram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Diagram Elements:</a:t>
            </a:r>
            <a:br/>
            <a:r>
              <a:t>User Groups (Admins, Developers, Business Users) -&gt; Azure AD Identity Provider -&gt; RBAC roles (Databricks workspace, Storage, Vector DB) -&gt; Unity Catalog (data access) -&gt; Azure Key Vault (secrets).</a:t>
            </a:r>
            <a:br/>
            <a:r>
              <a:t>Arrows: Show authentication &amp; authorization flows from users to resources.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Data Management Diagram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Blocks:</a:t>
            </a:r>
            <a:br/>
            <a:r>
              <a:t>Data Sources -&gt; Ingestion Pipelines (batch/real-time) -&gt; Storage (ADLS Gen2 + Delta Lake) -&gt; Metadata &amp; Lineage (Unity Catalog) -&gt; Data Lifecycle (backup, archival) -&gt; Compliance/Privacy (PII masking, encryption).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Logging and Monitoring Diagram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Flow:</a:t>
            </a:r>
            <a:br/>
            <a:r>
              <a:t>Application &amp; AI Gateway Logs + Azure Monitor + MLflow -&gt; Telemetry Dashboards -&gt; Alerting System -&gt; Logs stored in Data Lake (Unity Catalog governance).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AI Guardrails Diagram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Flow:</a:t>
            </a:r>
            <a:br/>
            <a:r>
              <a:t>AI Content Safety -&gt; Llama Guard &amp; Presidio Filters -&gt; Real-time Filtering Points (AI Gateway) -&gt; Policy Engine Enforcing Rules -&gt; Audit Logs stored for Compliance.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8. Application Hosting Architecture Diagram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Split into two parts:</a:t>
            </a:r>
            <a:br/>
            <a:r>
              <a:t>1. Vendor Product Hosting: Azure VMs/App Services, API integration, monitoring</a:t>
            </a:r>
            <a:br/>
            <a:r>
              <a:t>2. In-house Development: DevOps pipeline, IDEs, Databricks clusters, CICD tools.</a:t>
            </a:r>
            <a:br/>
            <a:r>
              <a:t>Show environments, resource sizing, and deployment flows.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