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2A25-A3FF-D092-2463-EA7A5148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99FC-79DF-A258-96F1-A2737F2C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D16C-5105-AE5E-2743-ADC26A5A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AA0-E83B-2918-4127-67B025F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E630-A772-5426-B949-EAF4FAA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3523-62C2-599F-A20B-59CFF6C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9964-2BBB-2620-5DA8-2759DDDB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2ED-1181-E149-AD0D-C4EEBC8A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FF93-49FE-BA39-8E5B-EE23CA27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907C-45EE-38CC-CF9E-4C4D76D9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E246-6C66-5B90-3DDA-797C54CFD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B5B7-A277-5F93-B13A-C45F34AA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67B3-E75C-AF17-0F76-C50A715E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6587-3F3D-4D56-3E66-0A2BFAB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CDA6-92C5-E4C4-610D-8D38C4B4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85CB-DC55-CEDB-E4D0-F89C8BE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117C-0DF4-6077-E693-D4952E60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0446-23A2-6DB0-04EA-E43696C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535B-F5F3-A0F2-984C-A93613B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13C-805E-5333-5D37-CF06E6E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261-B936-CC20-3D0A-4CE5231E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4AB7-0B01-07CD-F359-0D527CF4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CCCA-378F-3284-8C30-D0F27AC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5ECB-6F82-FB68-9D70-FBCA2E9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50B8-A0D5-96AE-A0E5-26303817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D232-1EF3-FF95-3E3E-35DE947B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4F5F-B28C-619E-BEAA-0F5FFEEE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A010-7299-E485-E9FA-C82E2D20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0CB7A-504E-82E1-D465-84B714B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DD6C-B624-B5D7-8F1E-D3B76E3C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674F-910A-CE7D-891D-EFCFFB6E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1F43-BBA0-50A2-FFDD-118E3CC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6052-0496-7953-B800-9D6DEE3B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6BC56-E857-3F32-8327-6487BBBE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BEE0-D441-01C5-5257-1473C965C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2D59-4370-6F96-9BCD-2DFACD9FC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29009-9160-A780-3475-407B7DF7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C40BA-B085-5097-AD7F-F2892907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40851-CCEE-9B27-0BBF-C620C6DF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AFEE-07BF-E335-1B07-5C7847AE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FEB5E-E7C5-82B1-9BF8-870A849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48C9-4290-8B6F-35CB-4EE3153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BEF9-DC97-03DB-0001-81C2E222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E4D4-76BD-9519-6EBC-7D7BB30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E7129-79CA-4B9D-84E0-96CF7A6A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84AD-18A6-396E-4C4D-C6050AA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E4A6-4E95-8E73-A8CC-702FE84A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B229-4BB2-6F57-ED37-6C46BF95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54EC2-1410-F950-B089-6997F039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A918-4E5F-5A83-3AF9-9ADAEC65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CF2F-8DD7-E18B-236D-7D0C67A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1883-29DB-7044-E020-DDD163D8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669-91F3-579D-23BE-4C8B1CF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205EA-8F07-075F-F84C-A8D5DAD66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3B5A-95F3-0CA0-3C65-F4238A6E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EA6-2860-FD61-A20B-38C6963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DC72-BC56-F153-3A6B-0E2FA70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70269-FB11-0C3F-5222-A2B3EDE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F185-26B5-E462-2CAE-D898C66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165-EFEE-C8B2-0424-7CC572EE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E136-6E14-B29B-A761-7CB9096F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14517-B289-4B88-99C0-026D9EEBD30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9FFF-558F-1662-D5DA-82FD86084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B59F-327C-87E3-F137-498DAAD2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8762-4F68-DD35-1425-2B4DA13B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2435"/>
            <a:ext cx="9390927" cy="1435261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Low level document(LLD)</a:t>
            </a:r>
            <a:br>
              <a:rPr lang="en-US" sz="1200" dirty="0"/>
            </a:br>
            <a:r>
              <a:rPr lang="en-US" sz="4400" dirty="0">
                <a:solidFill>
                  <a:srgbClr val="0070C0"/>
                </a:solidFill>
              </a:rPr>
              <a:t>low level documents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5C174-495E-919E-83AF-018C898B0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2810"/>
            <a:ext cx="9144000" cy="2884990"/>
          </a:xfrm>
        </p:spPr>
        <p:txBody>
          <a:bodyPr>
            <a:normAutofit/>
          </a:bodyPr>
          <a:lstStyle/>
          <a:p>
            <a:r>
              <a:rPr lang="en-US" sz="3600" b="0" i="0" dirty="0" err="1">
                <a:solidFill>
                  <a:srgbClr val="FF0000"/>
                </a:solidFill>
                <a:effectLst/>
                <a:latin typeface="Söhne"/>
              </a:rPr>
              <a:t>insurence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 price prediction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                                                                                             </a:t>
            </a:r>
            <a:r>
              <a:rPr lang="en-US" sz="2000" i="1" dirty="0"/>
              <a:t>Last date of revision 19thapril 2024</a:t>
            </a:r>
          </a:p>
          <a:p>
            <a:r>
              <a:rPr lang="en-US" sz="2000" i="1" dirty="0"/>
              <a:t>                                                                                       Arijit Dey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1025" name="Picture 1" descr="User">
            <a:extLst>
              <a:ext uri="{FF2B5EF4-FFF2-40B4-BE49-F238E27FC236}">
                <a16:creationId xmlns:a16="http://schemas.microsoft.com/office/drawing/2014/main" id="{CD3BBABA-4D93-ACEF-D0ED-C6F79AC3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ser">
            <a:extLst>
              <a:ext uri="{FF2B5EF4-FFF2-40B4-BE49-F238E27FC236}">
                <a16:creationId xmlns:a16="http://schemas.microsoft.com/office/drawing/2014/main" id="{66D196E1-250A-F931-435C-9013DFCB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E52-F48C-E508-49C0-D165532C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Project information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3476-9A70-9BE0-EA8E-0B89435F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The insurance.csv dataset contains 1338 observations (rows) and 7 features (columns). The dataset contains 4 numerical features (age, </a:t>
            </a:r>
            <a:r>
              <a:rPr lang="en-US" sz="2400" b="0" i="0" dirty="0" err="1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bmi</a:t>
            </a: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, children and expenses) and 3 nominal features (sex, smoker and region) that were converted into factors with numerical value </a:t>
            </a:r>
            <a:r>
              <a:rPr lang="en-US" sz="2400" b="0" i="0" dirty="0" err="1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desginated</a:t>
            </a: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 for each level.</a:t>
            </a:r>
          </a:p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Inter"/>
              </a:rPr>
              <a:t>The purposes of this exercise to look into different features to observe their relationship, and plot a multiple linear regression based on several features of individual such as age, physical/family condition and location against their existing medical expense to be used for predicting future medical expenses of individuals that help medical insurance to make decision on charging the premium.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3C4043"/>
                </a:solidFill>
                <a:latin typeface="Inter"/>
              </a:rPr>
              <a:t>Dataset link: </a:t>
            </a:r>
            <a:r>
              <a:rPr lang="en-US" sz="2400" i="1" dirty="0">
                <a:solidFill>
                  <a:srgbClr val="FF0000"/>
                </a:solidFill>
                <a:latin typeface="Inter"/>
              </a:rPr>
              <a:t>https://www.kaggle.com/datasets/noordeen/insurance-premium-prediction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0F6-2444-D109-A82D-768F3BC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37E0-CAD0-83C2-65DC-3B1FFF1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The insurance.csv dataset contains 1338 observations (rows) and 7 features (columns). The dataset contains 4 numerical features (age, 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, children and expenses) and 3 nominal features (sex, smoker and region) that were converted into factors with numerical value designated for each level.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2417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8841-B017-ECCA-BE8C-CE30F7FB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Design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F70D42-E3B9-A301-72F7-8211D27DA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82948"/>
              </p:ext>
            </p:extLst>
          </p:nvPr>
        </p:nvGraphicFramePr>
        <p:xfrm flipV="1"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7956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56674"/>
                  </a:ext>
                </a:extLst>
              </a:tr>
            </a:tbl>
          </a:graphicData>
        </a:graphic>
      </p:graphicFrame>
      <p:pic>
        <p:nvPicPr>
          <p:cNvPr id="4" name="table">
            <a:extLst>
              <a:ext uri="{FF2B5EF4-FFF2-40B4-BE49-F238E27FC236}">
                <a16:creationId xmlns:a16="http://schemas.microsoft.com/office/drawing/2014/main" id="{569C8C0A-0ECF-A894-2AA9-0956701A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7084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183C3367-4285-05AC-7D69-45F9D13A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223"/>
            <a:ext cx="10515600" cy="37084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53F382DE-2970-774F-1AC6-429B2B52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4817"/>
            <a:ext cx="10515600" cy="36576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9C7FAF12-9C37-6C48-D900-B59D1EC0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68937"/>
            <a:ext cx="10515600" cy="3657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F6AB5415-1383-371E-1429-A8157D76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84543"/>
            <a:ext cx="10515601" cy="3708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68F96ED0-524B-39DF-B76E-63B2E8D05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4590457"/>
            <a:ext cx="10515602" cy="37084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51E402EA-143C-6A88-86C1-FF1C01650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D80121-5045-86C6-BFB8-B064E8C1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90892"/>
              </p:ext>
            </p:extLst>
          </p:nvPr>
        </p:nvGraphicFramePr>
        <p:xfrm>
          <a:off x="838198" y="2375267"/>
          <a:ext cx="105156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1843616354"/>
                    </a:ext>
                  </a:extLst>
                </a:gridCol>
              </a:tblGrid>
              <a:tr h="231190">
                <a:tc>
                  <a:txBody>
                    <a:bodyPr/>
                    <a:lstStyle/>
                    <a:p>
                      <a:r>
                        <a:rPr lang="en-US" dirty="0"/>
                        <a:t>We used 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inherit</vt:lpstr>
      <vt:lpstr>Inter</vt:lpstr>
      <vt:lpstr>Söhne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vt:lpstr>
      <vt:lpstr>Low level document(LLD)   Project information </vt:lpstr>
      <vt:lpstr>Low level document(LLD)   Dataset information</vt:lpstr>
      <vt:lpstr>Low level document(LLD)  Design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dc:title>
  <dc:creator>Arijit Dey</dc:creator>
  <cp:lastModifiedBy>Arijit Dey</cp:lastModifiedBy>
  <cp:revision>4</cp:revision>
  <dcterms:created xsi:type="dcterms:W3CDTF">2024-03-28T05:28:14Z</dcterms:created>
  <dcterms:modified xsi:type="dcterms:W3CDTF">2024-04-19T09:29:02Z</dcterms:modified>
</cp:coreProperties>
</file>