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A1E9-10AF-AA36-47A9-A6D0DB8CC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CBD8E-DB7B-277C-F42E-B84FD0318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7C8D-F53C-6472-BE61-DE411942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A04C-4886-20E8-1A5E-B36BA45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C015-2B2C-97D1-3231-203A3A21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7D33-8D5C-388A-AB6B-D8D6D131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4CAF-3703-52DF-FBFE-FD544E5A5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D549-0B7C-D4B5-D247-3A3E4A5D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39C8-3DE3-1EDC-C85D-CA6BC92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D94B-CDA2-690F-5451-7BB50BF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140FD-698D-9324-367D-EB300B9AD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FC243-645E-B22E-07C1-381FDA146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4CDC-566D-0F3D-F0FE-98769E5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F8EC-3306-5D63-A1E2-C7C7F362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3C2C-CBFD-F4DE-5688-4F240E34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9274-FCDC-F2AB-97E5-CE587F15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8D65-8002-8B58-741E-A03D88F0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3FE6-10F5-791C-E2A8-7EF90367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C671-61B0-0B69-A0D4-6CCA0332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80B3-5326-BB04-74CA-8A907D0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6C23-C853-9855-E9F1-49F1665D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2E1FF-2086-CA24-5951-913DEDBD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45A1-1302-F44C-F81C-6D0011BF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966F-6B5A-1565-55B6-E8764988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AD84-AC67-0874-59BA-EA3B5DDA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6CB5-ABA4-F162-820E-EDB10F8C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9B2B-5FD7-D6D3-FE69-0D9019C41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6E185-B54A-A65E-5915-3B9ABB1B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9C14-6B11-ECE0-8BD7-8D176715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4471-F74D-0BB5-A6B8-FB4986D7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E18B-1CFF-D0ED-98A0-E19AB1EE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6957-1577-8BB0-725A-0C655F43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48296-695A-20F6-4D69-693F3EB6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14BFB-EFF8-2D3E-396A-66F457E4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718C9-D880-2D5D-3BC8-996BD573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5B2C-59ED-919A-3195-34DB98631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F04B6-CEB1-3F4E-87C2-D4397B5E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2F3DF-2C5B-35E4-4D15-2685B178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9D483-4F78-A30B-AB17-238785E8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0217-C167-6DC0-F095-C184DDEB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33A2F-3D5D-872E-B41B-74510251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5D7A3-E0A6-3EF1-B660-FBBC0411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402FB-4ECB-2BA6-BA35-9CBEDAB0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DF38A-DF02-AD99-C070-CCAF9B3B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3C518-7DDF-20C6-E7B9-F49B3158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65B17-C1FF-E454-244D-8201890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52D2-8A8F-8896-17F2-22AFBE27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B77F-1827-C0B0-DE80-681A969B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576EA-E70D-BC55-3EA3-4539F5DFC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750E-2BBC-4F85-66B5-8342DF78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8D9A-D420-4D68-F260-C16D66B8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529C5-042A-EB6D-64DB-BBEF09FD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308-0B00-49D0-1CC3-921468AB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51A1F-E2A9-37EF-B093-9477F389A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2968-CC35-EACA-5AC0-25E11111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BC8C1-2D64-7C85-CE5F-26EE1A14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7C579-E727-8ED7-9CFA-C5638B94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673C-947B-BA24-05FE-32976CE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27388-4C11-D550-F88D-7E4C8FB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7662-AFC1-C75F-D6C2-7DFA4A63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D312-6E5F-C1BD-D4ED-1EA7CC12F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75B0C-4A96-488A-9249-2E67758801C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AF46-185D-F59B-8256-415E607C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50E-3E39-9441-C9E0-3C36B19C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0641-2799-F9F1-7A70-C33284E7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Architecture</a:t>
            </a:r>
            <a:br>
              <a:rPr lang="en-US" sz="4800" dirty="0"/>
            </a:br>
            <a:br>
              <a:rPr lang="en-US" sz="4800" dirty="0"/>
            </a:b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7668-4EA1-8FA5-C419-22270607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2972"/>
            <a:ext cx="9144000" cy="332482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Credit Card Default Prediction</a:t>
            </a:r>
          </a:p>
          <a:p>
            <a:endParaRPr lang="en-US" sz="4000" dirty="0">
              <a:solidFill>
                <a:srgbClr val="C00000"/>
              </a:solidFill>
            </a:endParaRPr>
          </a:p>
          <a:p>
            <a:endParaRPr lang="en-US" sz="4000" dirty="0">
              <a:solidFill>
                <a:srgbClr val="C00000"/>
              </a:solidFill>
            </a:endParaRPr>
          </a:p>
          <a:p>
            <a:r>
              <a:rPr lang="en-US" dirty="0"/>
              <a:t>                                                              Last date of revision 27</a:t>
            </a:r>
            <a:r>
              <a:rPr lang="en-US" baseline="30000" dirty="0"/>
              <a:t>th</a:t>
            </a:r>
            <a:r>
              <a:rPr lang="en-US" dirty="0"/>
              <a:t> March 2024</a:t>
            </a:r>
          </a:p>
          <a:p>
            <a:r>
              <a:rPr lang="en-US" dirty="0"/>
              <a:t>   Arijit Dey</a:t>
            </a:r>
          </a:p>
        </p:txBody>
      </p:sp>
    </p:spTree>
    <p:extLst>
      <p:ext uri="{BB962C8B-B14F-4D97-AF65-F5344CB8AC3E}">
        <p14:creationId xmlns:p14="http://schemas.microsoft.com/office/powerpoint/2010/main" val="79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7EB3-0611-9BE6-59E5-93E7CBA1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8638-6C3E-947B-763A-09099EBB249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4468353" y="1137804"/>
            <a:ext cx="45719" cy="7144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898A2949-F5AA-DB7F-FD46-26DA6EDD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09612"/>
            <a:ext cx="10515600" cy="370840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2977806A-3C62-3161-FE2E-493E8D2C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5223"/>
            <a:ext cx="10515600" cy="370840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896D8C6B-614F-55B7-5C3D-2AD8D7AEE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25778"/>
            <a:ext cx="10515601" cy="36576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343DA79C-F37A-38F8-E750-10C804AC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44817"/>
            <a:ext cx="10515600" cy="36576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9F97A8C9-BAAD-1A4D-F60A-CA3F10664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468937"/>
            <a:ext cx="10515600" cy="36576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21B6E2E7-BC2F-C7E3-F666-E9BE406A76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3984543"/>
            <a:ext cx="10515601" cy="37084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2A79DA38-758E-A2AB-3106-8A8FBF5D6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98" y="4590457"/>
            <a:ext cx="10515602" cy="37084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13077687-EF90-B876-F4CE-255979932B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98" y="5177548"/>
            <a:ext cx="10515601" cy="3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2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Architecture  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 </dc:title>
  <dc:creator>Arijit Dey</dc:creator>
  <cp:lastModifiedBy>Arijit Dey</cp:lastModifiedBy>
  <cp:revision>1</cp:revision>
  <dcterms:created xsi:type="dcterms:W3CDTF">2024-03-28T06:00:26Z</dcterms:created>
  <dcterms:modified xsi:type="dcterms:W3CDTF">2024-03-28T06:05:33Z</dcterms:modified>
</cp:coreProperties>
</file>