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2A25-A3FF-D092-2463-EA7A51482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99FC-79DF-A258-96F1-A2737F2C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D16C-5105-AE5E-2743-ADC26A5A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9AA0-E83B-2918-4127-67B025F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E630-A772-5426-B949-EAF4FAA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3523-62C2-599F-A20B-59CFF6CB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E9964-2BBB-2620-5DA8-2759DDDB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2ED-1181-E149-AD0D-C4EEBC8A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FF93-49FE-BA39-8E5B-EE23CA27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907C-45EE-38CC-CF9E-4C4D76D9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9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E246-6C66-5B90-3DDA-797C54CFD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2B5B7-A277-5F93-B13A-C45F34AA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67B3-E75C-AF17-0F76-C50A715E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6587-3F3D-4D56-3E66-0A2BFAB9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CDA6-92C5-E4C4-610D-8D38C4B4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85CB-DC55-CEDB-E4D0-F89C8BE1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117C-0DF4-6077-E693-D4952E60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0446-23A2-6DB0-04EA-E43696CA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535B-F5F3-A0F2-984C-A93613B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213C-805E-5333-5D37-CF06E6ED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F261-B936-CC20-3D0A-4CE5231E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4AB7-0B01-07CD-F359-0D527CF4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CCCA-378F-3284-8C30-D0F27ACB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5ECB-6F82-FB68-9D70-FBCA2E93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50B8-A0D5-96AE-A0E5-26303817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D232-1EF3-FF95-3E3E-35DE947B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4F5F-B28C-619E-BEAA-0F5FFEEE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A010-7299-E485-E9FA-C82E2D20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0CB7A-504E-82E1-D465-84B714BA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7DD6C-B624-B5D7-8F1E-D3B76E3C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674F-910A-CE7D-891D-EFCFFB6E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1F43-BBA0-50A2-FFDD-118E3CC4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06052-0496-7953-B800-9D6DEE3B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6BC56-E857-3F32-8327-6487BBBE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BEE0-D441-01C5-5257-1473C965C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42D59-4370-6F96-9BCD-2DFACD9FC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29009-9160-A780-3475-407B7DF7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C40BA-B085-5097-AD7F-F2892907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40851-CCEE-9B27-0BBF-C620C6DF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AFEE-07BF-E335-1B07-5C7847AE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FEB5E-E7C5-82B1-9BF8-870A849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48C9-4290-8B6F-35CB-4EE31533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BEF9-DC97-03DB-0001-81C2E222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E4D4-76BD-9519-6EBC-7D7BB303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E7129-79CA-4B9D-84E0-96CF7A6A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84AD-18A6-396E-4C4D-C6050AA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E4A6-4E95-8E73-A8CC-702FE84A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B229-4BB2-6F57-ED37-6C46BF95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54EC2-1410-F950-B089-6997F039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A918-4E5F-5A83-3AF9-9ADAEC65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FCF2F-8DD7-E18B-236D-7D0C67AA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D1883-29DB-7044-E020-DDD163D8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669-91F3-579D-23BE-4C8B1CFE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205EA-8F07-075F-F84C-A8D5DAD66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3B5A-95F3-0CA0-3C65-F4238A6E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FEA6-2860-FD61-A20B-38C6963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DC72-BC56-F153-3A6B-0E2FA700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70269-FB11-0C3F-5222-A2B3EDE2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F185-26B5-E462-2CAE-D898C664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7165-EFEE-C8B2-0424-7CC572EE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E136-6E14-B29B-A761-7CB9096F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14517-B289-4B88-99C0-026D9EEBD30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9FFF-558F-1662-D5DA-82FD86084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B59F-327C-87E3-F137-498DAAD2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32BFF-E8B8-4182-83E9-82F7BF118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8762-4F68-DD35-1425-2B4DA13B0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2435"/>
            <a:ext cx="9390927" cy="1435261"/>
          </a:xfrm>
        </p:spPr>
        <p:txBody>
          <a:bodyPr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Low level document(LLD)</a:t>
            </a:r>
            <a:br>
              <a:rPr lang="en-US" sz="1200" dirty="0"/>
            </a:br>
            <a:r>
              <a:rPr lang="en-US" sz="4400" dirty="0">
                <a:solidFill>
                  <a:srgbClr val="0070C0"/>
                </a:solidFill>
              </a:rPr>
              <a:t>low level documents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5C174-495E-919E-83AF-018C898B0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2810"/>
            <a:ext cx="9144000" cy="28849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Credit Card Default Prediction</a:t>
            </a:r>
          </a:p>
          <a:p>
            <a:endParaRPr lang="en-US" sz="36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                                                                                             </a:t>
            </a:r>
            <a:r>
              <a:rPr lang="en-US" sz="2000" i="1" dirty="0"/>
              <a:t>Last date of revision 27march 2014</a:t>
            </a:r>
          </a:p>
          <a:p>
            <a:r>
              <a:rPr lang="en-US" sz="2000" i="1" dirty="0"/>
              <a:t>                                                                                       Arijit Dey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3E52-F48C-E508-49C0-D165532C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Project information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3476-9A70-9BE0-EA8E-0B89435F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1" dirty="0">
                <a:solidFill>
                  <a:srgbClr val="3C4043"/>
                </a:solidFill>
                <a:effectLst/>
                <a:latin typeface="Inter"/>
              </a:rPr>
              <a:t>This dataset contains information on default payments, demographic factors, credit data, history of payment, and bill statements of credit card clients in Taiwan from April 2005 to September 2005.</a:t>
            </a:r>
          </a:p>
          <a:p>
            <a:pPr marL="0" indent="0" algn="just">
              <a:buNone/>
            </a:pPr>
            <a:endParaRPr lang="en-US" sz="2400" i="1" dirty="0">
              <a:solidFill>
                <a:srgbClr val="3C4043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3C4043"/>
                </a:solidFill>
                <a:latin typeface="Inter"/>
              </a:rPr>
              <a:t>Dataset link: </a:t>
            </a:r>
            <a:r>
              <a:rPr lang="en-US" sz="2400" i="1" dirty="0">
                <a:solidFill>
                  <a:srgbClr val="C00000"/>
                </a:solidFill>
                <a:latin typeface="Inter"/>
              </a:rPr>
              <a:t>https://www.kaggle.com/datasets/uciml/default-of-credit-card-clients-dataset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C0F6-2444-D109-A82D-768F3BCD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37E0-CAD0-83C2-65DC-3B1FFF12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C00000"/>
                </a:solidFill>
                <a:effectLst/>
                <a:latin typeface="Inter"/>
              </a:rPr>
              <a:t>There are 25 variables: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ID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ID of each client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LIMIT_BAL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Amount of given credit in NT dollars (includes individual and family/supplementary credit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SEX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Gender (1=male, 2=female)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EDUCATION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(1=graduate school, 2=university, 3=high school, 4=others, 5=unknown, 6=unknown)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MARRIAGE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Marital status (1=married, 2=single, 3=others)</a:t>
            </a:r>
          </a:p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3C4043"/>
                </a:solidFill>
                <a:effectLst/>
                <a:latin typeface="inherit"/>
              </a:rPr>
              <a:t>AGE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: Age in years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7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3887-EC67-D43D-ED08-35BC9CEF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64857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7ABB-9A09-583A-F06B-A2D698F3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423"/>
            <a:ext cx="10515600" cy="51815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PAY_0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Repayment status in September 2005 (-1=pay duly, 1=payment delay for one month, 2=payment delay for two months, … 8=payment delay for eight months, 9=payment delay for nine months and above)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PAY_2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Repayment status in August 2005 (scale same as above)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PAY_3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Repayment status in July 2005 (scale same as above)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PAY_4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Repayment status in June 2005 (scale same as above)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PAY_5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Repayment status in May 2005 (scale same as above)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PAY_6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Repayment status in April 2005 (scale same as above)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BILL_AMT1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Amount of bill statement in September 2005 (NT dollar)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BILL_AMT2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Amount of bill statement in August 2005 (NT dollar)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BILL_AMT3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Amount of bill statement in July 2005 (NT dollar)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BILL_AMT4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Amount of bill statement in June 2005 (NT dollar)</a:t>
            </a:r>
          </a:p>
          <a:p>
            <a:pPr marL="0" indent="0" algn="just" fontAlgn="base">
              <a:buNone/>
            </a:pPr>
            <a:r>
              <a:rPr lang="en-US" sz="2600" b="1" i="0" dirty="0">
                <a:solidFill>
                  <a:srgbClr val="3C4043"/>
                </a:solidFill>
                <a:effectLst/>
                <a:latin typeface="inherit"/>
              </a:rPr>
              <a:t>BILL_AMT5</a:t>
            </a:r>
            <a:r>
              <a:rPr lang="en-US" sz="2600" b="0" i="0" dirty="0">
                <a:solidFill>
                  <a:srgbClr val="3C4043"/>
                </a:solidFill>
                <a:effectLst/>
                <a:latin typeface="inherit"/>
              </a:rPr>
              <a:t>: Amount of bill statement in May 2005 (NT dollar)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8E62-D4FB-4A22-00E2-7345320F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848"/>
            <a:ext cx="10515600" cy="451413"/>
          </a:xfrm>
        </p:spPr>
        <p:txBody>
          <a:bodyPr>
            <a:normAutofit fontScale="90000"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FAF8-BC2F-A5C6-77B2-DDABD446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676"/>
            <a:ext cx="10515600" cy="5297287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BILL_AMT6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Amount of bill statement in April 2005 (NT dollar)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PAY_AMT1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Amount of previous payment in September 2005 (NT dollar)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PAY_AMT2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Amount of previous payment in August  2005 (NT dollar)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PAY_AMT3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Amount of previous payment in July 2005 (NT dollar)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PAY_AMT4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Amount of previous payment in June 2005 (NT dollar)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PAY_AMT5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Amount of previous payment in May 2005 (NT dollar)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PAY_AMT6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Amount of previous payment in April 2005 (NT dollar)</a:t>
            </a:r>
          </a:p>
          <a:p>
            <a:pPr marL="0" indent="0" algn="l" fontAlgn="base">
              <a:buNone/>
            </a:pP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default.payment.next.month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Default payment (1=yes, 0=no)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9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8841-B017-ECCA-BE8C-CE30F7FB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200" dirty="0"/>
              <a:t>Low level document(LLD)</a:t>
            </a:r>
            <a:br>
              <a:rPr lang="en-US" sz="1200" dirty="0"/>
            </a:br>
            <a:br>
              <a:rPr lang="en-US" sz="1200" dirty="0"/>
            </a:br>
            <a:r>
              <a:rPr lang="en-US" sz="4000" dirty="0">
                <a:solidFill>
                  <a:srgbClr val="0070C0"/>
                </a:solidFill>
              </a:rPr>
              <a:t>Design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9AFF-C6A0-228D-BEF6-EB4CEB8B46C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21511" y="5988226"/>
            <a:ext cx="24982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569C8C0A-0ECF-A894-2AA9-0956701A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9612"/>
            <a:ext cx="10515600" cy="37084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183C3367-4285-05AC-7D69-45F9D13A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5223"/>
            <a:ext cx="10515600" cy="37084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9646D66A-1188-734E-B5BC-2AD80786E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25778"/>
            <a:ext cx="10515601" cy="36576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53F382DE-2970-774F-1AC6-429B2B529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44817"/>
            <a:ext cx="10515600" cy="36576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9C7FAF12-9C37-6C48-D900-B59D1EC0F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468937"/>
            <a:ext cx="10515600" cy="36576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F6AB5415-1383-371E-1429-A8157D767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3984543"/>
            <a:ext cx="10515601" cy="37084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68F96ED0-524B-39DF-B76E-63B2E8D05D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8" y="4590457"/>
            <a:ext cx="10515602" cy="37084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51E402EA-143C-6A88-86C1-FF1C01650A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98" y="5177548"/>
            <a:ext cx="10515601" cy="3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inherit</vt:lpstr>
      <vt:lpstr>Inter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Low level document(LLD) low level documents </vt:lpstr>
      <vt:lpstr>Low level document(LLD)   Project information </vt:lpstr>
      <vt:lpstr>Low level document(LLD)   Dataset information</vt:lpstr>
      <vt:lpstr>Low level document(LLD)     </vt:lpstr>
      <vt:lpstr>Low level document(LLD)  </vt:lpstr>
      <vt:lpstr>Low level document(LLD)  Design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Low level document(LLD) low level documents </dc:title>
  <dc:creator>Arijit Dey</dc:creator>
  <cp:lastModifiedBy>Arijit Dey</cp:lastModifiedBy>
  <cp:revision>2</cp:revision>
  <dcterms:created xsi:type="dcterms:W3CDTF">2024-03-28T05:28:14Z</dcterms:created>
  <dcterms:modified xsi:type="dcterms:W3CDTF">2024-03-28T05:57:20Z</dcterms:modified>
</cp:coreProperties>
</file>