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arsan Sathishkumar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sudarsansathishkumar/VaultofCodes_Python_Intern_Final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vaultofcodes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5774782" cy="590321"/>
          </a:xfrm>
        </p:spPr>
        <p:txBody>
          <a:bodyPr/>
          <a:lstStyle/>
          <a:p>
            <a:r>
              <a:rPr lang="en-IN" dirty="0"/>
              <a:t>Final project – </a:t>
            </a:r>
            <a:r>
              <a:rPr lang="en-IN" dirty="0" err="1"/>
              <a:t>gui</a:t>
            </a:r>
            <a:r>
              <a:rPr lang="en-IN" dirty="0"/>
              <a:t> based </a:t>
            </a:r>
            <a:r>
              <a:rPr lang="en-IN" dirty="0" err="1"/>
              <a:t>todo</a:t>
            </a:r>
            <a:r>
              <a:rPr lang="en-IN" dirty="0"/>
              <a:t> list application</a:t>
            </a:r>
            <a:endParaRPr lang="en-IN" dirty="0"/>
          </a:p>
        </p:txBody>
      </p:sp>
      <p:sp>
        <p:nvSpPr>
          <p:cNvPr id="4" name="Subtitle 2"/>
          <p:cNvSpPr txBox="1"/>
          <p:nvPr/>
        </p:nvSpPr>
        <p:spPr>
          <a:xfrm>
            <a:off x="6166206" y="2495444"/>
            <a:ext cx="5523770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/>
              <a:t>Presented by: </a:t>
            </a:r>
            <a:r>
              <a:rPr lang="en-US" altLang="en-IN" dirty="0"/>
              <a:t>arijit golui</a:t>
            </a:r>
            <a:endParaRPr lang="en-US" altLang="en-IN" dirty="0"/>
          </a:p>
        </p:txBody>
      </p:sp>
      <p:sp>
        <p:nvSpPr>
          <p:cNvPr id="5" name="Subtitle 2"/>
          <p:cNvSpPr txBox="1"/>
          <p:nvPr/>
        </p:nvSpPr>
        <p:spPr>
          <a:xfrm>
            <a:off x="912888" y="3477074"/>
            <a:ext cx="5774782" cy="27444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bg1"/>
                </a:solidFill>
              </a:rPr>
              <a:t>Introduction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Working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Uses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Screen shots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Advantages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Future scopes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conclusion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35756" y="3105834"/>
            <a:ext cx="2720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THANKYOU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introduction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87"/>
            <a:ext cx="109563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a user-friendly to-do list application with a graphical user interface (GUI).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PyQt5 for the GUI, SQLite3 for the database.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 tasks as completed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all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only completed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tasks in progress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Undo mark as complete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 saves progress to a database, ensuring tasks persist after closing and reopening the app.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3" y="2034489"/>
            <a:ext cx="1090259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PyQt5: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the tools to create a visually appealing and functional interface.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Components: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 input field, task list display, buttons for various actions (add, delete, mark as complete, etc.).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tasks, statuses, and other related information.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Operations: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Add, update, delete, and retrieve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Workflow: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adds a new task through the input field.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is saved to the SQLite3 database.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appears in the list of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can mark the task as complete, which updates the database and the task list.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can undo the mark as complete, reverting the task's status in the database.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311487"/>
            <a:ext cx="102840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Task Management: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track of daily tasks and goals.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tasks based on their status (completed, in progress).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Use: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work-related tasks and deadlines.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team members are aware of their responsibilities.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Use: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assignments, projects, and study schedules.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Productivity: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time management.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efficiency by keeping a clear list of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  <a:endParaRPr lang="en-IN" dirty="0"/>
          </a:p>
        </p:txBody>
      </p:sp>
      <p:grpSp>
        <p:nvGrpSpPr>
          <p:cNvPr id="21" name="Group 20"/>
          <p:cNvGrpSpPr/>
          <p:nvPr/>
        </p:nvGrpSpPr>
        <p:grpSpPr>
          <a:xfrm>
            <a:off x="441371" y="2064577"/>
            <a:ext cx="2452404" cy="2383108"/>
            <a:chOff x="689099" y="2011610"/>
            <a:chExt cx="3033111" cy="29474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89099" y="2011610"/>
              <a:ext cx="3033111" cy="2467086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647648" y="4589684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Main Page</a:t>
              </a:r>
              <a:endParaRPr lang="en-IN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76769" y="3894035"/>
            <a:ext cx="2452404" cy="2383108"/>
            <a:chOff x="3917328" y="2011610"/>
            <a:chExt cx="3033111" cy="29474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7328" y="2011610"/>
              <a:ext cx="3033111" cy="246708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521934" y="4589684"/>
              <a:ext cx="1823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Add Functionality</a:t>
              </a:r>
              <a:endParaRPr lang="en-IN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920693" y="2064577"/>
            <a:ext cx="3153583" cy="2478063"/>
            <a:chOff x="6732894" y="2011610"/>
            <a:chExt cx="3858434" cy="3031933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5557" y="2011610"/>
              <a:ext cx="3033111" cy="246708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6732894" y="4591662"/>
              <a:ext cx="3858434" cy="451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Mark as complete Functionality</a:t>
              </a:r>
              <a:endParaRPr lang="en-IN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882992" y="3894035"/>
            <a:ext cx="2895344" cy="2470643"/>
            <a:chOff x="8774598" y="3772736"/>
            <a:chExt cx="2895344" cy="247064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2756" y="3772736"/>
              <a:ext cx="2479029" cy="201640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774598" y="5874047"/>
              <a:ext cx="289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Undo complete Functionality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3350773" y="3930086"/>
            <a:ext cx="2452404" cy="2423917"/>
            <a:chOff x="419416" y="1882094"/>
            <a:chExt cx="2452404" cy="2423917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19416" y="1882094"/>
              <a:ext cx="2452404" cy="199474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14005" y="3936679"/>
              <a:ext cx="1463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View all tasks</a:t>
              </a:r>
              <a:endParaRPr lang="en-IN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86369" y="2059376"/>
            <a:ext cx="2609753" cy="2423917"/>
            <a:chOff x="2977910" y="1882094"/>
            <a:chExt cx="2609753" cy="242391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2558" y="1882094"/>
              <a:ext cx="2525969" cy="205458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77910" y="3936679"/>
              <a:ext cx="2609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View not completed tasks</a:t>
              </a:r>
              <a:endParaRPr lang="en-IN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253962" y="3930086"/>
            <a:ext cx="2452405" cy="2423917"/>
            <a:chOff x="5768401" y="1882094"/>
            <a:chExt cx="2452405" cy="242391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68401" y="1882094"/>
              <a:ext cx="2452405" cy="1994749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5881285" y="3936679"/>
              <a:ext cx="2226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View completed tasks</a:t>
              </a:r>
              <a:endParaRPr lang="en-IN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0395" y="2059376"/>
            <a:ext cx="2597186" cy="2423917"/>
            <a:chOff x="8329151" y="1882094"/>
            <a:chExt cx="2597186" cy="242391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1542" y="1882094"/>
              <a:ext cx="2452405" cy="1994749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8329151" y="3936679"/>
              <a:ext cx="25971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Delete tasks Functionality</a:t>
              </a:r>
              <a:endParaRPr lang="en-IN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Intuitive design makes it easy to use.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Persistence: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are saved between sessions due to the SQLite3 database.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handle multiple tasks and various statuses.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Undo Functionality: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for correction of accidental completions.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Future scopes</a:t>
            </a:r>
            <a:endParaRPr lang="en-IN" sz="18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588486"/>
            <a:ext cx="1090259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mobile version to increase accessibility.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Version: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 a web-based version to allow access from any device with internet connectivity.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cloud synchronization to keep tasks updated across multiple devices.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Features: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Priority Levels: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 users to set priority levels for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reminder notifications for upcoming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385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multiple users to collaborate on shared task lists.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Other Tools: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calendars, email, and other productivity tools for a seamless user experience.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13382" y="2358999"/>
            <a:ext cx="111652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explored the development and features of a GUI-based to-do list application.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utilizes PyQt5 for the graphical interface and SQLite3 for database management.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functionalities include adding, deleting, and marking tasks as complete, with an additional undo option.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application ensures task persistence across sessions, enhancing user experience.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449" y="5990253"/>
            <a:ext cx="7980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You can find the code in this repository:</a:t>
            </a:r>
            <a:endParaRPr lang="en-IN" dirty="0"/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1"/>
              </a:rPr>
              <a:t>https://github.com/sudarsansathishkumar/VaultofCodes_Python_Intern_FinalProject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3224</Words>
  <Application>WPS Presentation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Wingdings 2</vt:lpstr>
      <vt:lpstr>Wingdings</vt:lpstr>
      <vt:lpstr>Gill Sans MT</vt:lpstr>
      <vt:lpstr>Microsoft YaHei</vt:lpstr>
      <vt:lpstr>Arial Unicode MS</vt:lpstr>
      <vt:lpstr>Calibri</vt:lpstr>
      <vt:lpstr>Dividend</vt:lpstr>
      <vt:lpstr>vaultofcodes</vt:lpstr>
      <vt:lpstr>introduction</vt:lpstr>
      <vt:lpstr>working</vt:lpstr>
      <vt:lpstr>uses</vt:lpstr>
      <vt:lpstr>Screenshots</vt:lpstr>
      <vt:lpstr>Screenshots</vt:lpstr>
      <vt:lpstr>advantages</vt:lpstr>
      <vt:lpstr>Future scopes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Sudarsan Sathishkumar</dc:creator>
  <cp:lastModifiedBy>Arijit Golui</cp:lastModifiedBy>
  <cp:revision>5</cp:revision>
  <dcterms:created xsi:type="dcterms:W3CDTF">2024-08-05T13:48:00Z</dcterms:created>
  <dcterms:modified xsi:type="dcterms:W3CDTF">2025-08-18T17:52:26Z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486870D1400A4555BE675AB075323613_12</vt:lpwstr>
  </property>
  <property fmtid="{D5CDD505-2E9C-101B-9397-08002B2CF9AE}" pid="3" name="KSOProductBuildVer">
    <vt:lpwstr>1033-12.2.0.22222</vt:lpwstr>
  </property>
</Properties>
</file>