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30"/>
  </p:notesMasterIdLst>
  <p:sldIdLst>
    <p:sldId id="256" r:id="rId5"/>
    <p:sldId id="258" r:id="rId6"/>
    <p:sldId id="306" r:id="rId7"/>
    <p:sldId id="263" r:id="rId8"/>
    <p:sldId id="259" r:id="rId9"/>
    <p:sldId id="261" r:id="rId10"/>
    <p:sldId id="316" r:id="rId11"/>
    <p:sldId id="272" r:id="rId12"/>
    <p:sldId id="318" r:id="rId13"/>
    <p:sldId id="260" r:id="rId14"/>
    <p:sldId id="275" r:id="rId15"/>
    <p:sldId id="266" r:id="rId16"/>
    <p:sldId id="265" r:id="rId17"/>
    <p:sldId id="320" r:id="rId18"/>
    <p:sldId id="267" r:id="rId19"/>
    <p:sldId id="271" r:id="rId20"/>
    <p:sldId id="323" r:id="rId21"/>
    <p:sldId id="315" r:id="rId22"/>
    <p:sldId id="276" r:id="rId23"/>
    <p:sldId id="321" r:id="rId24"/>
    <p:sldId id="326" r:id="rId25"/>
    <p:sldId id="327" r:id="rId26"/>
    <p:sldId id="309" r:id="rId27"/>
    <p:sldId id="324" r:id="rId28"/>
    <p:sldId id="325" r:id="rId29"/>
  </p:sldIdLst>
  <p:sldSz cx="9144000" cy="5143500" type="screen16x9"/>
  <p:notesSz cx="6858000" cy="9144000"/>
  <p:embeddedFontLst>
    <p:embeddedFont>
      <p:font typeface="Black Han Sans" panose="020B0604020202020204" charset="-127"/>
      <p:regular r:id="rId31"/>
    </p:embeddedFont>
    <p:embeddedFont>
      <p:font typeface="ABeeZee" panose="020B0604020202020204" charset="0"/>
      <p:regular r:id="rId32"/>
      <p:italic r:id="rId33"/>
    </p:embeddedFont>
    <p:embeddedFont>
      <p:font typeface="Aharoni" panose="02010803020104030203" pitchFamily="2" charset="-79"/>
      <p:bold r:id="rId34"/>
    </p:embeddedFont>
    <p:embeddedFont>
      <p:font typeface="Amasis MT Pro Black" panose="02040A04050005020304" pitchFamily="18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281B4-75D0-4603-AD23-F6134DF98DFB}" v="695" dt="2023-01-10T15:50:55.942"/>
    <p1510:client id="{12123D26-AB0D-4C0D-901B-5EEEEB9D8B14}" v="282" vWet="288" dt="2023-01-10T08:17:06.621"/>
    <p1510:client id="{124210DB-0F9A-EF0A-F513-B7DBB498A3C4}" v="213" dt="2023-01-10T16:56:21.454"/>
    <p1510:client id="{3FBEEC75-9E02-2E27-548D-96AC1AA5DAA8}" v="206" dt="2023-01-09T16:05:09.656"/>
    <p1510:client id="{4E51C17C-0AC1-4CC8-2F83-640B0969834E}" v="112" dt="2023-01-10T13:35:24.079"/>
    <p1510:client id="{77FAB189-12AB-9338-8BD9-DF1D30B4964E}" v="19" dt="2023-01-11T08:12:39.191"/>
    <p1510:client id="{7F7A81B4-E2A1-227C-30A3-B8E72B3F4FE3}" v="144" dt="2023-01-10T11:01:48.318"/>
    <p1510:client id="{972B27DC-F83E-43F8-AF73-60CCA01F7893}" v="420" dt="2023-01-10T09:27:51.851"/>
    <p1510:client id="{AB9F6988-E490-ED00-36F3-B1ABF98E301D}" v="325" dt="2023-01-10T15:59:25.418"/>
    <p1510:client id="{B3FB2A08-8434-EA54-AC25-9BC076EDA54A}" v="1" dt="2023-01-10T17:27:13.617"/>
    <p1510:client id="{F04AA0C8-8420-A0EA-9541-58FC09638D41}" v="647" dt="2023-01-10T13:00:16.941"/>
    <p1510:client id="{F86E6192-D17D-FEEF-F52A-A0FD81D30E6E}" v="101" dt="2023-01-10T11:56:18.494"/>
    <p1510:client id="{FBD2AC8E-DF82-A8AD-08C2-7A53E856A9C6}" v="427" dt="2023-01-10T14:09:46.645"/>
  </p1510:revLst>
</p1510:revInfo>
</file>

<file path=ppt/tableStyles.xml><?xml version="1.0" encoding="utf-8"?>
<a:tblStyleLst xmlns:a="http://schemas.openxmlformats.org/drawingml/2006/main" def="{38A43B7A-01AC-4942-91D0-0C7C4D1B631B}">
  <a:tblStyle styleId="{38A43B7A-01AC-4942-91D0-0C7C4D1B63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2" name="Google Shape;4642;g100ea2c32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3" name="Google Shape;4643;g100ea2c32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8" name="Google Shape;448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9" name="Google Shape;4479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0" name="Google Shape;4480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9" name="Google Shape;4479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0" name="Google Shape;4480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035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Google Shape;4495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6" name="Google Shape;4496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4" name="Google Shape;4584;g100ea2c326c_0_24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5" name="Google Shape;4585;g100ea2c326c_0_24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0" name="Google Shape;4590;g100ea2c326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1" name="Google Shape;4591;g100ea2c326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49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8" name="Google Shape;4868;g1012d73dd0b_0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9" name="Google Shape;4869;g1012d73dd0b_0_1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8" name="Google Shape;448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77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8" name="Google Shape;4868;g1012d73dd0b_0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9" name="Google Shape;4869;g1012d73dd0b_0_1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54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7" name="Google Shape;4467;g99f2f57a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8" name="Google Shape;4468;g99f2f57a7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15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7" name="Google Shape;4467;g99f2f57a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8" name="Google Shape;4468;g99f2f57a7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1" name="Google Shape;437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096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0" name="Google Shape;4590;g100ea2c326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1" name="Google Shape;4591;g100ea2c326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0" name="Google Shape;4590;g100ea2c326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1" name="Google Shape;4591;g100ea2c326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59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14"/>
          <p:cNvGrpSpPr/>
          <p:nvPr/>
        </p:nvGrpSpPr>
        <p:grpSpPr>
          <a:xfrm rot="5400000">
            <a:off x="653906" y="1721142"/>
            <a:ext cx="2768461" cy="4076473"/>
            <a:chOff x="2525900" y="1699450"/>
            <a:chExt cx="1076050" cy="1584450"/>
          </a:xfrm>
        </p:grpSpPr>
        <p:sp>
          <p:nvSpPr>
            <p:cNvPr id="1621" name="Google Shape;1621;p14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4"/>
          <p:cNvGrpSpPr/>
          <p:nvPr/>
        </p:nvGrpSpPr>
        <p:grpSpPr>
          <a:xfrm>
            <a:off x="3138301" y="41"/>
            <a:ext cx="6005949" cy="1460702"/>
            <a:chOff x="3877250" y="939525"/>
            <a:chExt cx="2541125" cy="618025"/>
          </a:xfrm>
        </p:grpSpPr>
        <p:sp>
          <p:nvSpPr>
            <p:cNvPr id="1690" name="Google Shape;1690;p14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5" name="Google Shape;1755;p14"/>
          <p:cNvSpPr txBox="1">
            <a:spLocks noGrp="1"/>
          </p:cNvSpPr>
          <p:nvPr>
            <p:ph type="title"/>
          </p:nvPr>
        </p:nvSpPr>
        <p:spPr>
          <a:xfrm>
            <a:off x="4463450" y="1732314"/>
            <a:ext cx="38121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56" name="Google Shape;1756;p14"/>
          <p:cNvSpPr txBox="1">
            <a:spLocks noGrp="1"/>
          </p:cNvSpPr>
          <p:nvPr>
            <p:ph type="subTitle" idx="1"/>
          </p:nvPr>
        </p:nvSpPr>
        <p:spPr>
          <a:xfrm>
            <a:off x="4463450" y="2497400"/>
            <a:ext cx="3812100" cy="11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17"/>
          <p:cNvGrpSpPr/>
          <p:nvPr/>
        </p:nvGrpSpPr>
        <p:grpSpPr>
          <a:xfrm flipH="1">
            <a:off x="-167" y="3797070"/>
            <a:ext cx="3253203" cy="1346446"/>
            <a:chOff x="4145150" y="2643900"/>
            <a:chExt cx="1914550" cy="792400"/>
          </a:xfrm>
        </p:grpSpPr>
        <p:sp>
          <p:nvSpPr>
            <p:cNvPr id="2077" name="Google Shape;2077;p1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9" name="Google Shape;2139;p17"/>
          <p:cNvGrpSpPr/>
          <p:nvPr/>
        </p:nvGrpSpPr>
        <p:grpSpPr>
          <a:xfrm>
            <a:off x="4" y="-33"/>
            <a:ext cx="1262602" cy="2198093"/>
            <a:chOff x="1083450" y="1318750"/>
            <a:chExt cx="624525" cy="1087250"/>
          </a:xfrm>
        </p:grpSpPr>
        <p:sp>
          <p:nvSpPr>
            <p:cNvPr id="2140" name="Google Shape;2140;p1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7" name="Google Shape;2177;p17"/>
          <p:cNvGrpSpPr/>
          <p:nvPr/>
        </p:nvGrpSpPr>
        <p:grpSpPr>
          <a:xfrm flipH="1">
            <a:off x="7881404" y="-33"/>
            <a:ext cx="1262602" cy="2198093"/>
            <a:chOff x="1083450" y="1318750"/>
            <a:chExt cx="624525" cy="1087250"/>
          </a:xfrm>
        </p:grpSpPr>
        <p:sp>
          <p:nvSpPr>
            <p:cNvPr id="2178" name="Google Shape;2178;p1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5" name="Google Shape;2215;p17"/>
          <p:cNvGrpSpPr/>
          <p:nvPr/>
        </p:nvGrpSpPr>
        <p:grpSpPr>
          <a:xfrm>
            <a:off x="5890659" y="3797009"/>
            <a:ext cx="3253203" cy="1346446"/>
            <a:chOff x="4145150" y="2643900"/>
            <a:chExt cx="1914550" cy="792400"/>
          </a:xfrm>
        </p:grpSpPr>
        <p:sp>
          <p:nvSpPr>
            <p:cNvPr id="2216" name="Google Shape;2216;p1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8" name="Google Shape;227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0" name="Google Shape;2690;p21"/>
          <p:cNvGrpSpPr/>
          <p:nvPr/>
        </p:nvGrpSpPr>
        <p:grpSpPr>
          <a:xfrm>
            <a:off x="5568927" y="-63"/>
            <a:ext cx="3574601" cy="869376"/>
            <a:chOff x="3877250" y="939525"/>
            <a:chExt cx="2541125" cy="618025"/>
          </a:xfrm>
        </p:grpSpPr>
        <p:sp>
          <p:nvSpPr>
            <p:cNvPr id="2691" name="Google Shape;2691;p21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1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1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1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1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1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1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1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1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1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1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1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1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1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1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1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1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1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1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1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1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1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1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1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1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1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1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1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1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1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1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1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1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1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1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1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6" name="Google Shape;2756;p21"/>
          <p:cNvGrpSpPr/>
          <p:nvPr/>
        </p:nvGrpSpPr>
        <p:grpSpPr>
          <a:xfrm flipH="1">
            <a:off x="2" y="-63"/>
            <a:ext cx="3574601" cy="869376"/>
            <a:chOff x="3877250" y="939525"/>
            <a:chExt cx="2541125" cy="618025"/>
          </a:xfrm>
        </p:grpSpPr>
        <p:sp>
          <p:nvSpPr>
            <p:cNvPr id="2757" name="Google Shape;2757;p21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1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1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21"/>
          <p:cNvGrpSpPr/>
          <p:nvPr/>
        </p:nvGrpSpPr>
        <p:grpSpPr>
          <a:xfrm>
            <a:off x="5830687" y="3505908"/>
            <a:ext cx="3312746" cy="1371090"/>
            <a:chOff x="4145150" y="2643900"/>
            <a:chExt cx="1914550" cy="792400"/>
          </a:xfrm>
        </p:grpSpPr>
        <p:sp>
          <p:nvSpPr>
            <p:cNvPr id="2823" name="Google Shape;2823;p21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1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1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1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1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1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1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1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1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1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1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1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1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1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1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1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5" name="Google Shape;2885;p21"/>
          <p:cNvGrpSpPr/>
          <p:nvPr/>
        </p:nvGrpSpPr>
        <p:grpSpPr>
          <a:xfrm flipH="1">
            <a:off x="12" y="3505908"/>
            <a:ext cx="3312746" cy="1371090"/>
            <a:chOff x="4145150" y="2643900"/>
            <a:chExt cx="1914550" cy="792400"/>
          </a:xfrm>
        </p:grpSpPr>
        <p:sp>
          <p:nvSpPr>
            <p:cNvPr id="2886" name="Google Shape;2886;p21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1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1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1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1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1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1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1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1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1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1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1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1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1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1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1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1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8" name="Google Shape;2948;p2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50" name="Google Shape;2950;p21"/>
          <p:cNvSpPr txBox="1">
            <a:spLocks noGrp="1"/>
          </p:cNvSpPr>
          <p:nvPr>
            <p:ph type="title" idx="2"/>
          </p:nvPr>
        </p:nvSpPr>
        <p:spPr>
          <a:xfrm>
            <a:off x="737300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1" name="Google Shape;2951;p21"/>
          <p:cNvSpPr txBox="1">
            <a:spLocks noGrp="1"/>
          </p:cNvSpPr>
          <p:nvPr>
            <p:ph type="subTitle" idx="1"/>
          </p:nvPr>
        </p:nvSpPr>
        <p:spPr>
          <a:xfrm>
            <a:off x="737300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2" name="Google Shape;2952;p21"/>
          <p:cNvSpPr txBox="1">
            <a:spLocks noGrp="1"/>
          </p:cNvSpPr>
          <p:nvPr>
            <p:ph type="title" idx="3"/>
          </p:nvPr>
        </p:nvSpPr>
        <p:spPr>
          <a:xfrm>
            <a:off x="3284025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3" name="Google Shape;2953;p21"/>
          <p:cNvSpPr txBox="1">
            <a:spLocks noGrp="1"/>
          </p:cNvSpPr>
          <p:nvPr>
            <p:ph type="subTitle" idx="4"/>
          </p:nvPr>
        </p:nvSpPr>
        <p:spPr>
          <a:xfrm>
            <a:off x="3284027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4" name="Google Shape;2954;p21"/>
          <p:cNvSpPr txBox="1">
            <a:spLocks noGrp="1"/>
          </p:cNvSpPr>
          <p:nvPr>
            <p:ph type="title" idx="5"/>
          </p:nvPr>
        </p:nvSpPr>
        <p:spPr>
          <a:xfrm>
            <a:off x="5830751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5" name="Google Shape;2955;p21"/>
          <p:cNvSpPr txBox="1">
            <a:spLocks noGrp="1"/>
          </p:cNvSpPr>
          <p:nvPr>
            <p:ph type="subTitle" idx="6"/>
          </p:nvPr>
        </p:nvSpPr>
        <p:spPr>
          <a:xfrm>
            <a:off x="5830754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7" name="Google Shape;2957;p22"/>
          <p:cNvGrpSpPr/>
          <p:nvPr/>
        </p:nvGrpSpPr>
        <p:grpSpPr>
          <a:xfrm>
            <a:off x="-15" y="44"/>
            <a:ext cx="1906399" cy="5143420"/>
            <a:chOff x="5970375" y="1301775"/>
            <a:chExt cx="1053725" cy="2842925"/>
          </a:xfrm>
        </p:grpSpPr>
        <p:sp>
          <p:nvSpPr>
            <p:cNvPr id="2958" name="Google Shape;2958;p2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1" name="Google Shape;3061;p22"/>
          <p:cNvGrpSpPr/>
          <p:nvPr/>
        </p:nvGrpSpPr>
        <p:grpSpPr>
          <a:xfrm flipH="1">
            <a:off x="7237610" y="44"/>
            <a:ext cx="1906399" cy="5143420"/>
            <a:chOff x="5970375" y="1301775"/>
            <a:chExt cx="1053725" cy="2842925"/>
          </a:xfrm>
        </p:grpSpPr>
        <p:sp>
          <p:nvSpPr>
            <p:cNvPr id="3062" name="Google Shape;3062;p2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5" name="Google Shape;31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66" name="Google Shape;3166;p22"/>
          <p:cNvSpPr txBox="1">
            <a:spLocks noGrp="1"/>
          </p:cNvSpPr>
          <p:nvPr>
            <p:ph type="title" idx="2"/>
          </p:nvPr>
        </p:nvSpPr>
        <p:spPr>
          <a:xfrm>
            <a:off x="2102413" y="1896675"/>
            <a:ext cx="2199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7" name="Google Shape;3167;p22"/>
          <p:cNvSpPr txBox="1">
            <a:spLocks noGrp="1"/>
          </p:cNvSpPr>
          <p:nvPr>
            <p:ph type="subTitle" idx="1"/>
          </p:nvPr>
        </p:nvSpPr>
        <p:spPr>
          <a:xfrm>
            <a:off x="2102413" y="2208125"/>
            <a:ext cx="2199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68" name="Google Shape;3168;p22"/>
          <p:cNvSpPr txBox="1">
            <a:spLocks noGrp="1"/>
          </p:cNvSpPr>
          <p:nvPr>
            <p:ph type="title" idx="3"/>
          </p:nvPr>
        </p:nvSpPr>
        <p:spPr>
          <a:xfrm>
            <a:off x="4902892" y="1896675"/>
            <a:ext cx="2138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9" name="Google Shape;3169;p22"/>
          <p:cNvSpPr txBox="1">
            <a:spLocks noGrp="1"/>
          </p:cNvSpPr>
          <p:nvPr>
            <p:ph type="subTitle" idx="4"/>
          </p:nvPr>
        </p:nvSpPr>
        <p:spPr>
          <a:xfrm>
            <a:off x="4902887" y="2208125"/>
            <a:ext cx="2138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0" name="Google Shape;3170;p22"/>
          <p:cNvSpPr txBox="1">
            <a:spLocks noGrp="1"/>
          </p:cNvSpPr>
          <p:nvPr>
            <p:ph type="title" idx="5"/>
          </p:nvPr>
        </p:nvSpPr>
        <p:spPr>
          <a:xfrm>
            <a:off x="2102413" y="3664275"/>
            <a:ext cx="2199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71" name="Google Shape;3171;p22"/>
          <p:cNvSpPr txBox="1">
            <a:spLocks noGrp="1"/>
          </p:cNvSpPr>
          <p:nvPr>
            <p:ph type="subTitle" idx="6"/>
          </p:nvPr>
        </p:nvSpPr>
        <p:spPr>
          <a:xfrm>
            <a:off x="2102413" y="3975725"/>
            <a:ext cx="2199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2" name="Google Shape;3172;p22"/>
          <p:cNvSpPr txBox="1">
            <a:spLocks noGrp="1"/>
          </p:cNvSpPr>
          <p:nvPr>
            <p:ph type="title" idx="7"/>
          </p:nvPr>
        </p:nvSpPr>
        <p:spPr>
          <a:xfrm>
            <a:off x="4902867" y="3664275"/>
            <a:ext cx="2138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73" name="Google Shape;3173;p22"/>
          <p:cNvSpPr txBox="1">
            <a:spLocks noGrp="1"/>
          </p:cNvSpPr>
          <p:nvPr>
            <p:ph type="subTitle" idx="8"/>
          </p:nvPr>
        </p:nvSpPr>
        <p:spPr>
          <a:xfrm>
            <a:off x="4902862" y="3975725"/>
            <a:ext cx="2138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1">
    <p:spTree>
      <p:nvGrpSpPr>
        <p:cNvPr id="1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5" name="Google Shape;3175;p23"/>
          <p:cNvGrpSpPr/>
          <p:nvPr/>
        </p:nvGrpSpPr>
        <p:grpSpPr>
          <a:xfrm>
            <a:off x="6992246" y="1992053"/>
            <a:ext cx="2140156" cy="3151313"/>
            <a:chOff x="2525900" y="1699450"/>
            <a:chExt cx="1076050" cy="1584450"/>
          </a:xfrm>
        </p:grpSpPr>
        <p:sp>
          <p:nvSpPr>
            <p:cNvPr id="3176" name="Google Shape;3176;p23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3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3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3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3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3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3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3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3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3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3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3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3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3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3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3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3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3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3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3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3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3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3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3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3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3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3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3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3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3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3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3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3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3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3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3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3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3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3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3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3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3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3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3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3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3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3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3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3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3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3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3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3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3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3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3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3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3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3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3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3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3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3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3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3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3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3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3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4" name="Google Shape;3244;p23"/>
          <p:cNvGrpSpPr/>
          <p:nvPr/>
        </p:nvGrpSpPr>
        <p:grpSpPr>
          <a:xfrm flipH="1">
            <a:off x="-4" y="1992053"/>
            <a:ext cx="2140156" cy="3151313"/>
            <a:chOff x="2525900" y="1699450"/>
            <a:chExt cx="1076050" cy="1584450"/>
          </a:xfrm>
        </p:grpSpPr>
        <p:sp>
          <p:nvSpPr>
            <p:cNvPr id="3245" name="Google Shape;3245;p23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3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3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3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3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3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3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3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3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3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3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3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3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3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3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3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3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3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3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3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3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3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3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3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3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3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3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3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3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3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3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3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3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3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3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3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3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3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3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3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3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3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3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3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3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3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3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3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3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3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3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3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3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3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3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3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3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3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3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3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3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3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3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3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3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3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3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3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3" name="Google Shape;3313;p23"/>
          <p:cNvGrpSpPr/>
          <p:nvPr/>
        </p:nvGrpSpPr>
        <p:grpSpPr>
          <a:xfrm rot="-5400000">
            <a:off x="7854329" y="-380942"/>
            <a:ext cx="908540" cy="1670705"/>
            <a:chOff x="6526400" y="1492875"/>
            <a:chExt cx="509900" cy="937650"/>
          </a:xfrm>
        </p:grpSpPr>
        <p:sp>
          <p:nvSpPr>
            <p:cNvPr id="3314" name="Google Shape;3314;p23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3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3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3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3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3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3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3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3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3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3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3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3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3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3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9" name="Google Shape;3329;p23"/>
          <p:cNvGrpSpPr/>
          <p:nvPr/>
        </p:nvGrpSpPr>
        <p:grpSpPr>
          <a:xfrm rot="5400000" flipH="1">
            <a:off x="381079" y="-380942"/>
            <a:ext cx="908540" cy="1670705"/>
            <a:chOff x="6526400" y="1492875"/>
            <a:chExt cx="509900" cy="937650"/>
          </a:xfrm>
        </p:grpSpPr>
        <p:sp>
          <p:nvSpPr>
            <p:cNvPr id="3330" name="Google Shape;3330;p23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3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3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3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3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3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3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3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3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3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3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3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3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3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3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5" name="Google Shape;334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6" name="Google Shape;3346;p23"/>
          <p:cNvSpPr txBox="1">
            <a:spLocks noGrp="1"/>
          </p:cNvSpPr>
          <p:nvPr>
            <p:ph type="title" idx="2"/>
          </p:nvPr>
        </p:nvSpPr>
        <p:spPr>
          <a:xfrm>
            <a:off x="1024075" y="192557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47" name="Google Shape;3347;p23"/>
          <p:cNvSpPr txBox="1">
            <a:spLocks noGrp="1"/>
          </p:cNvSpPr>
          <p:nvPr>
            <p:ph type="subTitle" idx="1"/>
          </p:nvPr>
        </p:nvSpPr>
        <p:spPr>
          <a:xfrm>
            <a:off x="1024125" y="224892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48" name="Google Shape;3348;p23"/>
          <p:cNvSpPr txBox="1">
            <a:spLocks noGrp="1"/>
          </p:cNvSpPr>
          <p:nvPr>
            <p:ph type="title" idx="3"/>
          </p:nvPr>
        </p:nvSpPr>
        <p:spPr>
          <a:xfrm>
            <a:off x="3501850" y="1920613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49" name="Google Shape;3349;p23"/>
          <p:cNvSpPr txBox="1">
            <a:spLocks noGrp="1"/>
          </p:cNvSpPr>
          <p:nvPr>
            <p:ph type="subTitle" idx="4"/>
          </p:nvPr>
        </p:nvSpPr>
        <p:spPr>
          <a:xfrm>
            <a:off x="3501900" y="224892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50" name="Google Shape;3350;p23"/>
          <p:cNvSpPr txBox="1">
            <a:spLocks noGrp="1"/>
          </p:cNvSpPr>
          <p:nvPr>
            <p:ph type="title" idx="5"/>
          </p:nvPr>
        </p:nvSpPr>
        <p:spPr>
          <a:xfrm>
            <a:off x="2262962" y="361282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51" name="Google Shape;3351;p23"/>
          <p:cNvSpPr txBox="1">
            <a:spLocks noGrp="1"/>
          </p:cNvSpPr>
          <p:nvPr>
            <p:ph type="subTitle" idx="6"/>
          </p:nvPr>
        </p:nvSpPr>
        <p:spPr>
          <a:xfrm>
            <a:off x="2263012" y="393617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52" name="Google Shape;3352;p23"/>
          <p:cNvSpPr txBox="1">
            <a:spLocks noGrp="1"/>
          </p:cNvSpPr>
          <p:nvPr>
            <p:ph type="title" idx="7"/>
          </p:nvPr>
        </p:nvSpPr>
        <p:spPr>
          <a:xfrm>
            <a:off x="5979625" y="192557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53" name="Google Shape;3353;p23"/>
          <p:cNvSpPr txBox="1">
            <a:spLocks noGrp="1"/>
          </p:cNvSpPr>
          <p:nvPr>
            <p:ph type="subTitle" idx="8"/>
          </p:nvPr>
        </p:nvSpPr>
        <p:spPr>
          <a:xfrm>
            <a:off x="5979675" y="224892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54" name="Google Shape;3354;p23"/>
          <p:cNvSpPr txBox="1">
            <a:spLocks noGrp="1"/>
          </p:cNvSpPr>
          <p:nvPr>
            <p:ph type="title" idx="9"/>
          </p:nvPr>
        </p:nvSpPr>
        <p:spPr>
          <a:xfrm>
            <a:off x="4740737" y="361282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55" name="Google Shape;3355;p23"/>
          <p:cNvSpPr txBox="1">
            <a:spLocks noGrp="1"/>
          </p:cNvSpPr>
          <p:nvPr>
            <p:ph type="subTitle" idx="13"/>
          </p:nvPr>
        </p:nvSpPr>
        <p:spPr>
          <a:xfrm>
            <a:off x="4740787" y="393617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0" name="Google Shape;3640;p26"/>
          <p:cNvGrpSpPr/>
          <p:nvPr/>
        </p:nvGrpSpPr>
        <p:grpSpPr>
          <a:xfrm>
            <a:off x="6782244" y="28"/>
            <a:ext cx="2361918" cy="1745366"/>
            <a:chOff x="2924750" y="1147900"/>
            <a:chExt cx="1220125" cy="901625"/>
          </a:xfrm>
        </p:grpSpPr>
        <p:sp>
          <p:nvSpPr>
            <p:cNvPr id="3641" name="Google Shape;3641;p26"/>
            <p:cNvSpPr/>
            <p:nvPr/>
          </p:nvSpPr>
          <p:spPr>
            <a:xfrm>
              <a:off x="2925350" y="118122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6"/>
            <p:cNvSpPr/>
            <p:nvPr/>
          </p:nvSpPr>
          <p:spPr>
            <a:xfrm>
              <a:off x="2925650" y="1181825"/>
              <a:ext cx="325" cy="4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6"/>
            <p:cNvSpPr/>
            <p:nvPr/>
          </p:nvSpPr>
          <p:spPr>
            <a:xfrm>
              <a:off x="2924750" y="11797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6"/>
            <p:cNvSpPr/>
            <p:nvPr/>
          </p:nvSpPr>
          <p:spPr>
            <a:xfrm>
              <a:off x="2925350" y="118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6"/>
            <p:cNvSpPr/>
            <p:nvPr/>
          </p:nvSpPr>
          <p:spPr>
            <a:xfrm>
              <a:off x="2931900" y="1162175"/>
              <a:ext cx="86650" cy="19375"/>
            </a:xfrm>
            <a:custGeom>
              <a:avLst/>
              <a:gdLst/>
              <a:ahLst/>
              <a:cxnLst/>
              <a:rect l="l" t="t" r="r" b="b"/>
              <a:pathLst>
                <a:path w="3466" h="775" extrusionOk="0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6"/>
            <p:cNvSpPr/>
            <p:nvPr/>
          </p:nvSpPr>
          <p:spPr>
            <a:xfrm>
              <a:off x="3024175" y="1148200"/>
              <a:ext cx="134275" cy="20250"/>
            </a:xfrm>
            <a:custGeom>
              <a:avLst/>
              <a:gdLst/>
              <a:ahLst/>
              <a:cxnLst/>
              <a:rect l="l" t="t" r="r" b="b"/>
              <a:pathLst>
                <a:path w="5371" h="810" extrusionOk="0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6"/>
            <p:cNvSpPr/>
            <p:nvPr/>
          </p:nvSpPr>
          <p:spPr>
            <a:xfrm>
              <a:off x="3114950" y="1293450"/>
              <a:ext cx="203925" cy="127125"/>
            </a:xfrm>
            <a:custGeom>
              <a:avLst/>
              <a:gdLst/>
              <a:ahLst/>
              <a:cxnLst/>
              <a:rect l="l" t="t" r="r" b="b"/>
              <a:pathLst>
                <a:path w="8157" h="5085" extrusionOk="0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6"/>
            <p:cNvSpPr/>
            <p:nvPr/>
          </p:nvSpPr>
          <p:spPr>
            <a:xfrm>
              <a:off x="2925950" y="11773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6"/>
            <p:cNvSpPr/>
            <p:nvPr/>
          </p:nvSpPr>
          <p:spPr>
            <a:xfrm>
              <a:off x="3007800" y="1224975"/>
              <a:ext cx="107175" cy="68200"/>
            </a:xfrm>
            <a:custGeom>
              <a:avLst/>
              <a:gdLst/>
              <a:ahLst/>
              <a:cxnLst/>
              <a:rect l="l" t="t" r="r" b="b"/>
              <a:pathLst>
                <a:path w="4287" h="2728" extrusionOk="0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6"/>
            <p:cNvSpPr/>
            <p:nvPr/>
          </p:nvSpPr>
          <p:spPr>
            <a:xfrm>
              <a:off x="2924750" y="118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6"/>
            <p:cNvSpPr/>
            <p:nvPr/>
          </p:nvSpPr>
          <p:spPr>
            <a:xfrm>
              <a:off x="2925350" y="1181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6"/>
            <p:cNvSpPr/>
            <p:nvPr/>
          </p:nvSpPr>
          <p:spPr>
            <a:xfrm>
              <a:off x="2924750" y="1148200"/>
              <a:ext cx="7175" cy="34850"/>
            </a:xfrm>
            <a:custGeom>
              <a:avLst/>
              <a:gdLst/>
              <a:ahLst/>
              <a:cxnLst/>
              <a:rect l="l" t="t" r="r" b="b"/>
              <a:pathLst>
                <a:path w="287" h="1394" extrusionOk="0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6"/>
            <p:cNvSpPr/>
            <p:nvPr/>
          </p:nvSpPr>
          <p:spPr>
            <a:xfrm>
              <a:off x="2963750" y="1147900"/>
              <a:ext cx="65800" cy="224750"/>
            </a:xfrm>
            <a:custGeom>
              <a:avLst/>
              <a:gdLst/>
              <a:ahLst/>
              <a:cxnLst/>
              <a:rect l="l" t="t" r="r" b="b"/>
              <a:pathLst>
                <a:path w="2632" h="8990" extrusionOk="0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6"/>
            <p:cNvSpPr/>
            <p:nvPr/>
          </p:nvSpPr>
          <p:spPr>
            <a:xfrm>
              <a:off x="3178350" y="1148775"/>
              <a:ext cx="49150" cy="83375"/>
            </a:xfrm>
            <a:custGeom>
              <a:avLst/>
              <a:gdLst/>
              <a:ahLst/>
              <a:cxnLst/>
              <a:rect l="l" t="t" r="r" b="b"/>
              <a:pathLst>
                <a:path w="1966" h="3335" extrusionOk="0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6"/>
            <p:cNvSpPr/>
            <p:nvPr/>
          </p:nvSpPr>
          <p:spPr>
            <a:xfrm>
              <a:off x="3226875" y="1235100"/>
              <a:ext cx="97950" cy="179800"/>
            </a:xfrm>
            <a:custGeom>
              <a:avLst/>
              <a:gdLst/>
              <a:ahLst/>
              <a:cxnLst/>
              <a:rect l="l" t="t" r="r" b="b"/>
              <a:pathLst>
                <a:path w="3918" h="7192" extrusionOk="0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6"/>
            <p:cNvSpPr/>
            <p:nvPr/>
          </p:nvSpPr>
          <p:spPr>
            <a:xfrm>
              <a:off x="3496850" y="1223200"/>
              <a:ext cx="70575" cy="90500"/>
            </a:xfrm>
            <a:custGeom>
              <a:avLst/>
              <a:gdLst/>
              <a:ahLst/>
              <a:cxnLst/>
              <a:rect l="l" t="t" r="r" b="b"/>
              <a:pathLst>
                <a:path w="2823" h="3620" extrusionOk="0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6"/>
            <p:cNvSpPr/>
            <p:nvPr/>
          </p:nvSpPr>
          <p:spPr>
            <a:xfrm>
              <a:off x="3568875" y="1316375"/>
              <a:ext cx="104225" cy="127100"/>
            </a:xfrm>
            <a:custGeom>
              <a:avLst/>
              <a:gdLst/>
              <a:ahLst/>
              <a:cxnLst/>
              <a:rect l="l" t="t" r="r" b="b"/>
              <a:pathLst>
                <a:path w="4169" h="5084" extrusionOk="0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6"/>
            <p:cNvSpPr/>
            <p:nvPr/>
          </p:nvSpPr>
          <p:spPr>
            <a:xfrm>
              <a:off x="3432250" y="1148200"/>
              <a:ext cx="64625" cy="75025"/>
            </a:xfrm>
            <a:custGeom>
              <a:avLst/>
              <a:gdLst/>
              <a:ahLst/>
              <a:cxnLst/>
              <a:rect l="l" t="t" r="r" b="b"/>
              <a:pathLst>
                <a:path w="2585" h="3001" extrusionOk="0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6"/>
            <p:cNvSpPr/>
            <p:nvPr/>
          </p:nvSpPr>
          <p:spPr>
            <a:xfrm>
              <a:off x="2964350" y="1148200"/>
              <a:ext cx="427150" cy="226525"/>
            </a:xfrm>
            <a:custGeom>
              <a:avLst/>
              <a:gdLst/>
              <a:ahLst/>
              <a:cxnLst/>
              <a:rect l="l" t="t" r="r" b="b"/>
              <a:pathLst>
                <a:path w="17086" h="9061" extrusionOk="0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6"/>
            <p:cNvSpPr/>
            <p:nvPr/>
          </p:nvSpPr>
          <p:spPr>
            <a:xfrm>
              <a:off x="3321825" y="1432750"/>
              <a:ext cx="8375" cy="4325"/>
            </a:xfrm>
            <a:custGeom>
              <a:avLst/>
              <a:gdLst/>
              <a:ahLst/>
              <a:cxnLst/>
              <a:rect l="l" t="t" r="r" b="b"/>
              <a:pathLst>
                <a:path w="335" h="17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6"/>
            <p:cNvSpPr/>
            <p:nvPr/>
          </p:nvSpPr>
          <p:spPr>
            <a:xfrm>
              <a:off x="3335825" y="1148200"/>
              <a:ext cx="226825" cy="267000"/>
            </a:xfrm>
            <a:custGeom>
              <a:avLst/>
              <a:gdLst/>
              <a:ahLst/>
              <a:cxnLst/>
              <a:rect l="l" t="t" r="r" b="b"/>
              <a:pathLst>
                <a:path w="9073" h="10680" extrusionOk="0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6"/>
            <p:cNvSpPr/>
            <p:nvPr/>
          </p:nvSpPr>
          <p:spPr>
            <a:xfrm>
              <a:off x="3867725" y="1148200"/>
              <a:ext cx="46775" cy="39000"/>
            </a:xfrm>
            <a:custGeom>
              <a:avLst/>
              <a:gdLst/>
              <a:ahLst/>
              <a:cxnLst/>
              <a:rect l="l" t="t" r="r" b="b"/>
              <a:pathLst>
                <a:path w="1871" h="1560" extrusionOk="0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6"/>
            <p:cNvSpPr/>
            <p:nvPr/>
          </p:nvSpPr>
          <p:spPr>
            <a:xfrm>
              <a:off x="3688250" y="1330350"/>
              <a:ext cx="105100" cy="114625"/>
            </a:xfrm>
            <a:custGeom>
              <a:avLst/>
              <a:gdLst/>
              <a:ahLst/>
              <a:cxnLst/>
              <a:rect l="l" t="t" r="r" b="b"/>
              <a:pathLst>
                <a:path w="4204" h="4585" extrusionOk="0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6"/>
            <p:cNvSpPr/>
            <p:nvPr/>
          </p:nvSpPr>
          <p:spPr>
            <a:xfrm>
              <a:off x="3798375" y="1205350"/>
              <a:ext cx="116125" cy="127400"/>
            </a:xfrm>
            <a:custGeom>
              <a:avLst/>
              <a:gdLst/>
              <a:ahLst/>
              <a:cxnLst/>
              <a:rect l="l" t="t" r="r" b="b"/>
              <a:pathLst>
                <a:path w="4645" h="5096" extrusionOk="0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6"/>
            <p:cNvSpPr/>
            <p:nvPr/>
          </p:nvSpPr>
          <p:spPr>
            <a:xfrm>
              <a:off x="3335825" y="1313675"/>
              <a:ext cx="235775" cy="107500"/>
            </a:xfrm>
            <a:custGeom>
              <a:avLst/>
              <a:gdLst/>
              <a:ahLst/>
              <a:cxnLst/>
              <a:rect l="l" t="t" r="r" b="b"/>
              <a:pathLst>
                <a:path w="9431" h="4300" extrusionOk="0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6"/>
            <p:cNvSpPr/>
            <p:nvPr/>
          </p:nvSpPr>
          <p:spPr>
            <a:xfrm>
              <a:off x="3573950" y="1221400"/>
              <a:ext cx="200050" cy="95575"/>
            </a:xfrm>
            <a:custGeom>
              <a:avLst/>
              <a:gdLst/>
              <a:ahLst/>
              <a:cxnLst/>
              <a:rect l="l" t="t" r="r" b="b"/>
              <a:pathLst>
                <a:path w="8002" h="3823" extrusionOk="0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6"/>
            <p:cNvSpPr/>
            <p:nvPr/>
          </p:nvSpPr>
          <p:spPr>
            <a:xfrm>
              <a:off x="3336725" y="1420550"/>
              <a:ext cx="327425" cy="35725"/>
            </a:xfrm>
            <a:custGeom>
              <a:avLst/>
              <a:gdLst/>
              <a:ahLst/>
              <a:cxnLst/>
              <a:rect l="l" t="t" r="r" b="b"/>
              <a:pathLst>
                <a:path w="13097" h="1429" extrusionOk="0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6"/>
            <p:cNvSpPr/>
            <p:nvPr/>
          </p:nvSpPr>
          <p:spPr>
            <a:xfrm>
              <a:off x="3331050" y="1428575"/>
              <a:ext cx="531350" cy="595650"/>
            </a:xfrm>
            <a:custGeom>
              <a:avLst/>
              <a:gdLst/>
              <a:ahLst/>
              <a:cxnLst/>
              <a:rect l="l" t="t" r="r" b="b"/>
              <a:pathLst>
                <a:path w="21254" h="23826" extrusionOk="0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6"/>
            <p:cNvSpPr/>
            <p:nvPr/>
          </p:nvSpPr>
          <p:spPr>
            <a:xfrm>
              <a:off x="3684975" y="1465200"/>
              <a:ext cx="135150" cy="215225"/>
            </a:xfrm>
            <a:custGeom>
              <a:avLst/>
              <a:gdLst/>
              <a:ahLst/>
              <a:cxnLst/>
              <a:rect l="l" t="t" r="r" b="b"/>
              <a:pathLst>
                <a:path w="5406" h="8609" extrusionOk="0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6"/>
            <p:cNvSpPr/>
            <p:nvPr/>
          </p:nvSpPr>
          <p:spPr>
            <a:xfrm>
              <a:off x="3807000" y="140447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6"/>
            <p:cNvSpPr/>
            <p:nvPr/>
          </p:nvSpPr>
          <p:spPr>
            <a:xfrm>
              <a:off x="3802850" y="1412200"/>
              <a:ext cx="39600" cy="263150"/>
            </a:xfrm>
            <a:custGeom>
              <a:avLst/>
              <a:gdLst/>
              <a:ahLst/>
              <a:cxnLst/>
              <a:rect l="l" t="t" r="r" b="b"/>
              <a:pathLst>
                <a:path w="1584" h="10526" extrusionOk="0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6"/>
            <p:cNvSpPr/>
            <p:nvPr/>
          </p:nvSpPr>
          <p:spPr>
            <a:xfrm>
              <a:off x="3779925" y="1231525"/>
              <a:ext cx="27400" cy="168800"/>
            </a:xfrm>
            <a:custGeom>
              <a:avLst/>
              <a:gdLst/>
              <a:ahLst/>
              <a:cxnLst/>
              <a:rect l="l" t="t" r="r" b="b"/>
              <a:pathLst>
                <a:path w="1096" h="6752" extrusionOk="0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6"/>
            <p:cNvSpPr/>
            <p:nvPr/>
          </p:nvSpPr>
          <p:spPr>
            <a:xfrm>
              <a:off x="3692700" y="1340475"/>
              <a:ext cx="254525" cy="111350"/>
            </a:xfrm>
            <a:custGeom>
              <a:avLst/>
              <a:gdLst/>
              <a:ahLst/>
              <a:cxnLst/>
              <a:rect l="l" t="t" r="r" b="b"/>
              <a:pathLst>
                <a:path w="10181" h="4454" extrusionOk="0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6"/>
            <p:cNvSpPr/>
            <p:nvPr/>
          </p:nvSpPr>
          <p:spPr>
            <a:xfrm>
              <a:off x="3949600" y="1148200"/>
              <a:ext cx="145275" cy="193775"/>
            </a:xfrm>
            <a:custGeom>
              <a:avLst/>
              <a:gdLst/>
              <a:ahLst/>
              <a:cxnLst/>
              <a:rect l="l" t="t" r="r" b="b"/>
              <a:pathLst>
                <a:path w="5811" h="7751" extrusionOk="0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6"/>
            <p:cNvSpPr/>
            <p:nvPr/>
          </p:nvSpPr>
          <p:spPr>
            <a:xfrm>
              <a:off x="3922500" y="1210400"/>
              <a:ext cx="28300" cy="133075"/>
            </a:xfrm>
            <a:custGeom>
              <a:avLst/>
              <a:gdLst/>
              <a:ahLst/>
              <a:cxnLst/>
              <a:rect l="l" t="t" r="r" b="b"/>
              <a:pathLst>
                <a:path w="1132" h="5323" extrusionOk="0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6"/>
            <p:cNvSpPr/>
            <p:nvPr/>
          </p:nvSpPr>
          <p:spPr>
            <a:xfrm>
              <a:off x="4062400" y="1422025"/>
              <a:ext cx="82475" cy="66100"/>
            </a:xfrm>
            <a:custGeom>
              <a:avLst/>
              <a:gdLst/>
              <a:ahLst/>
              <a:cxnLst/>
              <a:rect l="l" t="t" r="r" b="b"/>
              <a:pathLst>
                <a:path w="3299" h="2644" extrusionOk="0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6"/>
            <p:cNvSpPr/>
            <p:nvPr/>
          </p:nvSpPr>
          <p:spPr>
            <a:xfrm>
              <a:off x="3943925" y="1338950"/>
              <a:ext cx="113725" cy="85775"/>
            </a:xfrm>
            <a:custGeom>
              <a:avLst/>
              <a:gdLst/>
              <a:ahLst/>
              <a:cxnLst/>
              <a:rect l="l" t="t" r="r" b="b"/>
              <a:pathLst>
                <a:path w="4549" h="3431" extrusionOk="0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6"/>
            <p:cNvSpPr/>
            <p:nvPr/>
          </p:nvSpPr>
          <p:spPr>
            <a:xfrm>
              <a:off x="3988275" y="167057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6"/>
            <p:cNvSpPr/>
            <p:nvPr/>
          </p:nvSpPr>
          <p:spPr>
            <a:xfrm>
              <a:off x="3997500" y="1148200"/>
              <a:ext cx="147075" cy="480725"/>
            </a:xfrm>
            <a:custGeom>
              <a:avLst/>
              <a:gdLst/>
              <a:ahLst/>
              <a:cxnLst/>
              <a:rect l="l" t="t" r="r" b="b"/>
              <a:pathLst>
                <a:path w="5883" h="19229" extrusionOk="0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6"/>
            <p:cNvSpPr/>
            <p:nvPr/>
          </p:nvSpPr>
          <p:spPr>
            <a:xfrm>
              <a:off x="3833500" y="1736350"/>
              <a:ext cx="39925" cy="281600"/>
            </a:xfrm>
            <a:custGeom>
              <a:avLst/>
              <a:gdLst/>
              <a:ahLst/>
              <a:cxnLst/>
              <a:rect l="l" t="t" r="r" b="b"/>
              <a:pathLst>
                <a:path w="1597" h="11264" extrusionOk="0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6"/>
            <p:cNvSpPr/>
            <p:nvPr/>
          </p:nvSpPr>
          <p:spPr>
            <a:xfrm>
              <a:off x="3873400" y="1667900"/>
              <a:ext cx="115500" cy="351550"/>
            </a:xfrm>
            <a:custGeom>
              <a:avLst/>
              <a:gdLst/>
              <a:ahLst/>
              <a:cxnLst/>
              <a:rect l="l" t="t" r="r" b="b"/>
              <a:pathLst>
                <a:path w="4620" h="14062" extrusionOk="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6"/>
            <p:cNvSpPr/>
            <p:nvPr/>
          </p:nvSpPr>
          <p:spPr>
            <a:xfrm>
              <a:off x="4009425" y="1573825"/>
              <a:ext cx="135450" cy="64925"/>
            </a:xfrm>
            <a:custGeom>
              <a:avLst/>
              <a:gdLst/>
              <a:ahLst/>
              <a:cxnLst/>
              <a:rect l="l" t="t" r="r" b="b"/>
              <a:pathLst>
                <a:path w="5418" h="2597" extrusionOk="0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6"/>
            <p:cNvSpPr/>
            <p:nvPr/>
          </p:nvSpPr>
          <p:spPr>
            <a:xfrm>
              <a:off x="3864450" y="1649725"/>
              <a:ext cx="108075" cy="53925"/>
            </a:xfrm>
            <a:custGeom>
              <a:avLst/>
              <a:gdLst/>
              <a:ahLst/>
              <a:cxnLst/>
              <a:rect l="l" t="t" r="r" b="b"/>
              <a:pathLst>
                <a:path w="4323" h="2157" extrusionOk="0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6"/>
            <p:cNvSpPr/>
            <p:nvPr/>
          </p:nvSpPr>
          <p:spPr>
            <a:xfrm>
              <a:off x="3876375" y="1648550"/>
              <a:ext cx="268500" cy="374775"/>
            </a:xfrm>
            <a:custGeom>
              <a:avLst/>
              <a:gdLst/>
              <a:ahLst/>
              <a:cxnLst/>
              <a:rect l="l" t="t" r="r" b="b"/>
              <a:pathLst>
                <a:path w="10740" h="14991" extrusionOk="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6"/>
            <p:cNvSpPr/>
            <p:nvPr/>
          </p:nvSpPr>
          <p:spPr>
            <a:xfrm>
              <a:off x="3970725" y="1626200"/>
              <a:ext cx="44675" cy="45050"/>
            </a:xfrm>
            <a:custGeom>
              <a:avLst/>
              <a:gdLst/>
              <a:ahLst/>
              <a:cxnLst/>
              <a:rect l="l" t="t" r="r" b="b"/>
              <a:pathLst>
                <a:path w="1787" h="1802" extrusionOk="0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6"/>
            <p:cNvSpPr/>
            <p:nvPr/>
          </p:nvSpPr>
          <p:spPr>
            <a:xfrm>
              <a:off x="3799275" y="1673800"/>
              <a:ext cx="66400" cy="63775"/>
            </a:xfrm>
            <a:custGeom>
              <a:avLst/>
              <a:gdLst/>
              <a:ahLst/>
              <a:cxnLst/>
              <a:rect l="l" t="t" r="r" b="b"/>
              <a:pathLst>
                <a:path w="2656" h="2551" extrusionOk="0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6"/>
            <p:cNvSpPr/>
            <p:nvPr/>
          </p:nvSpPr>
          <p:spPr>
            <a:xfrm>
              <a:off x="2952150" y="1372925"/>
              <a:ext cx="24425" cy="22850"/>
            </a:xfrm>
            <a:custGeom>
              <a:avLst/>
              <a:gdLst/>
              <a:ahLst/>
              <a:cxnLst/>
              <a:rect l="l" t="t" r="r" b="b"/>
              <a:pathLst>
                <a:path w="977" h="914" extrusionOk="0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6"/>
            <p:cNvSpPr/>
            <p:nvPr/>
          </p:nvSpPr>
          <p:spPr>
            <a:xfrm>
              <a:off x="3905825" y="1180125"/>
              <a:ext cx="33975" cy="32075"/>
            </a:xfrm>
            <a:custGeom>
              <a:avLst/>
              <a:gdLst/>
              <a:ahLst/>
              <a:cxnLst/>
              <a:rect l="l" t="t" r="r" b="b"/>
              <a:pathLst>
                <a:path w="1359" h="1283" extrusionOk="0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6"/>
            <p:cNvSpPr/>
            <p:nvPr/>
          </p:nvSpPr>
          <p:spPr>
            <a:xfrm>
              <a:off x="3663250" y="1438025"/>
              <a:ext cx="32175" cy="31950"/>
            </a:xfrm>
            <a:custGeom>
              <a:avLst/>
              <a:gdLst/>
              <a:ahLst/>
              <a:cxnLst/>
              <a:rect l="l" t="t" r="r" b="b"/>
              <a:pathLst>
                <a:path w="1287" h="1278" extrusionOk="0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6"/>
            <p:cNvSpPr/>
            <p:nvPr/>
          </p:nvSpPr>
          <p:spPr>
            <a:xfrm>
              <a:off x="3771300" y="1209975"/>
              <a:ext cx="23525" cy="22375"/>
            </a:xfrm>
            <a:custGeom>
              <a:avLst/>
              <a:gdLst/>
              <a:ahLst/>
              <a:cxnLst/>
              <a:rect l="l" t="t" r="r" b="b"/>
              <a:pathLst>
                <a:path w="941" h="895" extrusionOk="0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6"/>
            <p:cNvSpPr/>
            <p:nvPr/>
          </p:nvSpPr>
          <p:spPr>
            <a:xfrm>
              <a:off x="3896300" y="1404575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6"/>
            <p:cNvSpPr/>
            <p:nvPr/>
          </p:nvSpPr>
          <p:spPr>
            <a:xfrm>
              <a:off x="3314975" y="1411675"/>
              <a:ext cx="23550" cy="22800"/>
            </a:xfrm>
            <a:custGeom>
              <a:avLst/>
              <a:gdLst/>
              <a:ahLst/>
              <a:cxnLst/>
              <a:rect l="l" t="t" r="r" b="b"/>
              <a:pathLst>
                <a:path w="942" h="912" extrusionOk="0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6"/>
            <p:cNvSpPr/>
            <p:nvPr/>
          </p:nvSpPr>
          <p:spPr>
            <a:xfrm>
              <a:off x="3166450" y="1148200"/>
              <a:ext cx="18475" cy="4700"/>
            </a:xfrm>
            <a:custGeom>
              <a:avLst/>
              <a:gdLst/>
              <a:ahLst/>
              <a:cxnLst/>
              <a:rect l="l" t="t" r="r" b="b"/>
              <a:pathLst>
                <a:path w="739" h="188" extrusionOk="0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6"/>
            <p:cNvSpPr/>
            <p:nvPr/>
          </p:nvSpPr>
          <p:spPr>
            <a:xfrm>
              <a:off x="3852550" y="2017750"/>
              <a:ext cx="33950" cy="31775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6"/>
            <p:cNvSpPr/>
            <p:nvPr/>
          </p:nvSpPr>
          <p:spPr>
            <a:xfrm>
              <a:off x="3796600" y="1402900"/>
              <a:ext cx="13700" cy="13525"/>
            </a:xfrm>
            <a:custGeom>
              <a:avLst/>
              <a:gdLst/>
              <a:ahLst/>
              <a:cxnLst/>
              <a:rect l="l" t="t" r="r" b="b"/>
              <a:pathLst>
                <a:path w="548" h="541" extrusionOk="0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6"/>
            <p:cNvSpPr/>
            <p:nvPr/>
          </p:nvSpPr>
          <p:spPr>
            <a:xfrm>
              <a:off x="3563825" y="1305250"/>
              <a:ext cx="12825" cy="13225"/>
            </a:xfrm>
            <a:custGeom>
              <a:avLst/>
              <a:gdLst/>
              <a:ahLst/>
              <a:cxnLst/>
              <a:rect l="l" t="t" r="r" b="b"/>
              <a:pathLst>
                <a:path w="513" h="529" extrusionOk="0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6"/>
            <p:cNvSpPr/>
            <p:nvPr/>
          </p:nvSpPr>
          <p:spPr>
            <a:xfrm>
              <a:off x="3679325" y="1251700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6"/>
            <p:cNvSpPr/>
            <p:nvPr/>
          </p:nvSpPr>
          <p:spPr>
            <a:xfrm>
              <a:off x="3144725" y="1163875"/>
              <a:ext cx="14600" cy="13400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6"/>
            <p:cNvSpPr/>
            <p:nvPr/>
          </p:nvSpPr>
          <p:spPr>
            <a:xfrm>
              <a:off x="3218550" y="1236775"/>
              <a:ext cx="14300" cy="13050"/>
            </a:xfrm>
            <a:custGeom>
              <a:avLst/>
              <a:gdLst/>
              <a:ahLst/>
              <a:cxnLst/>
              <a:rect l="l" t="t" r="r" b="b"/>
              <a:pathLst>
                <a:path w="572" h="522" extrusionOk="0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6"/>
            <p:cNvSpPr/>
            <p:nvPr/>
          </p:nvSpPr>
          <p:spPr>
            <a:xfrm>
              <a:off x="3135200" y="1280250"/>
              <a:ext cx="13725" cy="13400"/>
            </a:xfrm>
            <a:custGeom>
              <a:avLst/>
              <a:gdLst/>
              <a:ahLst/>
              <a:cxnLst/>
              <a:rect l="l" t="t" r="r" b="b"/>
              <a:pathLst>
                <a:path w="549" h="536" extrusionOk="0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3" name="Google Shape;3703;p26"/>
          <p:cNvGrpSpPr/>
          <p:nvPr/>
        </p:nvGrpSpPr>
        <p:grpSpPr>
          <a:xfrm flipH="1">
            <a:off x="-56" y="28"/>
            <a:ext cx="2361918" cy="1745366"/>
            <a:chOff x="2924750" y="1147900"/>
            <a:chExt cx="1220125" cy="901625"/>
          </a:xfrm>
        </p:grpSpPr>
        <p:sp>
          <p:nvSpPr>
            <p:cNvPr id="3704" name="Google Shape;3704;p26"/>
            <p:cNvSpPr/>
            <p:nvPr/>
          </p:nvSpPr>
          <p:spPr>
            <a:xfrm>
              <a:off x="2925350" y="118122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6"/>
            <p:cNvSpPr/>
            <p:nvPr/>
          </p:nvSpPr>
          <p:spPr>
            <a:xfrm>
              <a:off x="2925650" y="1181825"/>
              <a:ext cx="325" cy="4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6"/>
            <p:cNvSpPr/>
            <p:nvPr/>
          </p:nvSpPr>
          <p:spPr>
            <a:xfrm>
              <a:off x="2924750" y="11797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6"/>
            <p:cNvSpPr/>
            <p:nvPr/>
          </p:nvSpPr>
          <p:spPr>
            <a:xfrm>
              <a:off x="2925350" y="118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6"/>
            <p:cNvSpPr/>
            <p:nvPr/>
          </p:nvSpPr>
          <p:spPr>
            <a:xfrm>
              <a:off x="2931900" y="1162175"/>
              <a:ext cx="86650" cy="19375"/>
            </a:xfrm>
            <a:custGeom>
              <a:avLst/>
              <a:gdLst/>
              <a:ahLst/>
              <a:cxnLst/>
              <a:rect l="l" t="t" r="r" b="b"/>
              <a:pathLst>
                <a:path w="3466" h="775" extrusionOk="0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6"/>
            <p:cNvSpPr/>
            <p:nvPr/>
          </p:nvSpPr>
          <p:spPr>
            <a:xfrm>
              <a:off x="3024175" y="1148200"/>
              <a:ext cx="134275" cy="20250"/>
            </a:xfrm>
            <a:custGeom>
              <a:avLst/>
              <a:gdLst/>
              <a:ahLst/>
              <a:cxnLst/>
              <a:rect l="l" t="t" r="r" b="b"/>
              <a:pathLst>
                <a:path w="5371" h="810" extrusionOk="0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6"/>
            <p:cNvSpPr/>
            <p:nvPr/>
          </p:nvSpPr>
          <p:spPr>
            <a:xfrm>
              <a:off x="3114950" y="1293450"/>
              <a:ext cx="203925" cy="127125"/>
            </a:xfrm>
            <a:custGeom>
              <a:avLst/>
              <a:gdLst/>
              <a:ahLst/>
              <a:cxnLst/>
              <a:rect l="l" t="t" r="r" b="b"/>
              <a:pathLst>
                <a:path w="8157" h="5085" extrusionOk="0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6"/>
            <p:cNvSpPr/>
            <p:nvPr/>
          </p:nvSpPr>
          <p:spPr>
            <a:xfrm>
              <a:off x="2925950" y="11773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6"/>
            <p:cNvSpPr/>
            <p:nvPr/>
          </p:nvSpPr>
          <p:spPr>
            <a:xfrm>
              <a:off x="3007800" y="1224975"/>
              <a:ext cx="107175" cy="68200"/>
            </a:xfrm>
            <a:custGeom>
              <a:avLst/>
              <a:gdLst/>
              <a:ahLst/>
              <a:cxnLst/>
              <a:rect l="l" t="t" r="r" b="b"/>
              <a:pathLst>
                <a:path w="4287" h="2728" extrusionOk="0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6"/>
            <p:cNvSpPr/>
            <p:nvPr/>
          </p:nvSpPr>
          <p:spPr>
            <a:xfrm>
              <a:off x="2924750" y="118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6"/>
            <p:cNvSpPr/>
            <p:nvPr/>
          </p:nvSpPr>
          <p:spPr>
            <a:xfrm>
              <a:off x="2925350" y="1181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6"/>
            <p:cNvSpPr/>
            <p:nvPr/>
          </p:nvSpPr>
          <p:spPr>
            <a:xfrm>
              <a:off x="2924750" y="1148200"/>
              <a:ext cx="7175" cy="34850"/>
            </a:xfrm>
            <a:custGeom>
              <a:avLst/>
              <a:gdLst/>
              <a:ahLst/>
              <a:cxnLst/>
              <a:rect l="l" t="t" r="r" b="b"/>
              <a:pathLst>
                <a:path w="287" h="1394" extrusionOk="0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6"/>
            <p:cNvSpPr/>
            <p:nvPr/>
          </p:nvSpPr>
          <p:spPr>
            <a:xfrm>
              <a:off x="2963750" y="1147900"/>
              <a:ext cx="65800" cy="224750"/>
            </a:xfrm>
            <a:custGeom>
              <a:avLst/>
              <a:gdLst/>
              <a:ahLst/>
              <a:cxnLst/>
              <a:rect l="l" t="t" r="r" b="b"/>
              <a:pathLst>
                <a:path w="2632" h="8990" extrusionOk="0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6"/>
            <p:cNvSpPr/>
            <p:nvPr/>
          </p:nvSpPr>
          <p:spPr>
            <a:xfrm>
              <a:off x="3178350" y="1148775"/>
              <a:ext cx="49150" cy="83375"/>
            </a:xfrm>
            <a:custGeom>
              <a:avLst/>
              <a:gdLst/>
              <a:ahLst/>
              <a:cxnLst/>
              <a:rect l="l" t="t" r="r" b="b"/>
              <a:pathLst>
                <a:path w="1966" h="3335" extrusionOk="0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6"/>
            <p:cNvSpPr/>
            <p:nvPr/>
          </p:nvSpPr>
          <p:spPr>
            <a:xfrm>
              <a:off x="3226875" y="1235100"/>
              <a:ext cx="97950" cy="179800"/>
            </a:xfrm>
            <a:custGeom>
              <a:avLst/>
              <a:gdLst/>
              <a:ahLst/>
              <a:cxnLst/>
              <a:rect l="l" t="t" r="r" b="b"/>
              <a:pathLst>
                <a:path w="3918" h="7192" extrusionOk="0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6"/>
            <p:cNvSpPr/>
            <p:nvPr/>
          </p:nvSpPr>
          <p:spPr>
            <a:xfrm>
              <a:off x="3496850" y="1223200"/>
              <a:ext cx="70575" cy="90500"/>
            </a:xfrm>
            <a:custGeom>
              <a:avLst/>
              <a:gdLst/>
              <a:ahLst/>
              <a:cxnLst/>
              <a:rect l="l" t="t" r="r" b="b"/>
              <a:pathLst>
                <a:path w="2823" h="3620" extrusionOk="0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6"/>
            <p:cNvSpPr/>
            <p:nvPr/>
          </p:nvSpPr>
          <p:spPr>
            <a:xfrm>
              <a:off x="3568875" y="1316375"/>
              <a:ext cx="104225" cy="127100"/>
            </a:xfrm>
            <a:custGeom>
              <a:avLst/>
              <a:gdLst/>
              <a:ahLst/>
              <a:cxnLst/>
              <a:rect l="l" t="t" r="r" b="b"/>
              <a:pathLst>
                <a:path w="4169" h="5084" extrusionOk="0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6"/>
            <p:cNvSpPr/>
            <p:nvPr/>
          </p:nvSpPr>
          <p:spPr>
            <a:xfrm>
              <a:off x="3432250" y="1148200"/>
              <a:ext cx="64625" cy="75025"/>
            </a:xfrm>
            <a:custGeom>
              <a:avLst/>
              <a:gdLst/>
              <a:ahLst/>
              <a:cxnLst/>
              <a:rect l="l" t="t" r="r" b="b"/>
              <a:pathLst>
                <a:path w="2585" h="3001" extrusionOk="0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6"/>
            <p:cNvSpPr/>
            <p:nvPr/>
          </p:nvSpPr>
          <p:spPr>
            <a:xfrm>
              <a:off x="2964350" y="1148200"/>
              <a:ext cx="427150" cy="226525"/>
            </a:xfrm>
            <a:custGeom>
              <a:avLst/>
              <a:gdLst/>
              <a:ahLst/>
              <a:cxnLst/>
              <a:rect l="l" t="t" r="r" b="b"/>
              <a:pathLst>
                <a:path w="17086" h="9061" extrusionOk="0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6"/>
            <p:cNvSpPr/>
            <p:nvPr/>
          </p:nvSpPr>
          <p:spPr>
            <a:xfrm>
              <a:off x="3321825" y="1432750"/>
              <a:ext cx="8375" cy="4325"/>
            </a:xfrm>
            <a:custGeom>
              <a:avLst/>
              <a:gdLst/>
              <a:ahLst/>
              <a:cxnLst/>
              <a:rect l="l" t="t" r="r" b="b"/>
              <a:pathLst>
                <a:path w="335" h="17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6"/>
            <p:cNvSpPr/>
            <p:nvPr/>
          </p:nvSpPr>
          <p:spPr>
            <a:xfrm>
              <a:off x="3335825" y="1148200"/>
              <a:ext cx="226825" cy="267000"/>
            </a:xfrm>
            <a:custGeom>
              <a:avLst/>
              <a:gdLst/>
              <a:ahLst/>
              <a:cxnLst/>
              <a:rect l="l" t="t" r="r" b="b"/>
              <a:pathLst>
                <a:path w="9073" h="10680" extrusionOk="0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6"/>
            <p:cNvSpPr/>
            <p:nvPr/>
          </p:nvSpPr>
          <p:spPr>
            <a:xfrm>
              <a:off x="3867725" y="1148200"/>
              <a:ext cx="46775" cy="39000"/>
            </a:xfrm>
            <a:custGeom>
              <a:avLst/>
              <a:gdLst/>
              <a:ahLst/>
              <a:cxnLst/>
              <a:rect l="l" t="t" r="r" b="b"/>
              <a:pathLst>
                <a:path w="1871" h="1560" extrusionOk="0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6"/>
            <p:cNvSpPr/>
            <p:nvPr/>
          </p:nvSpPr>
          <p:spPr>
            <a:xfrm>
              <a:off x="3688250" y="1330350"/>
              <a:ext cx="105100" cy="114625"/>
            </a:xfrm>
            <a:custGeom>
              <a:avLst/>
              <a:gdLst/>
              <a:ahLst/>
              <a:cxnLst/>
              <a:rect l="l" t="t" r="r" b="b"/>
              <a:pathLst>
                <a:path w="4204" h="4585" extrusionOk="0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6"/>
            <p:cNvSpPr/>
            <p:nvPr/>
          </p:nvSpPr>
          <p:spPr>
            <a:xfrm>
              <a:off x="3798375" y="1205350"/>
              <a:ext cx="116125" cy="127400"/>
            </a:xfrm>
            <a:custGeom>
              <a:avLst/>
              <a:gdLst/>
              <a:ahLst/>
              <a:cxnLst/>
              <a:rect l="l" t="t" r="r" b="b"/>
              <a:pathLst>
                <a:path w="4645" h="5096" extrusionOk="0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6"/>
            <p:cNvSpPr/>
            <p:nvPr/>
          </p:nvSpPr>
          <p:spPr>
            <a:xfrm>
              <a:off x="3335825" y="1313675"/>
              <a:ext cx="235775" cy="107500"/>
            </a:xfrm>
            <a:custGeom>
              <a:avLst/>
              <a:gdLst/>
              <a:ahLst/>
              <a:cxnLst/>
              <a:rect l="l" t="t" r="r" b="b"/>
              <a:pathLst>
                <a:path w="9431" h="4300" extrusionOk="0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6"/>
            <p:cNvSpPr/>
            <p:nvPr/>
          </p:nvSpPr>
          <p:spPr>
            <a:xfrm>
              <a:off x="3573950" y="1221400"/>
              <a:ext cx="200050" cy="95575"/>
            </a:xfrm>
            <a:custGeom>
              <a:avLst/>
              <a:gdLst/>
              <a:ahLst/>
              <a:cxnLst/>
              <a:rect l="l" t="t" r="r" b="b"/>
              <a:pathLst>
                <a:path w="8002" h="3823" extrusionOk="0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6"/>
            <p:cNvSpPr/>
            <p:nvPr/>
          </p:nvSpPr>
          <p:spPr>
            <a:xfrm>
              <a:off x="3336725" y="1420550"/>
              <a:ext cx="327425" cy="35725"/>
            </a:xfrm>
            <a:custGeom>
              <a:avLst/>
              <a:gdLst/>
              <a:ahLst/>
              <a:cxnLst/>
              <a:rect l="l" t="t" r="r" b="b"/>
              <a:pathLst>
                <a:path w="13097" h="1429" extrusionOk="0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6"/>
            <p:cNvSpPr/>
            <p:nvPr/>
          </p:nvSpPr>
          <p:spPr>
            <a:xfrm>
              <a:off x="3331050" y="1428575"/>
              <a:ext cx="531350" cy="595650"/>
            </a:xfrm>
            <a:custGeom>
              <a:avLst/>
              <a:gdLst/>
              <a:ahLst/>
              <a:cxnLst/>
              <a:rect l="l" t="t" r="r" b="b"/>
              <a:pathLst>
                <a:path w="21254" h="23826" extrusionOk="0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6"/>
            <p:cNvSpPr/>
            <p:nvPr/>
          </p:nvSpPr>
          <p:spPr>
            <a:xfrm>
              <a:off x="3684975" y="1465200"/>
              <a:ext cx="135150" cy="215225"/>
            </a:xfrm>
            <a:custGeom>
              <a:avLst/>
              <a:gdLst/>
              <a:ahLst/>
              <a:cxnLst/>
              <a:rect l="l" t="t" r="r" b="b"/>
              <a:pathLst>
                <a:path w="5406" h="8609" extrusionOk="0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6"/>
            <p:cNvSpPr/>
            <p:nvPr/>
          </p:nvSpPr>
          <p:spPr>
            <a:xfrm>
              <a:off x="3807000" y="140447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6"/>
            <p:cNvSpPr/>
            <p:nvPr/>
          </p:nvSpPr>
          <p:spPr>
            <a:xfrm>
              <a:off x="3802850" y="1412200"/>
              <a:ext cx="39600" cy="263150"/>
            </a:xfrm>
            <a:custGeom>
              <a:avLst/>
              <a:gdLst/>
              <a:ahLst/>
              <a:cxnLst/>
              <a:rect l="l" t="t" r="r" b="b"/>
              <a:pathLst>
                <a:path w="1584" h="10526" extrusionOk="0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6"/>
            <p:cNvSpPr/>
            <p:nvPr/>
          </p:nvSpPr>
          <p:spPr>
            <a:xfrm>
              <a:off x="3779925" y="1231525"/>
              <a:ext cx="27400" cy="168800"/>
            </a:xfrm>
            <a:custGeom>
              <a:avLst/>
              <a:gdLst/>
              <a:ahLst/>
              <a:cxnLst/>
              <a:rect l="l" t="t" r="r" b="b"/>
              <a:pathLst>
                <a:path w="1096" h="6752" extrusionOk="0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6"/>
            <p:cNvSpPr/>
            <p:nvPr/>
          </p:nvSpPr>
          <p:spPr>
            <a:xfrm>
              <a:off x="3692700" y="1340475"/>
              <a:ext cx="254525" cy="111350"/>
            </a:xfrm>
            <a:custGeom>
              <a:avLst/>
              <a:gdLst/>
              <a:ahLst/>
              <a:cxnLst/>
              <a:rect l="l" t="t" r="r" b="b"/>
              <a:pathLst>
                <a:path w="10181" h="4454" extrusionOk="0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6"/>
            <p:cNvSpPr/>
            <p:nvPr/>
          </p:nvSpPr>
          <p:spPr>
            <a:xfrm>
              <a:off x="3949600" y="1148200"/>
              <a:ext cx="145275" cy="193775"/>
            </a:xfrm>
            <a:custGeom>
              <a:avLst/>
              <a:gdLst/>
              <a:ahLst/>
              <a:cxnLst/>
              <a:rect l="l" t="t" r="r" b="b"/>
              <a:pathLst>
                <a:path w="5811" h="7751" extrusionOk="0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6"/>
            <p:cNvSpPr/>
            <p:nvPr/>
          </p:nvSpPr>
          <p:spPr>
            <a:xfrm>
              <a:off x="3922500" y="1210400"/>
              <a:ext cx="28300" cy="133075"/>
            </a:xfrm>
            <a:custGeom>
              <a:avLst/>
              <a:gdLst/>
              <a:ahLst/>
              <a:cxnLst/>
              <a:rect l="l" t="t" r="r" b="b"/>
              <a:pathLst>
                <a:path w="1132" h="5323" extrusionOk="0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6"/>
            <p:cNvSpPr/>
            <p:nvPr/>
          </p:nvSpPr>
          <p:spPr>
            <a:xfrm>
              <a:off x="4062400" y="1422025"/>
              <a:ext cx="82475" cy="66100"/>
            </a:xfrm>
            <a:custGeom>
              <a:avLst/>
              <a:gdLst/>
              <a:ahLst/>
              <a:cxnLst/>
              <a:rect l="l" t="t" r="r" b="b"/>
              <a:pathLst>
                <a:path w="3299" h="2644" extrusionOk="0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6"/>
            <p:cNvSpPr/>
            <p:nvPr/>
          </p:nvSpPr>
          <p:spPr>
            <a:xfrm>
              <a:off x="3943925" y="1338950"/>
              <a:ext cx="113725" cy="85775"/>
            </a:xfrm>
            <a:custGeom>
              <a:avLst/>
              <a:gdLst/>
              <a:ahLst/>
              <a:cxnLst/>
              <a:rect l="l" t="t" r="r" b="b"/>
              <a:pathLst>
                <a:path w="4549" h="3431" extrusionOk="0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6"/>
            <p:cNvSpPr/>
            <p:nvPr/>
          </p:nvSpPr>
          <p:spPr>
            <a:xfrm>
              <a:off x="3988275" y="167057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6"/>
            <p:cNvSpPr/>
            <p:nvPr/>
          </p:nvSpPr>
          <p:spPr>
            <a:xfrm>
              <a:off x="3997500" y="1148200"/>
              <a:ext cx="147075" cy="480725"/>
            </a:xfrm>
            <a:custGeom>
              <a:avLst/>
              <a:gdLst/>
              <a:ahLst/>
              <a:cxnLst/>
              <a:rect l="l" t="t" r="r" b="b"/>
              <a:pathLst>
                <a:path w="5883" h="19229" extrusionOk="0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6"/>
            <p:cNvSpPr/>
            <p:nvPr/>
          </p:nvSpPr>
          <p:spPr>
            <a:xfrm>
              <a:off x="3833500" y="1736350"/>
              <a:ext cx="39925" cy="281600"/>
            </a:xfrm>
            <a:custGeom>
              <a:avLst/>
              <a:gdLst/>
              <a:ahLst/>
              <a:cxnLst/>
              <a:rect l="l" t="t" r="r" b="b"/>
              <a:pathLst>
                <a:path w="1597" h="11264" extrusionOk="0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6"/>
            <p:cNvSpPr/>
            <p:nvPr/>
          </p:nvSpPr>
          <p:spPr>
            <a:xfrm>
              <a:off x="3873400" y="1667900"/>
              <a:ext cx="115500" cy="351550"/>
            </a:xfrm>
            <a:custGeom>
              <a:avLst/>
              <a:gdLst/>
              <a:ahLst/>
              <a:cxnLst/>
              <a:rect l="l" t="t" r="r" b="b"/>
              <a:pathLst>
                <a:path w="4620" h="14062" extrusionOk="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6"/>
            <p:cNvSpPr/>
            <p:nvPr/>
          </p:nvSpPr>
          <p:spPr>
            <a:xfrm>
              <a:off x="4009425" y="1573825"/>
              <a:ext cx="135450" cy="64925"/>
            </a:xfrm>
            <a:custGeom>
              <a:avLst/>
              <a:gdLst/>
              <a:ahLst/>
              <a:cxnLst/>
              <a:rect l="l" t="t" r="r" b="b"/>
              <a:pathLst>
                <a:path w="5418" h="2597" extrusionOk="0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6"/>
            <p:cNvSpPr/>
            <p:nvPr/>
          </p:nvSpPr>
          <p:spPr>
            <a:xfrm>
              <a:off x="3864450" y="1649725"/>
              <a:ext cx="108075" cy="53925"/>
            </a:xfrm>
            <a:custGeom>
              <a:avLst/>
              <a:gdLst/>
              <a:ahLst/>
              <a:cxnLst/>
              <a:rect l="l" t="t" r="r" b="b"/>
              <a:pathLst>
                <a:path w="4323" h="2157" extrusionOk="0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6"/>
            <p:cNvSpPr/>
            <p:nvPr/>
          </p:nvSpPr>
          <p:spPr>
            <a:xfrm>
              <a:off x="3876375" y="1648550"/>
              <a:ext cx="268500" cy="374775"/>
            </a:xfrm>
            <a:custGeom>
              <a:avLst/>
              <a:gdLst/>
              <a:ahLst/>
              <a:cxnLst/>
              <a:rect l="l" t="t" r="r" b="b"/>
              <a:pathLst>
                <a:path w="10740" h="14991" extrusionOk="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6"/>
            <p:cNvSpPr/>
            <p:nvPr/>
          </p:nvSpPr>
          <p:spPr>
            <a:xfrm>
              <a:off x="3970725" y="1626200"/>
              <a:ext cx="44675" cy="45050"/>
            </a:xfrm>
            <a:custGeom>
              <a:avLst/>
              <a:gdLst/>
              <a:ahLst/>
              <a:cxnLst/>
              <a:rect l="l" t="t" r="r" b="b"/>
              <a:pathLst>
                <a:path w="1787" h="1802" extrusionOk="0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6"/>
            <p:cNvSpPr/>
            <p:nvPr/>
          </p:nvSpPr>
          <p:spPr>
            <a:xfrm>
              <a:off x="3799275" y="1673800"/>
              <a:ext cx="66400" cy="63775"/>
            </a:xfrm>
            <a:custGeom>
              <a:avLst/>
              <a:gdLst/>
              <a:ahLst/>
              <a:cxnLst/>
              <a:rect l="l" t="t" r="r" b="b"/>
              <a:pathLst>
                <a:path w="2656" h="2551" extrusionOk="0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6"/>
            <p:cNvSpPr/>
            <p:nvPr/>
          </p:nvSpPr>
          <p:spPr>
            <a:xfrm>
              <a:off x="2952150" y="1372925"/>
              <a:ext cx="24425" cy="22850"/>
            </a:xfrm>
            <a:custGeom>
              <a:avLst/>
              <a:gdLst/>
              <a:ahLst/>
              <a:cxnLst/>
              <a:rect l="l" t="t" r="r" b="b"/>
              <a:pathLst>
                <a:path w="977" h="914" extrusionOk="0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6"/>
            <p:cNvSpPr/>
            <p:nvPr/>
          </p:nvSpPr>
          <p:spPr>
            <a:xfrm>
              <a:off x="3905825" y="1180125"/>
              <a:ext cx="33975" cy="32075"/>
            </a:xfrm>
            <a:custGeom>
              <a:avLst/>
              <a:gdLst/>
              <a:ahLst/>
              <a:cxnLst/>
              <a:rect l="l" t="t" r="r" b="b"/>
              <a:pathLst>
                <a:path w="1359" h="1283" extrusionOk="0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6"/>
            <p:cNvSpPr/>
            <p:nvPr/>
          </p:nvSpPr>
          <p:spPr>
            <a:xfrm>
              <a:off x="3663250" y="1438025"/>
              <a:ext cx="32175" cy="31950"/>
            </a:xfrm>
            <a:custGeom>
              <a:avLst/>
              <a:gdLst/>
              <a:ahLst/>
              <a:cxnLst/>
              <a:rect l="l" t="t" r="r" b="b"/>
              <a:pathLst>
                <a:path w="1287" h="1278" extrusionOk="0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6"/>
            <p:cNvSpPr/>
            <p:nvPr/>
          </p:nvSpPr>
          <p:spPr>
            <a:xfrm>
              <a:off x="3771300" y="1209975"/>
              <a:ext cx="23525" cy="22375"/>
            </a:xfrm>
            <a:custGeom>
              <a:avLst/>
              <a:gdLst/>
              <a:ahLst/>
              <a:cxnLst/>
              <a:rect l="l" t="t" r="r" b="b"/>
              <a:pathLst>
                <a:path w="941" h="895" extrusionOk="0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6"/>
            <p:cNvSpPr/>
            <p:nvPr/>
          </p:nvSpPr>
          <p:spPr>
            <a:xfrm>
              <a:off x="3896300" y="1404575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6"/>
            <p:cNvSpPr/>
            <p:nvPr/>
          </p:nvSpPr>
          <p:spPr>
            <a:xfrm>
              <a:off x="3314975" y="1411675"/>
              <a:ext cx="23550" cy="22800"/>
            </a:xfrm>
            <a:custGeom>
              <a:avLst/>
              <a:gdLst/>
              <a:ahLst/>
              <a:cxnLst/>
              <a:rect l="l" t="t" r="r" b="b"/>
              <a:pathLst>
                <a:path w="942" h="912" extrusionOk="0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6"/>
            <p:cNvSpPr/>
            <p:nvPr/>
          </p:nvSpPr>
          <p:spPr>
            <a:xfrm>
              <a:off x="3166450" y="1148200"/>
              <a:ext cx="18475" cy="4700"/>
            </a:xfrm>
            <a:custGeom>
              <a:avLst/>
              <a:gdLst/>
              <a:ahLst/>
              <a:cxnLst/>
              <a:rect l="l" t="t" r="r" b="b"/>
              <a:pathLst>
                <a:path w="739" h="188" extrusionOk="0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6"/>
            <p:cNvSpPr/>
            <p:nvPr/>
          </p:nvSpPr>
          <p:spPr>
            <a:xfrm>
              <a:off x="3852550" y="2017750"/>
              <a:ext cx="33950" cy="31775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6"/>
            <p:cNvSpPr/>
            <p:nvPr/>
          </p:nvSpPr>
          <p:spPr>
            <a:xfrm>
              <a:off x="3796600" y="1402900"/>
              <a:ext cx="13700" cy="13525"/>
            </a:xfrm>
            <a:custGeom>
              <a:avLst/>
              <a:gdLst/>
              <a:ahLst/>
              <a:cxnLst/>
              <a:rect l="l" t="t" r="r" b="b"/>
              <a:pathLst>
                <a:path w="548" h="541" extrusionOk="0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6"/>
            <p:cNvSpPr/>
            <p:nvPr/>
          </p:nvSpPr>
          <p:spPr>
            <a:xfrm>
              <a:off x="3563825" y="1305250"/>
              <a:ext cx="12825" cy="13225"/>
            </a:xfrm>
            <a:custGeom>
              <a:avLst/>
              <a:gdLst/>
              <a:ahLst/>
              <a:cxnLst/>
              <a:rect l="l" t="t" r="r" b="b"/>
              <a:pathLst>
                <a:path w="513" h="529" extrusionOk="0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6"/>
            <p:cNvSpPr/>
            <p:nvPr/>
          </p:nvSpPr>
          <p:spPr>
            <a:xfrm>
              <a:off x="3679325" y="1251700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6"/>
            <p:cNvSpPr/>
            <p:nvPr/>
          </p:nvSpPr>
          <p:spPr>
            <a:xfrm>
              <a:off x="3144725" y="1163875"/>
              <a:ext cx="14600" cy="13400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6"/>
            <p:cNvSpPr/>
            <p:nvPr/>
          </p:nvSpPr>
          <p:spPr>
            <a:xfrm>
              <a:off x="3218550" y="1236775"/>
              <a:ext cx="14300" cy="13050"/>
            </a:xfrm>
            <a:custGeom>
              <a:avLst/>
              <a:gdLst/>
              <a:ahLst/>
              <a:cxnLst/>
              <a:rect l="l" t="t" r="r" b="b"/>
              <a:pathLst>
                <a:path w="572" h="522" extrusionOk="0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6"/>
            <p:cNvSpPr/>
            <p:nvPr/>
          </p:nvSpPr>
          <p:spPr>
            <a:xfrm>
              <a:off x="3135200" y="1280250"/>
              <a:ext cx="13725" cy="13400"/>
            </a:xfrm>
            <a:custGeom>
              <a:avLst/>
              <a:gdLst/>
              <a:ahLst/>
              <a:cxnLst/>
              <a:rect l="l" t="t" r="r" b="b"/>
              <a:pathLst>
                <a:path w="549" h="536" extrusionOk="0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6" name="Google Shape;3766;p26"/>
          <p:cNvGrpSpPr/>
          <p:nvPr/>
        </p:nvGrpSpPr>
        <p:grpSpPr>
          <a:xfrm flipH="1"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3767" name="Google Shape;3767;p2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7" name="Google Shape;3827;p26"/>
          <p:cNvGrpSpPr/>
          <p:nvPr/>
        </p:nvGrpSpPr>
        <p:grpSpPr>
          <a:xfrm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3828" name="Google Shape;3828;p2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26"/>
          <p:cNvSpPr txBox="1">
            <a:spLocks noGrp="1"/>
          </p:cNvSpPr>
          <p:nvPr>
            <p:ph type="title" hasCustomPrompt="1"/>
          </p:nvPr>
        </p:nvSpPr>
        <p:spPr>
          <a:xfrm>
            <a:off x="170535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89" name="Google Shape;3889;p26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90" name="Google Shape;3890;p26"/>
          <p:cNvSpPr txBox="1">
            <a:spLocks noGrp="1"/>
          </p:cNvSpPr>
          <p:nvPr>
            <p:ph type="title" idx="3"/>
          </p:nvPr>
        </p:nvSpPr>
        <p:spPr>
          <a:xfrm>
            <a:off x="844350" y="3236000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91" name="Google Shape;3891;p26"/>
          <p:cNvSpPr txBox="1">
            <a:spLocks noGrp="1"/>
          </p:cNvSpPr>
          <p:nvPr>
            <p:ph type="subTitle" idx="1"/>
          </p:nvPr>
        </p:nvSpPr>
        <p:spPr>
          <a:xfrm>
            <a:off x="844350" y="354445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92" name="Google Shape;3892;p26"/>
          <p:cNvSpPr txBox="1">
            <a:spLocks noGrp="1"/>
          </p:cNvSpPr>
          <p:nvPr>
            <p:ph type="title" idx="4"/>
          </p:nvPr>
        </p:nvSpPr>
        <p:spPr>
          <a:xfrm>
            <a:off x="3391100" y="13857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93" name="Google Shape;3893;p26"/>
          <p:cNvSpPr txBox="1">
            <a:spLocks noGrp="1"/>
          </p:cNvSpPr>
          <p:nvPr>
            <p:ph type="subTitle" idx="5"/>
          </p:nvPr>
        </p:nvSpPr>
        <p:spPr>
          <a:xfrm>
            <a:off x="3391102" y="1694225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94" name="Google Shape;3894;p26"/>
          <p:cNvSpPr txBox="1">
            <a:spLocks noGrp="1"/>
          </p:cNvSpPr>
          <p:nvPr>
            <p:ph type="title" idx="6"/>
          </p:nvPr>
        </p:nvSpPr>
        <p:spPr>
          <a:xfrm>
            <a:off x="5937850" y="3236000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95" name="Google Shape;3895;p26"/>
          <p:cNvSpPr txBox="1">
            <a:spLocks noGrp="1"/>
          </p:cNvSpPr>
          <p:nvPr>
            <p:ph type="subTitle" idx="7"/>
          </p:nvPr>
        </p:nvSpPr>
        <p:spPr>
          <a:xfrm>
            <a:off x="5937854" y="354445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96" name="Google Shape;3896;p26"/>
          <p:cNvSpPr txBox="1">
            <a:spLocks noGrp="1"/>
          </p:cNvSpPr>
          <p:nvPr>
            <p:ph type="title" idx="8" hasCustomPrompt="1"/>
          </p:nvPr>
        </p:nvSpPr>
        <p:spPr>
          <a:xfrm>
            <a:off x="428210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97" name="Google Shape;3897;p26"/>
          <p:cNvSpPr txBox="1">
            <a:spLocks noGrp="1"/>
          </p:cNvSpPr>
          <p:nvPr>
            <p:ph type="title" idx="9" hasCustomPrompt="1"/>
          </p:nvPr>
        </p:nvSpPr>
        <p:spPr>
          <a:xfrm>
            <a:off x="682885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9" name="Google Shape;3899;p27"/>
          <p:cNvGrpSpPr/>
          <p:nvPr/>
        </p:nvGrpSpPr>
        <p:grpSpPr>
          <a:xfrm rot="10800000" flipH="1">
            <a:off x="7165541" y="153"/>
            <a:ext cx="1978228" cy="4794296"/>
            <a:chOff x="5728375" y="1492875"/>
            <a:chExt cx="1308525" cy="3171250"/>
          </a:xfrm>
        </p:grpSpPr>
        <p:sp>
          <p:nvSpPr>
            <p:cNvPr id="3900" name="Google Shape;3900;p2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5" name="Google Shape;3975;p27"/>
          <p:cNvGrpSpPr/>
          <p:nvPr/>
        </p:nvGrpSpPr>
        <p:grpSpPr>
          <a:xfrm rot="10800000">
            <a:off x="266" y="153"/>
            <a:ext cx="1978228" cy="4794296"/>
            <a:chOff x="5728375" y="1492875"/>
            <a:chExt cx="1308525" cy="3171250"/>
          </a:xfrm>
        </p:grpSpPr>
        <p:sp>
          <p:nvSpPr>
            <p:cNvPr id="3976" name="Google Shape;3976;p2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1" name="Google Shape;4051;p27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2" name="Google Shape;4052;p27"/>
          <p:cNvSpPr txBox="1">
            <a:spLocks noGrp="1"/>
          </p:cNvSpPr>
          <p:nvPr>
            <p:ph type="subTitle" idx="1"/>
          </p:nvPr>
        </p:nvSpPr>
        <p:spPr>
          <a:xfrm>
            <a:off x="2854650" y="11334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3" name="Google Shape;4053;p27"/>
          <p:cNvSpPr txBox="1"/>
          <p:nvPr/>
        </p:nvSpPr>
        <p:spPr>
          <a:xfrm>
            <a:off x="2212650" y="3299450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54" name="Google Shape;405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4738143" y="3686402"/>
            <a:ext cx="4405850" cy="1428689"/>
            <a:chOff x="800100" y="2815500"/>
            <a:chExt cx="1339775" cy="434450"/>
          </a:xfrm>
        </p:grpSpPr>
        <p:sp>
          <p:nvSpPr>
            <p:cNvPr id="178" name="Google Shape;178;p3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3"/>
          <p:cNvGrpSpPr/>
          <p:nvPr/>
        </p:nvGrpSpPr>
        <p:grpSpPr>
          <a:xfrm rot="10800000">
            <a:off x="2256394" y="-6"/>
            <a:ext cx="5510401" cy="1428702"/>
            <a:chOff x="2582150" y="3714800"/>
            <a:chExt cx="2689050" cy="697200"/>
          </a:xfrm>
        </p:grpSpPr>
        <p:sp>
          <p:nvSpPr>
            <p:cNvPr id="221" name="Google Shape;221;p3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3"/>
          <p:cNvSpPr txBox="1">
            <a:spLocks noGrp="1"/>
          </p:cNvSpPr>
          <p:nvPr>
            <p:ph type="title" idx="2" hasCustomPrompt="1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3"/>
          <p:cNvSpPr txBox="1">
            <a:spLocks noGrp="1"/>
          </p:cNvSpPr>
          <p:nvPr>
            <p:ph type="subTitle" idx="1"/>
          </p:nvPr>
        </p:nvSpPr>
        <p:spPr>
          <a:xfrm>
            <a:off x="622250" y="3601950"/>
            <a:ext cx="50394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6"/>
          <p:cNvGrpSpPr/>
          <p:nvPr/>
        </p:nvGrpSpPr>
        <p:grpSpPr>
          <a:xfrm>
            <a:off x="5202063" y="4121297"/>
            <a:ext cx="3941609" cy="1021956"/>
            <a:chOff x="2582150" y="3714800"/>
            <a:chExt cx="2689050" cy="697200"/>
          </a:xfrm>
        </p:grpSpPr>
        <p:sp>
          <p:nvSpPr>
            <p:cNvPr id="501" name="Google Shape;501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6"/>
          <p:cNvGrpSpPr/>
          <p:nvPr/>
        </p:nvGrpSpPr>
        <p:grpSpPr>
          <a:xfrm flipH="1">
            <a:off x="38" y="4121297"/>
            <a:ext cx="3941609" cy="1021956"/>
            <a:chOff x="2582150" y="3714800"/>
            <a:chExt cx="2689050" cy="697200"/>
          </a:xfrm>
        </p:grpSpPr>
        <p:sp>
          <p:nvSpPr>
            <p:cNvPr id="562" name="Google Shape;562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6"/>
          <p:cNvGrpSpPr/>
          <p:nvPr/>
        </p:nvGrpSpPr>
        <p:grpSpPr>
          <a:xfrm rot="10800000">
            <a:off x="157" y="95"/>
            <a:ext cx="1146035" cy="1362783"/>
            <a:chOff x="3048875" y="2669025"/>
            <a:chExt cx="504550" cy="599975"/>
          </a:xfrm>
        </p:grpSpPr>
        <p:sp>
          <p:nvSpPr>
            <p:cNvPr id="623" name="Google Shape;623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6"/>
          <p:cNvGrpSpPr/>
          <p:nvPr/>
        </p:nvGrpSpPr>
        <p:grpSpPr>
          <a:xfrm rot="10800000" flipH="1">
            <a:off x="7997632" y="95"/>
            <a:ext cx="1146035" cy="1362783"/>
            <a:chOff x="3048875" y="2669025"/>
            <a:chExt cx="504550" cy="599975"/>
          </a:xfrm>
        </p:grpSpPr>
        <p:sp>
          <p:nvSpPr>
            <p:cNvPr id="646" name="Google Shape;646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7"/>
          <p:cNvGrpSpPr/>
          <p:nvPr/>
        </p:nvGrpSpPr>
        <p:grpSpPr>
          <a:xfrm rot="-5400000">
            <a:off x="5576433" y="-1506716"/>
            <a:ext cx="2083957" cy="5050533"/>
            <a:chOff x="5728375" y="1492875"/>
            <a:chExt cx="1308525" cy="3171250"/>
          </a:xfrm>
        </p:grpSpPr>
        <p:sp>
          <p:nvSpPr>
            <p:cNvPr id="671" name="Google Shape;671;p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7"/>
          <p:cNvGrpSpPr/>
          <p:nvPr/>
        </p:nvGrpSpPr>
        <p:grpSpPr>
          <a:xfrm flipH="1">
            <a:off x="-488" y="3059399"/>
            <a:ext cx="5035458" cy="2084012"/>
            <a:chOff x="4145150" y="2643900"/>
            <a:chExt cx="1914550" cy="792400"/>
          </a:xfrm>
        </p:grpSpPr>
        <p:sp>
          <p:nvSpPr>
            <p:cNvPr id="747" name="Google Shape;747;p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7"/>
          <p:cNvSpPr txBox="1">
            <a:spLocks noGrp="1"/>
          </p:cNvSpPr>
          <p:nvPr>
            <p:ph type="title"/>
          </p:nvPr>
        </p:nvSpPr>
        <p:spPr>
          <a:xfrm>
            <a:off x="948988" y="1422767"/>
            <a:ext cx="37905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7"/>
          <p:cNvSpPr txBox="1">
            <a:spLocks noGrp="1"/>
          </p:cNvSpPr>
          <p:nvPr>
            <p:ph type="subTitle" idx="1"/>
          </p:nvPr>
        </p:nvSpPr>
        <p:spPr>
          <a:xfrm>
            <a:off x="948988" y="2357225"/>
            <a:ext cx="3790500" cy="15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9"/>
          <p:cNvGrpSpPr/>
          <p:nvPr/>
        </p:nvGrpSpPr>
        <p:grpSpPr>
          <a:xfrm>
            <a:off x="5145516" y="-10"/>
            <a:ext cx="3998452" cy="1553293"/>
            <a:chOff x="874500" y="1324100"/>
            <a:chExt cx="2298225" cy="892800"/>
          </a:xfrm>
        </p:grpSpPr>
        <p:sp>
          <p:nvSpPr>
            <p:cNvPr id="1062" name="Google Shape;1062;p9"/>
            <p:cNvSpPr/>
            <p:nvPr/>
          </p:nvSpPr>
          <p:spPr>
            <a:xfrm>
              <a:off x="3108700" y="1324100"/>
              <a:ext cx="64025" cy="42300"/>
            </a:xfrm>
            <a:custGeom>
              <a:avLst/>
              <a:gdLst/>
              <a:ahLst/>
              <a:cxnLst/>
              <a:rect l="l" t="t" r="r" b="b"/>
              <a:pathLst>
                <a:path w="2561" h="1692" extrusionOk="0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3100375" y="1324400"/>
              <a:ext cx="24425" cy="35450"/>
            </a:xfrm>
            <a:custGeom>
              <a:avLst/>
              <a:gdLst/>
              <a:ahLst/>
              <a:cxnLst/>
              <a:rect l="l" t="t" r="r" b="b"/>
              <a:pathLst>
                <a:path w="977" h="1418" extrusionOk="0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658050" y="1324100"/>
              <a:ext cx="77725" cy="101225"/>
            </a:xfrm>
            <a:custGeom>
              <a:avLst/>
              <a:gdLst/>
              <a:ahLst/>
              <a:cxnLst/>
              <a:rect l="l" t="t" r="r" b="b"/>
              <a:pathLst>
                <a:path w="3109" h="4049" extrusionOk="0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3039950" y="1324100"/>
              <a:ext cx="46750" cy="37525"/>
            </a:xfrm>
            <a:custGeom>
              <a:avLst/>
              <a:gdLst/>
              <a:ahLst/>
              <a:cxnLst/>
              <a:rect l="l" t="t" r="r" b="b"/>
              <a:pathLst>
                <a:path w="1870" h="1501" extrusionOk="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3095625" y="1382750"/>
              <a:ext cx="10725" cy="6125"/>
            </a:xfrm>
            <a:custGeom>
              <a:avLst/>
              <a:gdLst/>
              <a:ahLst/>
              <a:cxnLst/>
              <a:rect l="l" t="t" r="r" b="b"/>
              <a:pathLst>
                <a:path w="429" h="245" extrusionOk="0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2519350" y="1324100"/>
              <a:ext cx="119375" cy="105400"/>
            </a:xfrm>
            <a:custGeom>
              <a:avLst/>
              <a:gdLst/>
              <a:ahLst/>
              <a:cxnLst/>
              <a:rect l="l" t="t" r="r" b="b"/>
              <a:pathLst>
                <a:path w="4775" h="4216" extrusionOk="0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959575" y="1324400"/>
              <a:ext cx="127425" cy="44675"/>
            </a:xfrm>
            <a:custGeom>
              <a:avLst/>
              <a:gdLst/>
              <a:ahLst/>
              <a:cxnLst/>
              <a:rect l="l" t="t" r="r" b="b"/>
              <a:pathLst>
                <a:path w="5097" h="1787" extrusionOk="0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2669975" y="1368450"/>
              <a:ext cx="416425" cy="72950"/>
            </a:xfrm>
            <a:custGeom>
              <a:avLst/>
              <a:gdLst/>
              <a:ahLst/>
              <a:cxnLst/>
              <a:rect l="l" t="t" r="r" b="b"/>
              <a:pathLst>
                <a:path w="16657" h="2918" extrusionOk="0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464575" y="1378875"/>
              <a:ext cx="629275" cy="804275"/>
            </a:xfrm>
            <a:custGeom>
              <a:avLst/>
              <a:gdLst/>
              <a:ahLst/>
              <a:cxnLst/>
              <a:rect l="l" t="t" r="r" b="b"/>
              <a:pathLst>
                <a:path w="25171" h="32171" extrusionOk="0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2489575" y="1454775"/>
              <a:ext cx="155400" cy="285775"/>
            </a:xfrm>
            <a:custGeom>
              <a:avLst/>
              <a:gdLst/>
              <a:ahLst/>
              <a:cxnLst/>
              <a:rect l="l" t="t" r="r" b="b"/>
              <a:pathLst>
                <a:path w="6216" h="11431" extrusionOk="0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481850" y="1387200"/>
              <a:ext cx="1500" cy="2400"/>
            </a:xfrm>
            <a:custGeom>
              <a:avLst/>
              <a:gdLst/>
              <a:ahLst/>
              <a:cxnLst/>
              <a:rect l="l" t="t" r="r" b="b"/>
              <a:pathLst>
                <a:path w="60" h="96" extrusionOk="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2482450" y="1324400"/>
              <a:ext cx="12225" cy="56575"/>
            </a:xfrm>
            <a:custGeom>
              <a:avLst/>
              <a:gdLst/>
              <a:ahLst/>
              <a:cxnLst/>
              <a:rect l="l" t="t" r="r" b="b"/>
              <a:pathLst>
                <a:path w="489" h="2263" extrusionOk="0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461300" y="1397025"/>
              <a:ext cx="28600" cy="338450"/>
            </a:xfrm>
            <a:custGeom>
              <a:avLst/>
              <a:gdLst/>
              <a:ahLst/>
              <a:cxnLst/>
              <a:rect l="l" t="t" r="r" b="b"/>
              <a:pathLst>
                <a:path w="1144" h="13538" extrusionOk="0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2299675" y="1324400"/>
              <a:ext cx="333400" cy="114025"/>
            </a:xfrm>
            <a:custGeom>
              <a:avLst/>
              <a:gdLst/>
              <a:ahLst/>
              <a:cxnLst/>
              <a:rect l="l" t="t" r="r" b="b"/>
              <a:pathLst>
                <a:path w="13336" h="4561" extrusionOk="0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163950" y="1324400"/>
              <a:ext cx="136950" cy="109550"/>
            </a:xfrm>
            <a:custGeom>
              <a:avLst/>
              <a:gdLst/>
              <a:ahLst/>
              <a:cxnLst/>
              <a:rect l="l" t="t" r="r" b="b"/>
              <a:pathLst>
                <a:path w="5478" h="4382" extrusionOk="0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971375" y="1430950"/>
              <a:ext cx="188425" cy="158400"/>
            </a:xfrm>
            <a:custGeom>
              <a:avLst/>
              <a:gdLst/>
              <a:ahLst/>
              <a:cxnLst/>
              <a:rect l="l" t="t" r="r" b="b"/>
              <a:pathLst>
                <a:path w="7537" h="6336" extrusionOk="0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269925" y="174260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2117800" y="1324100"/>
              <a:ext cx="141425" cy="365850"/>
            </a:xfrm>
            <a:custGeom>
              <a:avLst/>
              <a:gdLst/>
              <a:ahLst/>
              <a:cxnLst/>
              <a:rect l="l" t="t" r="r" b="b"/>
              <a:pathLst>
                <a:path w="5657" h="14634" extrusionOk="0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450600" y="1814350"/>
              <a:ext cx="27100" cy="362275"/>
            </a:xfrm>
            <a:custGeom>
              <a:avLst/>
              <a:gdLst/>
              <a:ahLst/>
              <a:cxnLst/>
              <a:rect l="l" t="t" r="r" b="b"/>
              <a:pathLst>
                <a:path w="1084" h="14491" extrusionOk="0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2273475" y="1738150"/>
              <a:ext cx="176850" cy="439950"/>
            </a:xfrm>
            <a:custGeom>
              <a:avLst/>
              <a:gdLst/>
              <a:ahLst/>
              <a:cxnLst/>
              <a:rect l="l" t="t" r="r" b="b"/>
              <a:pathLst>
                <a:path w="7074" h="17598" extrusionOk="0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293425" y="1714325"/>
              <a:ext cx="141725" cy="60150"/>
            </a:xfrm>
            <a:custGeom>
              <a:avLst/>
              <a:gdLst/>
              <a:ahLst/>
              <a:cxnLst/>
              <a:rect l="l" t="t" r="r" b="b"/>
              <a:pathLst>
                <a:path w="5669" h="2406" extrusionOk="0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976725" y="1600625"/>
              <a:ext cx="267625" cy="103300"/>
            </a:xfrm>
            <a:custGeom>
              <a:avLst/>
              <a:gdLst/>
              <a:ahLst/>
              <a:cxnLst/>
              <a:rect l="l" t="t" r="r" b="b"/>
              <a:pathLst>
                <a:path w="10705" h="4132" extrusionOk="0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969275" y="1610450"/>
              <a:ext cx="477475" cy="573900"/>
            </a:xfrm>
            <a:custGeom>
              <a:avLst/>
              <a:gdLst/>
              <a:ahLst/>
              <a:cxnLst/>
              <a:rect l="l" t="t" r="r" b="b"/>
              <a:pathLst>
                <a:path w="19099" h="22956" extrusionOk="0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726400" y="1324400"/>
              <a:ext cx="224450" cy="261075"/>
            </a:xfrm>
            <a:custGeom>
              <a:avLst/>
              <a:gdLst/>
              <a:ahLst/>
              <a:cxnLst/>
              <a:rect l="l" t="t" r="r" b="b"/>
              <a:pathLst>
                <a:path w="8978" h="10443" extrusionOk="0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1592450" y="1416675"/>
              <a:ext cx="110450" cy="205100"/>
            </a:xfrm>
            <a:custGeom>
              <a:avLst/>
              <a:gdLst/>
              <a:ahLst/>
              <a:cxnLst/>
              <a:rect l="l" t="t" r="r" b="b"/>
              <a:pathLst>
                <a:path w="4418" h="8204" extrusionOk="0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1593350" y="1324400"/>
              <a:ext cx="59850" cy="58675"/>
            </a:xfrm>
            <a:custGeom>
              <a:avLst/>
              <a:gdLst/>
              <a:ahLst/>
              <a:cxnLst/>
              <a:rect l="l" t="t" r="r" b="b"/>
              <a:pathLst>
                <a:path w="2394" h="2347" extrusionOk="0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134510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354625" y="1406550"/>
              <a:ext cx="219700" cy="254225"/>
            </a:xfrm>
            <a:custGeom>
              <a:avLst/>
              <a:gdLst/>
              <a:ahLst/>
              <a:cxnLst/>
              <a:rect l="l" t="t" r="r" b="b"/>
              <a:pathLst>
                <a:path w="8788" h="10169" extrusionOk="0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345700" y="16696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348675" y="1635750"/>
              <a:ext cx="339650" cy="34250"/>
            </a:xfrm>
            <a:custGeom>
              <a:avLst/>
              <a:gdLst/>
              <a:ahLst/>
              <a:cxnLst/>
              <a:rect l="l" t="t" r="r" b="b"/>
              <a:pathLst>
                <a:path w="13586" h="1370" extrusionOk="0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1346575" y="1669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1345100" y="1669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349275" y="1670125"/>
              <a:ext cx="300" cy="475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351050" y="1669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992675" y="1324400"/>
              <a:ext cx="353050" cy="345000"/>
            </a:xfrm>
            <a:custGeom>
              <a:avLst/>
              <a:gdLst/>
              <a:ahLst/>
              <a:cxnLst/>
              <a:rect l="l" t="t" r="r" b="b"/>
              <a:pathLst>
                <a:path w="14122" h="13800" extrusionOk="0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346275" y="1669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5105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51950" y="16676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343300" y="1324400"/>
              <a:ext cx="127425" cy="346500"/>
            </a:xfrm>
            <a:custGeom>
              <a:avLst/>
              <a:gdLst/>
              <a:ahLst/>
              <a:cxnLst/>
              <a:rect l="l" t="t" r="r" b="b"/>
              <a:pathLst>
                <a:path w="5097" h="13860" extrusionOk="0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2236875" y="1685475"/>
              <a:ext cx="58075" cy="57750"/>
            </a:xfrm>
            <a:custGeom>
              <a:avLst/>
              <a:gdLst/>
              <a:ahLst/>
              <a:cxnLst/>
              <a:rect l="l" t="t" r="r" b="b"/>
              <a:pathLst>
                <a:path w="2323" h="2310" extrusionOk="0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2434225" y="1733500"/>
              <a:ext cx="85450" cy="81450"/>
            </a:xfrm>
            <a:custGeom>
              <a:avLst/>
              <a:gdLst/>
              <a:ahLst/>
              <a:cxnLst/>
              <a:rect l="l" t="t" r="r" b="b"/>
              <a:pathLst>
                <a:path w="3418" h="3258" extrusionOk="0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2630075" y="1418625"/>
              <a:ext cx="41100" cy="40925"/>
            </a:xfrm>
            <a:custGeom>
              <a:avLst/>
              <a:gdLst/>
              <a:ahLst/>
              <a:cxnLst/>
              <a:rect l="l" t="t" r="r" b="b"/>
              <a:pathLst>
                <a:path w="1644" h="1637" extrusionOk="0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2338375" y="13954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3084300" y="1355525"/>
              <a:ext cx="30375" cy="29150"/>
            </a:xfrm>
            <a:custGeom>
              <a:avLst/>
              <a:gdLst/>
              <a:ahLst/>
              <a:cxnLst/>
              <a:rect l="l" t="t" r="r" b="b"/>
              <a:pathLst>
                <a:path w="1215" h="1166" extrusionOk="0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1937425" y="1579200"/>
              <a:ext cx="42300" cy="40575"/>
            </a:xfrm>
            <a:custGeom>
              <a:avLst/>
              <a:gdLst/>
              <a:ahLst/>
              <a:cxnLst/>
              <a:rect l="l" t="t" r="r" b="b"/>
              <a:pathLst>
                <a:path w="1692" h="1623" extrusionOk="0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435125" y="2175825"/>
              <a:ext cx="44075" cy="41075"/>
            </a:xfrm>
            <a:custGeom>
              <a:avLst/>
              <a:gdLst/>
              <a:ahLst/>
              <a:cxnLst/>
              <a:rect l="l" t="t" r="r" b="b"/>
              <a:pathLst>
                <a:path w="1763" h="1643" extrusionOk="0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874500" y="1324400"/>
              <a:ext cx="61050" cy="39475"/>
            </a:xfrm>
            <a:custGeom>
              <a:avLst/>
              <a:gdLst/>
              <a:ahLst/>
              <a:cxnLst/>
              <a:rect l="l" t="t" r="r" b="b"/>
              <a:pathLst>
                <a:path w="2442" h="1579" extrusionOk="0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1687100" y="1615750"/>
              <a:ext cx="48250" cy="45975"/>
            </a:xfrm>
            <a:custGeom>
              <a:avLst/>
              <a:gdLst/>
              <a:ahLst/>
              <a:cxnLst/>
              <a:rect l="l" t="t" r="r" b="b"/>
              <a:pathLst>
                <a:path w="1930" h="1839" extrusionOk="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480650" y="13855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1565650" y="1378450"/>
              <a:ext cx="45875" cy="41525"/>
            </a:xfrm>
            <a:custGeom>
              <a:avLst/>
              <a:gdLst/>
              <a:ahLst/>
              <a:cxnLst/>
              <a:rect l="l" t="t" r="r" b="b"/>
              <a:pathLst>
                <a:path w="1835" h="1661" extrusionOk="0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9"/>
          <p:cNvGrpSpPr/>
          <p:nvPr/>
        </p:nvGrpSpPr>
        <p:grpSpPr>
          <a:xfrm flipH="1">
            <a:off x="70" y="2509549"/>
            <a:ext cx="3663378" cy="2633777"/>
            <a:chOff x="-66598" y="5832282"/>
            <a:chExt cx="2812790" cy="2022249"/>
          </a:xfrm>
        </p:grpSpPr>
        <p:sp>
          <p:nvSpPr>
            <p:cNvPr id="1117" name="Google Shape;1117;p9"/>
            <p:cNvSpPr/>
            <p:nvPr/>
          </p:nvSpPr>
          <p:spPr>
            <a:xfrm>
              <a:off x="328475" y="7378484"/>
              <a:ext cx="465911" cy="321630"/>
            </a:xfrm>
            <a:custGeom>
              <a:avLst/>
              <a:gdLst/>
              <a:ahLst/>
              <a:cxnLst/>
              <a:rect l="l" t="t" r="r" b="b"/>
              <a:pathLst>
                <a:path w="8228" h="5680" extrusionOk="0">
                  <a:moveTo>
                    <a:pt x="8109" y="1"/>
                  </a:moveTo>
                  <a:lnTo>
                    <a:pt x="1" y="5537"/>
                  </a:lnTo>
                  <a:lnTo>
                    <a:pt x="310" y="5680"/>
                  </a:lnTo>
                  <a:lnTo>
                    <a:pt x="8204" y="274"/>
                  </a:lnTo>
                  <a:lnTo>
                    <a:pt x="8228" y="215"/>
                  </a:lnTo>
                  <a:cubicBezTo>
                    <a:pt x="8168" y="155"/>
                    <a:pt x="8121" y="84"/>
                    <a:pt x="810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89800" y="7701417"/>
              <a:ext cx="239411" cy="152435"/>
            </a:xfrm>
            <a:custGeom>
              <a:avLst/>
              <a:gdLst/>
              <a:ahLst/>
              <a:cxnLst/>
              <a:rect l="l" t="t" r="r" b="b"/>
              <a:pathLst>
                <a:path w="4228" h="2692" extrusionOk="0">
                  <a:moveTo>
                    <a:pt x="3918" y="1"/>
                  </a:moveTo>
                  <a:lnTo>
                    <a:pt x="1" y="2691"/>
                  </a:lnTo>
                  <a:lnTo>
                    <a:pt x="525" y="2691"/>
                  </a:lnTo>
                  <a:lnTo>
                    <a:pt x="4227" y="155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-35568" y="7531542"/>
              <a:ext cx="118007" cy="322310"/>
            </a:xfrm>
            <a:custGeom>
              <a:avLst/>
              <a:gdLst/>
              <a:ahLst/>
              <a:cxnLst/>
              <a:rect l="l" t="t" r="r" b="b"/>
              <a:pathLst>
                <a:path w="2084" h="56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23"/>
                    <a:pt x="6" y="46"/>
                    <a:pt x="21" y="67"/>
                  </a:cubicBezTo>
                  <a:lnTo>
                    <a:pt x="21" y="67"/>
                  </a:lnTo>
                  <a:lnTo>
                    <a:pt x="0" y="0"/>
                  </a:lnTo>
                  <a:close/>
                  <a:moveTo>
                    <a:pt x="21" y="67"/>
                  </a:moveTo>
                  <a:lnTo>
                    <a:pt x="1774" y="5691"/>
                  </a:lnTo>
                  <a:lnTo>
                    <a:pt x="2084" y="5691"/>
                  </a:lnTo>
                  <a:lnTo>
                    <a:pt x="405" y="274"/>
                  </a:lnTo>
                  <a:lnTo>
                    <a:pt x="107" y="119"/>
                  </a:lnTo>
                  <a:cubicBezTo>
                    <a:pt x="64" y="107"/>
                    <a:pt x="37" y="88"/>
                    <a:pt x="21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575246" y="7832220"/>
              <a:ext cx="24292" cy="21631"/>
            </a:xfrm>
            <a:custGeom>
              <a:avLst/>
              <a:gdLst/>
              <a:ahLst/>
              <a:cxnLst/>
              <a:rect l="l" t="t" r="r" b="b"/>
              <a:pathLst>
                <a:path w="429" h="382" extrusionOk="0">
                  <a:moveTo>
                    <a:pt x="167" y="0"/>
                  </a:moveTo>
                  <a:lnTo>
                    <a:pt x="0" y="381"/>
                  </a:lnTo>
                  <a:lnTo>
                    <a:pt x="334" y="381"/>
                  </a:lnTo>
                  <a:lnTo>
                    <a:pt x="429" y="14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599482" y="7389923"/>
              <a:ext cx="210418" cy="434257"/>
            </a:xfrm>
            <a:custGeom>
              <a:avLst/>
              <a:gdLst/>
              <a:ahLst/>
              <a:cxnLst/>
              <a:rect l="l" t="t" r="r" b="b"/>
              <a:pathLst>
                <a:path w="3716" h="7669" extrusionOk="0">
                  <a:moveTo>
                    <a:pt x="3442" y="1"/>
                  </a:moveTo>
                  <a:lnTo>
                    <a:pt x="3418" y="72"/>
                  </a:lnTo>
                  <a:lnTo>
                    <a:pt x="84" y="7121"/>
                  </a:lnTo>
                  <a:cubicBezTo>
                    <a:pt x="144" y="7145"/>
                    <a:pt x="168" y="7204"/>
                    <a:pt x="179" y="7276"/>
                  </a:cubicBezTo>
                  <a:cubicBezTo>
                    <a:pt x="215" y="7430"/>
                    <a:pt x="144" y="7561"/>
                    <a:pt x="1" y="7609"/>
                  </a:cubicBezTo>
                  <a:lnTo>
                    <a:pt x="144" y="7669"/>
                  </a:lnTo>
                  <a:lnTo>
                    <a:pt x="3716" y="132"/>
                  </a:lnTo>
                  <a:cubicBezTo>
                    <a:pt x="3608" y="120"/>
                    <a:pt x="3513" y="72"/>
                    <a:pt x="3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93704" y="7282052"/>
              <a:ext cx="232672" cy="310192"/>
            </a:xfrm>
            <a:custGeom>
              <a:avLst/>
              <a:gdLst/>
              <a:ahLst/>
              <a:cxnLst/>
              <a:rect l="l" t="t" r="r" b="b"/>
              <a:pathLst>
                <a:path w="4109" h="5478" extrusionOk="0">
                  <a:moveTo>
                    <a:pt x="3858" y="1"/>
                  </a:moveTo>
                  <a:lnTo>
                    <a:pt x="0" y="5371"/>
                  </a:lnTo>
                  <a:lnTo>
                    <a:pt x="131" y="5418"/>
                  </a:lnTo>
                  <a:cubicBezTo>
                    <a:pt x="179" y="5418"/>
                    <a:pt x="203" y="5430"/>
                    <a:pt x="239" y="5466"/>
                  </a:cubicBezTo>
                  <a:lnTo>
                    <a:pt x="298" y="5478"/>
                  </a:lnTo>
                  <a:lnTo>
                    <a:pt x="4108" y="168"/>
                  </a:lnTo>
                  <a:cubicBezTo>
                    <a:pt x="4013" y="132"/>
                    <a:pt x="3930" y="72"/>
                    <a:pt x="385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235267" y="7601643"/>
              <a:ext cx="156455" cy="219818"/>
            </a:xfrm>
            <a:custGeom>
              <a:avLst/>
              <a:gdLst/>
              <a:ahLst/>
              <a:cxnLst/>
              <a:rect l="l" t="t" r="r" b="b"/>
              <a:pathLst>
                <a:path w="2763" h="3882" extrusionOk="0">
                  <a:moveTo>
                    <a:pt x="2620" y="1"/>
                  </a:moveTo>
                  <a:lnTo>
                    <a:pt x="0" y="3656"/>
                  </a:lnTo>
                  <a:lnTo>
                    <a:pt x="203" y="3882"/>
                  </a:lnTo>
                  <a:lnTo>
                    <a:pt x="2763" y="310"/>
                  </a:lnTo>
                  <a:cubicBezTo>
                    <a:pt x="2691" y="262"/>
                    <a:pt x="2644" y="191"/>
                    <a:pt x="2620" y="120"/>
                  </a:cubicBezTo>
                  <a:cubicBezTo>
                    <a:pt x="2608" y="72"/>
                    <a:pt x="2608" y="24"/>
                    <a:pt x="2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202878" y="7822085"/>
              <a:ext cx="33805" cy="31767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394" y="1"/>
                  </a:moveTo>
                  <a:lnTo>
                    <a:pt x="1" y="560"/>
                  </a:lnTo>
                  <a:lnTo>
                    <a:pt x="358" y="560"/>
                  </a:lnTo>
                  <a:lnTo>
                    <a:pt x="596" y="2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-34888" y="7524803"/>
              <a:ext cx="703226" cy="329727"/>
            </a:xfrm>
            <a:custGeom>
              <a:avLst/>
              <a:gdLst/>
              <a:ahLst/>
              <a:cxnLst/>
              <a:rect l="l" t="t" r="r" b="b"/>
              <a:pathLst>
                <a:path w="12419" h="5823" extrusionOk="0">
                  <a:moveTo>
                    <a:pt x="286" y="0"/>
                  </a:moveTo>
                  <a:cubicBezTo>
                    <a:pt x="226" y="48"/>
                    <a:pt x="167" y="95"/>
                    <a:pt x="95" y="107"/>
                  </a:cubicBezTo>
                  <a:cubicBezTo>
                    <a:pt x="60" y="107"/>
                    <a:pt x="36" y="119"/>
                    <a:pt x="0" y="119"/>
                  </a:cubicBezTo>
                  <a:cubicBezTo>
                    <a:pt x="0" y="167"/>
                    <a:pt x="36" y="226"/>
                    <a:pt x="95" y="238"/>
                  </a:cubicBezTo>
                  <a:lnTo>
                    <a:pt x="393" y="393"/>
                  </a:lnTo>
                  <a:lnTo>
                    <a:pt x="6132" y="3143"/>
                  </a:lnTo>
                  <a:lnTo>
                    <a:pt x="6441" y="3286"/>
                  </a:lnTo>
                  <a:lnTo>
                    <a:pt x="10966" y="5453"/>
                  </a:lnTo>
                  <a:lnTo>
                    <a:pt x="11240" y="5584"/>
                  </a:lnTo>
                  <a:lnTo>
                    <a:pt x="11728" y="5822"/>
                  </a:lnTo>
                  <a:lnTo>
                    <a:pt x="12418" y="5822"/>
                  </a:lnTo>
                  <a:lnTo>
                    <a:pt x="11359" y="5310"/>
                  </a:lnTo>
                  <a:lnTo>
                    <a:pt x="11228" y="5251"/>
                  </a:lnTo>
                  <a:cubicBezTo>
                    <a:pt x="11192" y="5239"/>
                    <a:pt x="11192" y="5239"/>
                    <a:pt x="11180" y="5239"/>
                  </a:cubicBezTo>
                  <a:cubicBezTo>
                    <a:pt x="11150" y="5249"/>
                    <a:pt x="11121" y="5254"/>
                    <a:pt x="11093" y="5254"/>
                  </a:cubicBezTo>
                  <a:cubicBezTo>
                    <a:pt x="10987" y="5254"/>
                    <a:pt x="10899" y="5185"/>
                    <a:pt x="10871" y="5072"/>
                  </a:cubicBezTo>
                  <a:lnTo>
                    <a:pt x="7692" y="3560"/>
                  </a:lnTo>
                  <a:cubicBezTo>
                    <a:pt x="7668" y="3572"/>
                    <a:pt x="7656" y="3584"/>
                    <a:pt x="7620" y="3584"/>
                  </a:cubicBezTo>
                  <a:cubicBezTo>
                    <a:pt x="7593" y="3593"/>
                    <a:pt x="7566" y="3597"/>
                    <a:pt x="7539" y="3597"/>
                  </a:cubicBezTo>
                  <a:cubicBezTo>
                    <a:pt x="7424" y="3597"/>
                    <a:pt x="7318" y="3517"/>
                    <a:pt x="7299" y="3382"/>
                  </a:cubicBezTo>
                  <a:lnTo>
                    <a:pt x="7299" y="3346"/>
                  </a:lnTo>
                  <a:lnTo>
                    <a:pt x="6727" y="3084"/>
                  </a:lnTo>
                  <a:lnTo>
                    <a:pt x="6418" y="292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798405" y="7337431"/>
              <a:ext cx="20272" cy="11438"/>
            </a:xfrm>
            <a:custGeom>
              <a:avLst/>
              <a:gdLst/>
              <a:ahLst/>
              <a:cxnLst/>
              <a:rect l="l" t="t" r="r" b="b"/>
              <a:pathLst>
                <a:path w="358" h="202" extrusionOk="0">
                  <a:moveTo>
                    <a:pt x="160" y="1"/>
                  </a:moveTo>
                  <a:cubicBezTo>
                    <a:pt x="124" y="1"/>
                    <a:pt x="88" y="13"/>
                    <a:pt x="60" y="35"/>
                  </a:cubicBezTo>
                  <a:cubicBezTo>
                    <a:pt x="24" y="83"/>
                    <a:pt x="0" y="142"/>
                    <a:pt x="24" y="202"/>
                  </a:cubicBezTo>
                  <a:cubicBezTo>
                    <a:pt x="60" y="178"/>
                    <a:pt x="95" y="154"/>
                    <a:pt x="143" y="154"/>
                  </a:cubicBezTo>
                  <a:cubicBezTo>
                    <a:pt x="192" y="140"/>
                    <a:pt x="233" y="134"/>
                    <a:pt x="272" y="134"/>
                  </a:cubicBezTo>
                  <a:cubicBezTo>
                    <a:pt x="300" y="134"/>
                    <a:pt x="328" y="137"/>
                    <a:pt x="357" y="142"/>
                  </a:cubicBezTo>
                  <a:lnTo>
                    <a:pt x="274" y="47"/>
                  </a:lnTo>
                  <a:cubicBezTo>
                    <a:pt x="243" y="15"/>
                    <a:pt x="201" y="1"/>
                    <a:pt x="16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834815" y="7387261"/>
              <a:ext cx="442298" cy="466590"/>
            </a:xfrm>
            <a:custGeom>
              <a:avLst/>
              <a:gdLst/>
              <a:ahLst/>
              <a:cxnLst/>
              <a:rect l="l" t="t" r="r" b="b"/>
              <a:pathLst>
                <a:path w="7811" h="8240" extrusionOk="0">
                  <a:moveTo>
                    <a:pt x="0" y="0"/>
                  </a:moveTo>
                  <a:lnTo>
                    <a:pt x="0" y="24"/>
                  </a:lnTo>
                  <a:lnTo>
                    <a:pt x="6906" y="7680"/>
                  </a:lnTo>
                  <a:lnTo>
                    <a:pt x="7120" y="7906"/>
                  </a:lnTo>
                  <a:lnTo>
                    <a:pt x="7418" y="8239"/>
                  </a:lnTo>
                  <a:lnTo>
                    <a:pt x="7811" y="8239"/>
                  </a:lnTo>
                  <a:lnTo>
                    <a:pt x="7299" y="7668"/>
                  </a:lnTo>
                  <a:lnTo>
                    <a:pt x="7084" y="7442"/>
                  </a:lnTo>
                  <a:lnTo>
                    <a:pt x="595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1934416" y="7528144"/>
              <a:ext cx="287938" cy="286579"/>
            </a:xfrm>
            <a:custGeom>
              <a:avLst/>
              <a:gdLst/>
              <a:ahLst/>
              <a:cxnLst/>
              <a:rect l="l" t="t" r="r" b="b"/>
              <a:pathLst>
                <a:path w="5085" h="5061" extrusionOk="0">
                  <a:moveTo>
                    <a:pt x="36" y="1"/>
                  </a:moveTo>
                  <a:lnTo>
                    <a:pt x="0" y="382"/>
                  </a:lnTo>
                  <a:lnTo>
                    <a:pt x="4870" y="5061"/>
                  </a:lnTo>
                  <a:cubicBezTo>
                    <a:pt x="4918" y="4989"/>
                    <a:pt x="4989" y="4918"/>
                    <a:pt x="5084" y="4858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1662729" y="7275993"/>
              <a:ext cx="258267" cy="259626"/>
            </a:xfrm>
            <a:custGeom>
              <a:avLst/>
              <a:gdLst/>
              <a:ahLst/>
              <a:cxnLst/>
              <a:rect l="l" t="t" r="r" b="b"/>
              <a:pathLst>
                <a:path w="4561" h="4585" extrusionOk="0">
                  <a:moveTo>
                    <a:pt x="179" y="1"/>
                  </a:moveTo>
                  <a:cubicBezTo>
                    <a:pt x="131" y="72"/>
                    <a:pt x="71" y="156"/>
                    <a:pt x="0" y="215"/>
                  </a:cubicBezTo>
                  <a:lnTo>
                    <a:pt x="4536" y="4585"/>
                  </a:lnTo>
                  <a:lnTo>
                    <a:pt x="4560" y="4204"/>
                  </a:lnTo>
                  <a:lnTo>
                    <a:pt x="238" y="3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1407181" y="7591508"/>
              <a:ext cx="482105" cy="202321"/>
            </a:xfrm>
            <a:custGeom>
              <a:avLst/>
              <a:gdLst/>
              <a:ahLst/>
              <a:cxnLst/>
              <a:rect l="l" t="t" r="r" b="b"/>
              <a:pathLst>
                <a:path w="8514" h="3573" extrusionOk="0">
                  <a:moveTo>
                    <a:pt x="1" y="1"/>
                  </a:moveTo>
                  <a:lnTo>
                    <a:pt x="1" y="1"/>
                  </a:lnTo>
                  <a:cubicBezTo>
                    <a:pt x="60" y="25"/>
                    <a:pt x="108" y="84"/>
                    <a:pt x="120" y="156"/>
                  </a:cubicBezTo>
                  <a:cubicBezTo>
                    <a:pt x="132" y="215"/>
                    <a:pt x="120" y="299"/>
                    <a:pt x="108" y="358"/>
                  </a:cubicBezTo>
                  <a:lnTo>
                    <a:pt x="4549" y="2085"/>
                  </a:lnTo>
                  <a:cubicBezTo>
                    <a:pt x="4584" y="2025"/>
                    <a:pt x="4644" y="1965"/>
                    <a:pt x="4727" y="1954"/>
                  </a:cubicBezTo>
                  <a:cubicBezTo>
                    <a:pt x="4753" y="1948"/>
                    <a:pt x="4779" y="1945"/>
                    <a:pt x="4804" y="1945"/>
                  </a:cubicBezTo>
                  <a:cubicBezTo>
                    <a:pt x="4927" y="1945"/>
                    <a:pt x="5031" y="2017"/>
                    <a:pt x="5061" y="2156"/>
                  </a:cubicBezTo>
                  <a:cubicBezTo>
                    <a:pt x="5073" y="2204"/>
                    <a:pt x="5073" y="2251"/>
                    <a:pt x="5061" y="2275"/>
                  </a:cubicBezTo>
                  <a:lnTo>
                    <a:pt x="8418" y="3573"/>
                  </a:lnTo>
                  <a:cubicBezTo>
                    <a:pt x="8418" y="3466"/>
                    <a:pt x="8454" y="3382"/>
                    <a:pt x="8514" y="3287"/>
                  </a:cubicBezTo>
                  <a:lnTo>
                    <a:pt x="60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834815" y="7373784"/>
              <a:ext cx="567043" cy="225877"/>
            </a:xfrm>
            <a:custGeom>
              <a:avLst/>
              <a:gdLst/>
              <a:ahLst/>
              <a:cxnLst/>
              <a:rect l="l" t="t" r="r" b="b"/>
              <a:pathLst>
                <a:path w="10014" h="3989" extrusionOk="0">
                  <a:moveTo>
                    <a:pt x="214" y="0"/>
                  </a:moveTo>
                  <a:lnTo>
                    <a:pt x="95" y="24"/>
                  </a:lnTo>
                  <a:cubicBezTo>
                    <a:pt x="72" y="95"/>
                    <a:pt x="48" y="167"/>
                    <a:pt x="0" y="238"/>
                  </a:cubicBezTo>
                  <a:lnTo>
                    <a:pt x="595" y="465"/>
                  </a:lnTo>
                  <a:lnTo>
                    <a:pt x="9704" y="3989"/>
                  </a:lnTo>
                  <a:cubicBezTo>
                    <a:pt x="9739" y="3905"/>
                    <a:pt x="9799" y="3834"/>
                    <a:pt x="9894" y="3798"/>
                  </a:cubicBezTo>
                  <a:cubicBezTo>
                    <a:pt x="9918" y="3792"/>
                    <a:pt x="9939" y="3789"/>
                    <a:pt x="9958" y="3789"/>
                  </a:cubicBezTo>
                  <a:cubicBezTo>
                    <a:pt x="9978" y="3789"/>
                    <a:pt x="9995" y="3792"/>
                    <a:pt x="10013" y="3798"/>
                  </a:cubicBezTo>
                  <a:lnTo>
                    <a:pt x="9882" y="375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836797" y="7252437"/>
              <a:ext cx="767325" cy="121404"/>
            </a:xfrm>
            <a:custGeom>
              <a:avLst/>
              <a:gdLst/>
              <a:ahLst/>
              <a:cxnLst/>
              <a:rect l="l" t="t" r="r" b="b"/>
              <a:pathLst>
                <a:path w="13551" h="2144" extrusionOk="0">
                  <a:moveTo>
                    <a:pt x="13526" y="0"/>
                  </a:moveTo>
                  <a:lnTo>
                    <a:pt x="1" y="1869"/>
                  </a:lnTo>
                  <a:cubicBezTo>
                    <a:pt x="13" y="1905"/>
                    <a:pt x="37" y="1941"/>
                    <a:pt x="37" y="1988"/>
                  </a:cubicBezTo>
                  <a:cubicBezTo>
                    <a:pt x="60" y="2048"/>
                    <a:pt x="60" y="2084"/>
                    <a:pt x="60" y="2143"/>
                  </a:cubicBezTo>
                  <a:lnTo>
                    <a:pt x="179" y="2131"/>
                  </a:lnTo>
                  <a:lnTo>
                    <a:pt x="13550" y="298"/>
                  </a:lnTo>
                  <a:cubicBezTo>
                    <a:pt x="13538" y="274"/>
                    <a:pt x="13538" y="262"/>
                    <a:pt x="13538" y="226"/>
                  </a:cubicBezTo>
                  <a:cubicBezTo>
                    <a:pt x="13526" y="155"/>
                    <a:pt x="13514" y="83"/>
                    <a:pt x="135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821339" y="5892588"/>
              <a:ext cx="1182556" cy="1463700"/>
            </a:xfrm>
            <a:custGeom>
              <a:avLst/>
              <a:gdLst/>
              <a:ahLst/>
              <a:cxnLst/>
              <a:rect l="l" t="t" r="r" b="b"/>
              <a:pathLst>
                <a:path w="20884" h="25849" extrusionOk="0">
                  <a:moveTo>
                    <a:pt x="20645" y="0"/>
                  </a:moveTo>
                  <a:lnTo>
                    <a:pt x="0" y="25682"/>
                  </a:lnTo>
                  <a:cubicBezTo>
                    <a:pt x="107" y="25694"/>
                    <a:pt x="179" y="25777"/>
                    <a:pt x="238" y="25849"/>
                  </a:cubicBezTo>
                  <a:lnTo>
                    <a:pt x="20884" y="179"/>
                  </a:lnTo>
                  <a:cubicBezTo>
                    <a:pt x="20788" y="131"/>
                    <a:pt x="20717" y="72"/>
                    <a:pt x="2064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1651235" y="6707648"/>
              <a:ext cx="294676" cy="521913"/>
            </a:xfrm>
            <a:custGeom>
              <a:avLst/>
              <a:gdLst/>
              <a:ahLst/>
              <a:cxnLst/>
              <a:rect l="l" t="t" r="r" b="b"/>
              <a:pathLst>
                <a:path w="5204" h="9217" extrusionOk="0">
                  <a:moveTo>
                    <a:pt x="4942" y="1"/>
                  </a:moveTo>
                  <a:lnTo>
                    <a:pt x="1" y="9073"/>
                  </a:lnTo>
                  <a:cubicBezTo>
                    <a:pt x="96" y="9097"/>
                    <a:pt x="179" y="9145"/>
                    <a:pt x="263" y="9216"/>
                  </a:cubicBezTo>
                  <a:lnTo>
                    <a:pt x="5204" y="132"/>
                  </a:lnTo>
                  <a:cubicBezTo>
                    <a:pt x="5108" y="84"/>
                    <a:pt x="5025" y="37"/>
                    <a:pt x="49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1946534" y="7353569"/>
              <a:ext cx="2775" cy="4757"/>
            </a:xfrm>
            <a:custGeom>
              <a:avLst/>
              <a:gdLst/>
              <a:ahLst/>
              <a:cxnLst/>
              <a:rect l="l" t="t" r="r" b="b"/>
              <a:pathLst>
                <a:path w="49" h="84" extrusionOk="0">
                  <a:moveTo>
                    <a:pt x="48" y="0"/>
                  </a:moveTo>
                  <a:cubicBezTo>
                    <a:pt x="24" y="24"/>
                    <a:pt x="12" y="48"/>
                    <a:pt x="1" y="60"/>
                  </a:cubicBezTo>
                  <a:lnTo>
                    <a:pt x="48" y="8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1900668" y="7369707"/>
              <a:ext cx="47282" cy="399886"/>
            </a:xfrm>
            <a:custGeom>
              <a:avLst/>
              <a:gdLst/>
              <a:ahLst/>
              <a:cxnLst/>
              <a:rect l="l" t="t" r="r" b="b"/>
              <a:pathLst>
                <a:path w="835" h="7062" extrusionOk="0">
                  <a:moveTo>
                    <a:pt x="561" y="1"/>
                  </a:moveTo>
                  <a:lnTo>
                    <a:pt x="346" y="2537"/>
                  </a:lnTo>
                  <a:lnTo>
                    <a:pt x="322" y="2918"/>
                  </a:lnTo>
                  <a:lnTo>
                    <a:pt x="1" y="7061"/>
                  </a:lnTo>
                  <a:cubicBezTo>
                    <a:pt x="25" y="7061"/>
                    <a:pt x="37" y="7037"/>
                    <a:pt x="49" y="7037"/>
                  </a:cubicBezTo>
                  <a:cubicBezTo>
                    <a:pt x="96" y="7031"/>
                    <a:pt x="138" y="7028"/>
                    <a:pt x="178" y="7028"/>
                  </a:cubicBezTo>
                  <a:cubicBezTo>
                    <a:pt x="218" y="7028"/>
                    <a:pt x="257" y="7031"/>
                    <a:pt x="299" y="7037"/>
                  </a:cubicBezTo>
                  <a:lnTo>
                    <a:pt x="596" y="3192"/>
                  </a:lnTo>
                  <a:lnTo>
                    <a:pt x="632" y="2799"/>
                  </a:lnTo>
                  <a:lnTo>
                    <a:pt x="834" y="108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1934416" y="6716425"/>
              <a:ext cx="62740" cy="623045"/>
            </a:xfrm>
            <a:custGeom>
              <a:avLst/>
              <a:gdLst/>
              <a:ahLst/>
              <a:cxnLst/>
              <a:rect l="l" t="t" r="r" b="b"/>
              <a:pathLst>
                <a:path w="1108" h="11003" extrusionOk="0">
                  <a:moveTo>
                    <a:pt x="1096" y="1"/>
                  </a:moveTo>
                  <a:cubicBezTo>
                    <a:pt x="1060" y="24"/>
                    <a:pt x="1036" y="24"/>
                    <a:pt x="1000" y="36"/>
                  </a:cubicBezTo>
                  <a:cubicBezTo>
                    <a:pt x="941" y="48"/>
                    <a:pt x="881" y="60"/>
                    <a:pt x="822" y="60"/>
                  </a:cubicBezTo>
                  <a:lnTo>
                    <a:pt x="0" y="10835"/>
                  </a:lnTo>
                  <a:cubicBezTo>
                    <a:pt x="10" y="10834"/>
                    <a:pt x="20" y="10834"/>
                    <a:pt x="30" y="10834"/>
                  </a:cubicBezTo>
                  <a:cubicBezTo>
                    <a:pt x="139" y="10834"/>
                    <a:pt x="242" y="10893"/>
                    <a:pt x="286" y="11002"/>
                  </a:cubicBezTo>
                  <a:lnTo>
                    <a:pt x="1108" y="84"/>
                  </a:lnTo>
                  <a:cubicBezTo>
                    <a:pt x="1108" y="48"/>
                    <a:pt x="1108" y="36"/>
                    <a:pt x="10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1672809" y="7259175"/>
              <a:ext cx="608209" cy="233974"/>
            </a:xfrm>
            <a:custGeom>
              <a:avLst/>
              <a:gdLst/>
              <a:ahLst/>
              <a:cxnLst/>
              <a:rect l="l" t="t" r="r" b="b"/>
              <a:pathLst>
                <a:path w="10741" h="4132" extrusionOk="0">
                  <a:moveTo>
                    <a:pt x="84" y="0"/>
                  </a:moveTo>
                  <a:cubicBezTo>
                    <a:pt x="84" y="107"/>
                    <a:pt x="36" y="203"/>
                    <a:pt x="1" y="286"/>
                  </a:cubicBezTo>
                  <a:lnTo>
                    <a:pt x="60" y="298"/>
                  </a:lnTo>
                  <a:lnTo>
                    <a:pt x="4585" y="1941"/>
                  </a:lnTo>
                  <a:lnTo>
                    <a:pt x="4858" y="2048"/>
                  </a:lnTo>
                  <a:lnTo>
                    <a:pt x="10633" y="4132"/>
                  </a:lnTo>
                  <a:lnTo>
                    <a:pt x="10657" y="4013"/>
                  </a:lnTo>
                  <a:lnTo>
                    <a:pt x="10657" y="3989"/>
                  </a:lnTo>
                  <a:lnTo>
                    <a:pt x="10657" y="3977"/>
                  </a:lnTo>
                  <a:lnTo>
                    <a:pt x="10657" y="3965"/>
                  </a:lnTo>
                  <a:lnTo>
                    <a:pt x="10657" y="3941"/>
                  </a:lnTo>
                  <a:cubicBezTo>
                    <a:pt x="10657" y="3941"/>
                    <a:pt x="10657" y="3929"/>
                    <a:pt x="10669" y="3929"/>
                  </a:cubicBezTo>
                  <a:lnTo>
                    <a:pt x="10681" y="3917"/>
                  </a:lnTo>
                  <a:lnTo>
                    <a:pt x="10740" y="3870"/>
                  </a:lnTo>
                  <a:lnTo>
                    <a:pt x="4858" y="1762"/>
                  </a:lnTo>
                  <a:lnTo>
                    <a:pt x="4835" y="1727"/>
                  </a:lnTo>
                  <a:cubicBezTo>
                    <a:pt x="4799" y="1762"/>
                    <a:pt x="4763" y="1786"/>
                    <a:pt x="4716" y="1786"/>
                  </a:cubicBezTo>
                  <a:cubicBezTo>
                    <a:pt x="4693" y="1791"/>
                    <a:pt x="4672" y="1794"/>
                    <a:pt x="4651" y="1794"/>
                  </a:cubicBezTo>
                  <a:cubicBezTo>
                    <a:pt x="4525" y="1794"/>
                    <a:pt x="4423" y="1706"/>
                    <a:pt x="4382" y="1584"/>
                  </a:cubicBezTo>
                  <a:lnTo>
                    <a:pt x="4382" y="154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2290361" y="7488393"/>
              <a:ext cx="302774" cy="365458"/>
            </a:xfrm>
            <a:custGeom>
              <a:avLst/>
              <a:gdLst/>
              <a:ahLst/>
              <a:cxnLst/>
              <a:rect l="l" t="t" r="r" b="b"/>
              <a:pathLst>
                <a:path w="5347" h="6454" extrusionOk="0">
                  <a:moveTo>
                    <a:pt x="84" y="0"/>
                  </a:moveTo>
                  <a:lnTo>
                    <a:pt x="25" y="60"/>
                  </a:lnTo>
                  <a:lnTo>
                    <a:pt x="1" y="346"/>
                  </a:lnTo>
                  <a:lnTo>
                    <a:pt x="4966" y="6453"/>
                  </a:lnTo>
                  <a:lnTo>
                    <a:pt x="5347" y="645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2240474" y="7486355"/>
              <a:ext cx="51302" cy="314892"/>
            </a:xfrm>
            <a:custGeom>
              <a:avLst/>
              <a:gdLst/>
              <a:ahLst/>
              <a:cxnLst/>
              <a:rect l="l" t="t" r="r" b="b"/>
              <a:pathLst>
                <a:path w="906" h="5561" extrusionOk="0">
                  <a:moveTo>
                    <a:pt x="620" y="1"/>
                  </a:moveTo>
                  <a:lnTo>
                    <a:pt x="620" y="12"/>
                  </a:lnTo>
                  <a:lnTo>
                    <a:pt x="608" y="132"/>
                  </a:lnTo>
                  <a:lnTo>
                    <a:pt x="1" y="5501"/>
                  </a:lnTo>
                  <a:cubicBezTo>
                    <a:pt x="108" y="5501"/>
                    <a:pt x="215" y="5513"/>
                    <a:pt x="298" y="5561"/>
                  </a:cubicBezTo>
                  <a:lnTo>
                    <a:pt x="882" y="393"/>
                  </a:lnTo>
                  <a:lnTo>
                    <a:pt x="906" y="120"/>
                  </a:lnTo>
                  <a:lnTo>
                    <a:pt x="870" y="143"/>
                  </a:lnTo>
                  <a:cubicBezTo>
                    <a:pt x="843" y="165"/>
                    <a:pt x="807" y="177"/>
                    <a:pt x="770" y="177"/>
                  </a:cubicBezTo>
                  <a:cubicBezTo>
                    <a:pt x="726" y="177"/>
                    <a:pt x="682" y="159"/>
                    <a:pt x="656" y="120"/>
                  </a:cubicBezTo>
                  <a:cubicBezTo>
                    <a:pt x="620" y="84"/>
                    <a:pt x="620" y="36"/>
                    <a:pt x="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2543871" y="7110138"/>
              <a:ext cx="202321" cy="177406"/>
            </a:xfrm>
            <a:custGeom>
              <a:avLst/>
              <a:gdLst/>
              <a:ahLst/>
              <a:cxnLst/>
              <a:rect l="l" t="t" r="r" b="b"/>
              <a:pathLst>
                <a:path w="3573" h="3133" extrusionOk="0">
                  <a:moveTo>
                    <a:pt x="3572" y="1"/>
                  </a:moveTo>
                  <a:lnTo>
                    <a:pt x="1" y="2835"/>
                  </a:lnTo>
                  <a:lnTo>
                    <a:pt x="108" y="3132"/>
                  </a:lnTo>
                  <a:lnTo>
                    <a:pt x="3572" y="370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277564" y="7280750"/>
              <a:ext cx="260305" cy="214496"/>
            </a:xfrm>
            <a:custGeom>
              <a:avLst/>
              <a:gdLst/>
              <a:ahLst/>
              <a:cxnLst/>
              <a:rect l="l" t="t" r="r" b="b"/>
              <a:pathLst>
                <a:path w="4597" h="3788" extrusionOk="0">
                  <a:moveTo>
                    <a:pt x="4501" y="0"/>
                  </a:moveTo>
                  <a:lnTo>
                    <a:pt x="96" y="3489"/>
                  </a:lnTo>
                  <a:lnTo>
                    <a:pt x="36" y="3536"/>
                  </a:lnTo>
                  <a:lnTo>
                    <a:pt x="12" y="3548"/>
                  </a:lnTo>
                  <a:cubicBezTo>
                    <a:pt x="12" y="3548"/>
                    <a:pt x="12" y="3572"/>
                    <a:pt x="1" y="3572"/>
                  </a:cubicBezTo>
                  <a:lnTo>
                    <a:pt x="1" y="3584"/>
                  </a:lnTo>
                  <a:lnTo>
                    <a:pt x="1" y="3596"/>
                  </a:lnTo>
                  <a:lnTo>
                    <a:pt x="1" y="3608"/>
                  </a:lnTo>
                  <a:cubicBezTo>
                    <a:pt x="1" y="3655"/>
                    <a:pt x="1" y="3703"/>
                    <a:pt x="36" y="3727"/>
                  </a:cubicBezTo>
                  <a:cubicBezTo>
                    <a:pt x="59" y="3764"/>
                    <a:pt x="110" y="3788"/>
                    <a:pt x="160" y="3788"/>
                  </a:cubicBezTo>
                  <a:cubicBezTo>
                    <a:pt x="189" y="3788"/>
                    <a:pt x="217" y="3780"/>
                    <a:pt x="239" y="3763"/>
                  </a:cubicBezTo>
                  <a:lnTo>
                    <a:pt x="286" y="3715"/>
                  </a:lnTo>
                  <a:lnTo>
                    <a:pt x="358" y="3655"/>
                  </a:lnTo>
                  <a:lnTo>
                    <a:pt x="4596" y="298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341607" y="6704307"/>
              <a:ext cx="8833" cy="5436"/>
            </a:xfrm>
            <a:custGeom>
              <a:avLst/>
              <a:gdLst/>
              <a:ahLst/>
              <a:cxnLst/>
              <a:rect l="l" t="t" r="r" b="b"/>
              <a:pathLst>
                <a:path w="156" h="96" extrusionOk="0">
                  <a:moveTo>
                    <a:pt x="1" y="0"/>
                  </a:moveTo>
                  <a:lnTo>
                    <a:pt x="48" y="96"/>
                  </a:lnTo>
                  <a:cubicBezTo>
                    <a:pt x="72" y="84"/>
                    <a:pt x="120" y="84"/>
                    <a:pt x="155" y="84"/>
                  </a:cubicBezTo>
                  <a:cubicBezTo>
                    <a:pt x="120" y="24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2368560" y="6806798"/>
              <a:ext cx="377632" cy="1047053"/>
            </a:xfrm>
            <a:custGeom>
              <a:avLst/>
              <a:gdLst/>
              <a:ahLst/>
              <a:cxnLst/>
              <a:rect l="l" t="t" r="r" b="b"/>
              <a:pathLst>
                <a:path w="6669" h="18491" extrusionOk="0">
                  <a:moveTo>
                    <a:pt x="275" y="0"/>
                  </a:moveTo>
                  <a:cubicBezTo>
                    <a:pt x="179" y="48"/>
                    <a:pt x="96" y="95"/>
                    <a:pt x="1" y="119"/>
                  </a:cubicBezTo>
                  <a:lnTo>
                    <a:pt x="2858" y="8382"/>
                  </a:lnTo>
                  <a:lnTo>
                    <a:pt x="2966" y="8680"/>
                  </a:lnTo>
                  <a:lnTo>
                    <a:pt x="6359" y="18490"/>
                  </a:lnTo>
                  <a:lnTo>
                    <a:pt x="6668" y="18490"/>
                  </a:lnTo>
                  <a:lnTo>
                    <a:pt x="3204" y="8489"/>
                  </a:lnTo>
                  <a:lnTo>
                    <a:pt x="3097" y="819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1969467" y="5905385"/>
              <a:ext cx="60702" cy="666136"/>
            </a:xfrm>
            <a:custGeom>
              <a:avLst/>
              <a:gdLst/>
              <a:ahLst/>
              <a:cxnLst/>
              <a:rect l="l" t="t" r="r" b="b"/>
              <a:pathLst>
                <a:path w="1072" h="11764" extrusionOk="0">
                  <a:moveTo>
                    <a:pt x="774" y="0"/>
                  </a:moveTo>
                  <a:lnTo>
                    <a:pt x="0" y="11740"/>
                  </a:lnTo>
                  <a:cubicBezTo>
                    <a:pt x="96" y="11740"/>
                    <a:pt x="191" y="11740"/>
                    <a:pt x="298" y="11764"/>
                  </a:cubicBezTo>
                  <a:lnTo>
                    <a:pt x="1072" y="0"/>
                  </a:lnTo>
                  <a:lnTo>
                    <a:pt x="1036" y="0"/>
                  </a:lnTo>
                  <a:cubicBezTo>
                    <a:pt x="995" y="6"/>
                    <a:pt x="950" y="9"/>
                    <a:pt x="905" y="9"/>
                  </a:cubicBezTo>
                  <a:cubicBezTo>
                    <a:pt x="861" y="9"/>
                    <a:pt x="816" y="6"/>
                    <a:pt x="7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2030112" y="5901987"/>
              <a:ext cx="313589" cy="814494"/>
            </a:xfrm>
            <a:custGeom>
              <a:avLst/>
              <a:gdLst/>
              <a:ahLst/>
              <a:cxnLst/>
              <a:rect l="l" t="t" r="r" b="b"/>
              <a:pathLst>
                <a:path w="5538" h="14384" extrusionOk="0">
                  <a:moveTo>
                    <a:pt x="120" y="1"/>
                  </a:moveTo>
                  <a:cubicBezTo>
                    <a:pt x="72" y="13"/>
                    <a:pt x="37" y="25"/>
                    <a:pt x="1" y="37"/>
                  </a:cubicBezTo>
                  <a:lnTo>
                    <a:pt x="5252" y="14384"/>
                  </a:lnTo>
                  <a:cubicBezTo>
                    <a:pt x="5335" y="14348"/>
                    <a:pt x="5442" y="14300"/>
                    <a:pt x="5537" y="14265"/>
                  </a:cubicBezTo>
                  <a:lnTo>
                    <a:pt x="5490" y="14169"/>
                  </a:lnTo>
                  <a:lnTo>
                    <a:pt x="441" y="41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2396250" y="6781827"/>
              <a:ext cx="349942" cy="147055"/>
            </a:xfrm>
            <a:custGeom>
              <a:avLst/>
              <a:gdLst/>
              <a:ahLst/>
              <a:cxnLst/>
              <a:rect l="l" t="t" r="r" b="b"/>
              <a:pathLst>
                <a:path w="6180" h="2597" extrusionOk="0">
                  <a:moveTo>
                    <a:pt x="155" y="1"/>
                  </a:moveTo>
                  <a:cubicBezTo>
                    <a:pt x="119" y="84"/>
                    <a:pt x="60" y="179"/>
                    <a:pt x="0" y="251"/>
                  </a:cubicBezTo>
                  <a:lnTo>
                    <a:pt x="6179" y="2596"/>
                  </a:lnTo>
                  <a:lnTo>
                    <a:pt x="6179" y="2287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2046987" y="6647003"/>
              <a:ext cx="260305" cy="114666"/>
            </a:xfrm>
            <a:custGeom>
              <a:avLst/>
              <a:gdLst/>
              <a:ahLst/>
              <a:cxnLst/>
              <a:rect l="l" t="t" r="r" b="b"/>
              <a:pathLst>
                <a:path w="4597" h="2025" extrusionOk="0">
                  <a:moveTo>
                    <a:pt x="36" y="0"/>
                  </a:moveTo>
                  <a:cubicBezTo>
                    <a:pt x="24" y="96"/>
                    <a:pt x="13" y="191"/>
                    <a:pt x="1" y="298"/>
                  </a:cubicBezTo>
                  <a:lnTo>
                    <a:pt x="4537" y="2024"/>
                  </a:lnTo>
                  <a:cubicBezTo>
                    <a:pt x="4537" y="1917"/>
                    <a:pt x="4549" y="1810"/>
                    <a:pt x="4596" y="1727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2036907" y="5890549"/>
              <a:ext cx="708605" cy="894732"/>
            </a:xfrm>
            <a:custGeom>
              <a:avLst/>
              <a:gdLst/>
              <a:ahLst/>
              <a:cxnLst/>
              <a:rect l="l" t="t" r="r" b="b"/>
              <a:pathLst>
                <a:path w="12514" h="15801" extrusionOk="0">
                  <a:moveTo>
                    <a:pt x="214" y="1"/>
                  </a:moveTo>
                  <a:cubicBezTo>
                    <a:pt x="179" y="96"/>
                    <a:pt x="95" y="155"/>
                    <a:pt x="0" y="203"/>
                  </a:cubicBezTo>
                  <a:lnTo>
                    <a:pt x="321" y="620"/>
                  </a:lnTo>
                  <a:lnTo>
                    <a:pt x="12513" y="15800"/>
                  </a:lnTo>
                  <a:lnTo>
                    <a:pt x="12513" y="1532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2303838" y="6708611"/>
              <a:ext cx="106625" cy="106398"/>
            </a:xfrm>
            <a:custGeom>
              <a:avLst/>
              <a:gdLst/>
              <a:ahLst/>
              <a:cxnLst/>
              <a:rect l="l" t="t" r="r" b="b"/>
              <a:pathLst>
                <a:path w="1883" h="1879" extrusionOk="0">
                  <a:moveTo>
                    <a:pt x="928" y="0"/>
                  </a:moveTo>
                  <a:cubicBezTo>
                    <a:pt x="889" y="0"/>
                    <a:pt x="850" y="3"/>
                    <a:pt x="811" y="8"/>
                  </a:cubicBezTo>
                  <a:cubicBezTo>
                    <a:pt x="787" y="8"/>
                    <a:pt x="739" y="20"/>
                    <a:pt x="715" y="20"/>
                  </a:cubicBezTo>
                  <a:cubicBezTo>
                    <a:pt x="608" y="55"/>
                    <a:pt x="513" y="79"/>
                    <a:pt x="441" y="139"/>
                  </a:cubicBezTo>
                  <a:cubicBezTo>
                    <a:pt x="263" y="258"/>
                    <a:pt x="132" y="424"/>
                    <a:pt x="60" y="639"/>
                  </a:cubicBezTo>
                  <a:cubicBezTo>
                    <a:pt x="25" y="722"/>
                    <a:pt x="13" y="829"/>
                    <a:pt x="1" y="936"/>
                  </a:cubicBezTo>
                  <a:cubicBezTo>
                    <a:pt x="1" y="1008"/>
                    <a:pt x="1" y="1079"/>
                    <a:pt x="25" y="1151"/>
                  </a:cubicBezTo>
                  <a:cubicBezTo>
                    <a:pt x="127" y="1589"/>
                    <a:pt x="516" y="1879"/>
                    <a:pt x="940" y="1879"/>
                  </a:cubicBezTo>
                  <a:cubicBezTo>
                    <a:pt x="1011" y="1879"/>
                    <a:pt x="1084" y="1870"/>
                    <a:pt x="1156" y="1853"/>
                  </a:cubicBezTo>
                  <a:cubicBezTo>
                    <a:pt x="1263" y="1829"/>
                    <a:pt x="1346" y="1794"/>
                    <a:pt x="1430" y="1734"/>
                  </a:cubicBezTo>
                  <a:cubicBezTo>
                    <a:pt x="1501" y="1675"/>
                    <a:pt x="1573" y="1615"/>
                    <a:pt x="1632" y="1544"/>
                  </a:cubicBezTo>
                  <a:cubicBezTo>
                    <a:pt x="1692" y="1472"/>
                    <a:pt x="1751" y="1377"/>
                    <a:pt x="1799" y="1294"/>
                  </a:cubicBezTo>
                  <a:cubicBezTo>
                    <a:pt x="1870" y="1115"/>
                    <a:pt x="1882" y="913"/>
                    <a:pt x="1846" y="722"/>
                  </a:cubicBezTo>
                  <a:cubicBezTo>
                    <a:pt x="1748" y="296"/>
                    <a:pt x="1359" y="0"/>
                    <a:pt x="9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1889909" y="6570785"/>
              <a:ext cx="158493" cy="149773"/>
            </a:xfrm>
            <a:custGeom>
              <a:avLst/>
              <a:gdLst/>
              <a:ahLst/>
              <a:cxnLst/>
              <a:rect l="l" t="t" r="r" b="b"/>
              <a:pathLst>
                <a:path w="2799" h="2645" extrusionOk="0">
                  <a:moveTo>
                    <a:pt x="1405" y="1"/>
                  </a:moveTo>
                  <a:cubicBezTo>
                    <a:pt x="1322" y="1"/>
                    <a:pt x="1251" y="13"/>
                    <a:pt x="1167" y="37"/>
                  </a:cubicBezTo>
                  <a:cubicBezTo>
                    <a:pt x="453" y="215"/>
                    <a:pt x="0" y="930"/>
                    <a:pt x="179" y="1644"/>
                  </a:cubicBezTo>
                  <a:cubicBezTo>
                    <a:pt x="250" y="1965"/>
                    <a:pt x="465" y="2239"/>
                    <a:pt x="715" y="2418"/>
                  </a:cubicBezTo>
                  <a:cubicBezTo>
                    <a:pt x="786" y="2477"/>
                    <a:pt x="882" y="2513"/>
                    <a:pt x="965" y="2549"/>
                  </a:cubicBezTo>
                  <a:cubicBezTo>
                    <a:pt x="1120" y="2604"/>
                    <a:pt x="1275" y="2644"/>
                    <a:pt x="1441" y="2644"/>
                  </a:cubicBezTo>
                  <a:cubicBezTo>
                    <a:pt x="1491" y="2644"/>
                    <a:pt x="1543" y="2641"/>
                    <a:pt x="1596" y="2632"/>
                  </a:cubicBezTo>
                  <a:cubicBezTo>
                    <a:pt x="1655" y="2632"/>
                    <a:pt x="1715" y="2620"/>
                    <a:pt x="1786" y="2608"/>
                  </a:cubicBezTo>
                  <a:cubicBezTo>
                    <a:pt x="1822" y="2596"/>
                    <a:pt x="1846" y="2596"/>
                    <a:pt x="1882" y="2573"/>
                  </a:cubicBezTo>
                  <a:cubicBezTo>
                    <a:pt x="2322" y="2430"/>
                    <a:pt x="2656" y="2073"/>
                    <a:pt x="2751" y="1644"/>
                  </a:cubicBezTo>
                  <a:cubicBezTo>
                    <a:pt x="2787" y="1537"/>
                    <a:pt x="2787" y="1442"/>
                    <a:pt x="2798" y="1346"/>
                  </a:cubicBezTo>
                  <a:cubicBezTo>
                    <a:pt x="2798" y="1227"/>
                    <a:pt x="2798" y="1120"/>
                    <a:pt x="2775" y="1013"/>
                  </a:cubicBezTo>
                  <a:cubicBezTo>
                    <a:pt x="2632" y="477"/>
                    <a:pt x="2203" y="108"/>
                    <a:pt x="1703" y="13"/>
                  </a:cubicBezTo>
                  <a:cubicBezTo>
                    <a:pt x="1608" y="1"/>
                    <a:pt x="1501" y="1"/>
                    <a:pt x="14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-66598" y="7476899"/>
              <a:ext cx="58041" cy="54530"/>
            </a:xfrm>
            <a:custGeom>
              <a:avLst/>
              <a:gdLst/>
              <a:ahLst/>
              <a:cxnLst/>
              <a:rect l="l" t="t" r="r" b="b"/>
              <a:pathLst>
                <a:path w="1025" h="963" extrusionOk="0">
                  <a:moveTo>
                    <a:pt x="520" y="1"/>
                  </a:moveTo>
                  <a:cubicBezTo>
                    <a:pt x="486" y="1"/>
                    <a:pt x="452" y="5"/>
                    <a:pt x="417" y="13"/>
                  </a:cubicBezTo>
                  <a:cubicBezTo>
                    <a:pt x="155" y="72"/>
                    <a:pt x="1" y="322"/>
                    <a:pt x="60" y="584"/>
                  </a:cubicBezTo>
                  <a:cubicBezTo>
                    <a:pt x="96" y="799"/>
                    <a:pt x="322" y="953"/>
                    <a:pt x="536" y="953"/>
                  </a:cubicBezTo>
                  <a:cubicBezTo>
                    <a:pt x="554" y="959"/>
                    <a:pt x="572" y="962"/>
                    <a:pt x="587" y="962"/>
                  </a:cubicBezTo>
                  <a:cubicBezTo>
                    <a:pt x="602" y="962"/>
                    <a:pt x="614" y="959"/>
                    <a:pt x="620" y="953"/>
                  </a:cubicBezTo>
                  <a:cubicBezTo>
                    <a:pt x="691" y="941"/>
                    <a:pt x="774" y="894"/>
                    <a:pt x="810" y="846"/>
                  </a:cubicBezTo>
                  <a:cubicBezTo>
                    <a:pt x="953" y="739"/>
                    <a:pt x="1024" y="549"/>
                    <a:pt x="977" y="370"/>
                  </a:cubicBezTo>
                  <a:cubicBezTo>
                    <a:pt x="925" y="154"/>
                    <a:pt x="732" y="1"/>
                    <a:pt x="5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2202705" y="7797170"/>
              <a:ext cx="77633" cy="55323"/>
            </a:xfrm>
            <a:custGeom>
              <a:avLst/>
              <a:gdLst/>
              <a:ahLst/>
              <a:cxnLst/>
              <a:rect l="l" t="t" r="r" b="b"/>
              <a:pathLst>
                <a:path w="1371" h="977" extrusionOk="0">
                  <a:moveTo>
                    <a:pt x="656" y="0"/>
                  </a:moveTo>
                  <a:cubicBezTo>
                    <a:pt x="620" y="12"/>
                    <a:pt x="584" y="12"/>
                    <a:pt x="537" y="24"/>
                  </a:cubicBezTo>
                  <a:cubicBezTo>
                    <a:pt x="465" y="48"/>
                    <a:pt x="394" y="72"/>
                    <a:pt x="346" y="107"/>
                  </a:cubicBezTo>
                  <a:cubicBezTo>
                    <a:pt x="251" y="143"/>
                    <a:pt x="180" y="227"/>
                    <a:pt x="132" y="310"/>
                  </a:cubicBezTo>
                  <a:cubicBezTo>
                    <a:pt x="49" y="453"/>
                    <a:pt x="1" y="631"/>
                    <a:pt x="49" y="810"/>
                  </a:cubicBezTo>
                  <a:cubicBezTo>
                    <a:pt x="60" y="869"/>
                    <a:pt x="72" y="929"/>
                    <a:pt x="108" y="977"/>
                  </a:cubicBezTo>
                  <a:lnTo>
                    <a:pt x="1263" y="977"/>
                  </a:lnTo>
                  <a:cubicBezTo>
                    <a:pt x="1334" y="846"/>
                    <a:pt x="1370" y="679"/>
                    <a:pt x="1323" y="512"/>
                  </a:cubicBezTo>
                  <a:cubicBezTo>
                    <a:pt x="1275" y="310"/>
                    <a:pt x="1132" y="143"/>
                    <a:pt x="953" y="60"/>
                  </a:cubicBezTo>
                  <a:cubicBezTo>
                    <a:pt x="858" y="12"/>
                    <a:pt x="763" y="0"/>
                    <a:pt x="6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1603386" y="7218858"/>
              <a:ext cx="73556" cy="75255"/>
            </a:xfrm>
            <a:custGeom>
              <a:avLst/>
              <a:gdLst/>
              <a:ahLst/>
              <a:cxnLst/>
              <a:rect l="l" t="t" r="r" b="b"/>
              <a:pathLst>
                <a:path w="1299" h="1329" extrusionOk="0">
                  <a:moveTo>
                    <a:pt x="660" y="0"/>
                  </a:moveTo>
                  <a:cubicBezTo>
                    <a:pt x="612" y="0"/>
                    <a:pt x="562" y="7"/>
                    <a:pt x="512" y="22"/>
                  </a:cubicBezTo>
                  <a:cubicBezTo>
                    <a:pt x="227" y="69"/>
                    <a:pt x="36" y="319"/>
                    <a:pt x="0" y="593"/>
                  </a:cubicBezTo>
                  <a:cubicBezTo>
                    <a:pt x="0" y="665"/>
                    <a:pt x="0" y="748"/>
                    <a:pt x="12" y="819"/>
                  </a:cubicBezTo>
                  <a:cubicBezTo>
                    <a:pt x="12" y="843"/>
                    <a:pt x="24" y="867"/>
                    <a:pt x="24" y="891"/>
                  </a:cubicBezTo>
                  <a:cubicBezTo>
                    <a:pt x="60" y="986"/>
                    <a:pt x="107" y="1057"/>
                    <a:pt x="167" y="1117"/>
                  </a:cubicBezTo>
                  <a:cubicBezTo>
                    <a:pt x="238" y="1188"/>
                    <a:pt x="310" y="1248"/>
                    <a:pt x="405" y="1284"/>
                  </a:cubicBezTo>
                  <a:cubicBezTo>
                    <a:pt x="477" y="1313"/>
                    <a:pt x="554" y="1328"/>
                    <a:pt x="632" y="1328"/>
                  </a:cubicBezTo>
                  <a:cubicBezTo>
                    <a:pt x="683" y="1328"/>
                    <a:pt x="734" y="1322"/>
                    <a:pt x="786" y="1307"/>
                  </a:cubicBezTo>
                  <a:cubicBezTo>
                    <a:pt x="881" y="1296"/>
                    <a:pt x="965" y="1248"/>
                    <a:pt x="1024" y="1212"/>
                  </a:cubicBezTo>
                  <a:cubicBezTo>
                    <a:pt x="1096" y="1153"/>
                    <a:pt x="1155" y="1081"/>
                    <a:pt x="1203" y="998"/>
                  </a:cubicBezTo>
                  <a:cubicBezTo>
                    <a:pt x="1250" y="915"/>
                    <a:pt x="1274" y="819"/>
                    <a:pt x="1298" y="712"/>
                  </a:cubicBezTo>
                  <a:cubicBezTo>
                    <a:pt x="1298" y="641"/>
                    <a:pt x="1298" y="581"/>
                    <a:pt x="1274" y="510"/>
                  </a:cubicBezTo>
                  <a:cubicBezTo>
                    <a:pt x="1250" y="391"/>
                    <a:pt x="1191" y="272"/>
                    <a:pt x="1108" y="176"/>
                  </a:cubicBezTo>
                  <a:cubicBezTo>
                    <a:pt x="1024" y="105"/>
                    <a:pt x="941" y="57"/>
                    <a:pt x="846" y="34"/>
                  </a:cubicBezTo>
                  <a:cubicBezTo>
                    <a:pt x="790" y="13"/>
                    <a:pt x="727" y="0"/>
                    <a:pt x="6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1883850" y="7767045"/>
              <a:ext cx="56682" cy="53397"/>
            </a:xfrm>
            <a:custGeom>
              <a:avLst/>
              <a:gdLst/>
              <a:ahLst/>
              <a:cxnLst/>
              <a:rect l="l" t="t" r="r" b="b"/>
              <a:pathLst>
                <a:path w="1001" h="943" extrusionOk="0">
                  <a:moveTo>
                    <a:pt x="468" y="1"/>
                  </a:moveTo>
                  <a:cubicBezTo>
                    <a:pt x="432" y="1"/>
                    <a:pt x="397" y="4"/>
                    <a:pt x="357" y="8"/>
                  </a:cubicBezTo>
                  <a:cubicBezTo>
                    <a:pt x="346" y="8"/>
                    <a:pt x="334" y="20"/>
                    <a:pt x="322" y="20"/>
                  </a:cubicBezTo>
                  <a:cubicBezTo>
                    <a:pt x="227" y="56"/>
                    <a:pt x="155" y="116"/>
                    <a:pt x="96" y="187"/>
                  </a:cubicBezTo>
                  <a:cubicBezTo>
                    <a:pt x="36" y="258"/>
                    <a:pt x="0" y="366"/>
                    <a:pt x="0" y="473"/>
                  </a:cubicBezTo>
                  <a:cubicBezTo>
                    <a:pt x="0" y="497"/>
                    <a:pt x="0" y="544"/>
                    <a:pt x="24" y="580"/>
                  </a:cubicBezTo>
                  <a:cubicBezTo>
                    <a:pt x="78" y="795"/>
                    <a:pt x="287" y="942"/>
                    <a:pt x="512" y="942"/>
                  </a:cubicBezTo>
                  <a:cubicBezTo>
                    <a:pt x="536" y="942"/>
                    <a:pt x="560" y="941"/>
                    <a:pt x="584" y="937"/>
                  </a:cubicBezTo>
                  <a:cubicBezTo>
                    <a:pt x="834" y="878"/>
                    <a:pt x="1000" y="616"/>
                    <a:pt x="941" y="366"/>
                  </a:cubicBezTo>
                  <a:cubicBezTo>
                    <a:pt x="893" y="199"/>
                    <a:pt x="774" y="68"/>
                    <a:pt x="631" y="20"/>
                  </a:cubicBezTo>
                  <a:cubicBezTo>
                    <a:pt x="569" y="6"/>
                    <a:pt x="518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2154857" y="7293887"/>
              <a:ext cx="58720" cy="53511"/>
            </a:xfrm>
            <a:custGeom>
              <a:avLst/>
              <a:gdLst/>
              <a:ahLst/>
              <a:cxnLst/>
              <a:rect l="l" t="t" r="r" b="b"/>
              <a:pathLst>
                <a:path w="1037" h="945" extrusionOk="0">
                  <a:moveTo>
                    <a:pt x="540" y="1"/>
                  </a:moveTo>
                  <a:cubicBezTo>
                    <a:pt x="499" y="1"/>
                    <a:pt x="458" y="6"/>
                    <a:pt x="417" y="18"/>
                  </a:cubicBezTo>
                  <a:cubicBezTo>
                    <a:pt x="155" y="78"/>
                    <a:pt x="1" y="328"/>
                    <a:pt x="48" y="578"/>
                  </a:cubicBezTo>
                  <a:cubicBezTo>
                    <a:pt x="111" y="806"/>
                    <a:pt x="309" y="944"/>
                    <a:pt x="524" y="944"/>
                  </a:cubicBezTo>
                  <a:cubicBezTo>
                    <a:pt x="556" y="944"/>
                    <a:pt x="588" y="941"/>
                    <a:pt x="620" y="935"/>
                  </a:cubicBezTo>
                  <a:cubicBezTo>
                    <a:pt x="870" y="875"/>
                    <a:pt x="1036" y="625"/>
                    <a:pt x="977" y="375"/>
                  </a:cubicBezTo>
                  <a:cubicBezTo>
                    <a:pt x="927" y="147"/>
                    <a:pt x="744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784929" y="7344453"/>
              <a:ext cx="55323" cy="53284"/>
            </a:xfrm>
            <a:custGeom>
              <a:avLst/>
              <a:gdLst/>
              <a:ahLst/>
              <a:cxnLst/>
              <a:rect l="l" t="t" r="r" b="b"/>
              <a:pathLst>
                <a:path w="977" h="941" extrusionOk="0">
                  <a:moveTo>
                    <a:pt x="508" y="0"/>
                  </a:moveTo>
                  <a:cubicBezTo>
                    <a:pt x="473" y="0"/>
                    <a:pt x="441" y="6"/>
                    <a:pt x="405" y="18"/>
                  </a:cubicBezTo>
                  <a:cubicBezTo>
                    <a:pt x="357" y="30"/>
                    <a:pt x="322" y="42"/>
                    <a:pt x="286" y="54"/>
                  </a:cubicBezTo>
                  <a:cubicBezTo>
                    <a:pt x="107" y="161"/>
                    <a:pt x="0" y="375"/>
                    <a:pt x="60" y="578"/>
                  </a:cubicBezTo>
                  <a:cubicBezTo>
                    <a:pt x="83" y="673"/>
                    <a:pt x="119" y="744"/>
                    <a:pt x="179" y="804"/>
                  </a:cubicBezTo>
                  <a:cubicBezTo>
                    <a:pt x="262" y="875"/>
                    <a:pt x="345" y="923"/>
                    <a:pt x="453" y="935"/>
                  </a:cubicBezTo>
                  <a:cubicBezTo>
                    <a:pt x="472" y="939"/>
                    <a:pt x="492" y="940"/>
                    <a:pt x="512" y="940"/>
                  </a:cubicBezTo>
                  <a:cubicBezTo>
                    <a:pt x="552" y="940"/>
                    <a:pt x="591" y="935"/>
                    <a:pt x="631" y="935"/>
                  </a:cubicBezTo>
                  <a:cubicBezTo>
                    <a:pt x="750" y="911"/>
                    <a:pt x="834" y="852"/>
                    <a:pt x="893" y="756"/>
                  </a:cubicBezTo>
                  <a:lnTo>
                    <a:pt x="893" y="744"/>
                  </a:lnTo>
                  <a:cubicBezTo>
                    <a:pt x="929" y="697"/>
                    <a:pt x="953" y="625"/>
                    <a:pt x="976" y="542"/>
                  </a:cubicBezTo>
                  <a:cubicBezTo>
                    <a:pt x="976" y="483"/>
                    <a:pt x="976" y="435"/>
                    <a:pt x="953" y="375"/>
                  </a:cubicBezTo>
                  <a:cubicBezTo>
                    <a:pt x="941" y="328"/>
                    <a:pt x="929" y="280"/>
                    <a:pt x="917" y="256"/>
                  </a:cubicBezTo>
                  <a:cubicBezTo>
                    <a:pt x="917" y="232"/>
                    <a:pt x="893" y="221"/>
                    <a:pt x="893" y="209"/>
                  </a:cubicBezTo>
                  <a:cubicBezTo>
                    <a:pt x="834" y="113"/>
                    <a:pt x="762" y="54"/>
                    <a:pt x="655" y="30"/>
                  </a:cubicBezTo>
                  <a:cubicBezTo>
                    <a:pt x="643" y="30"/>
                    <a:pt x="631" y="18"/>
                    <a:pt x="619" y="18"/>
                  </a:cubicBezTo>
                  <a:cubicBezTo>
                    <a:pt x="578" y="6"/>
                    <a:pt x="542" y="0"/>
                    <a:pt x="5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1977564" y="5832282"/>
              <a:ext cx="80917" cy="74349"/>
            </a:xfrm>
            <a:custGeom>
              <a:avLst/>
              <a:gdLst/>
              <a:ahLst/>
              <a:cxnLst/>
              <a:rect l="l" t="t" r="r" b="b"/>
              <a:pathLst>
                <a:path w="1429" h="1313" extrusionOk="0">
                  <a:moveTo>
                    <a:pt x="738" y="0"/>
                  </a:moveTo>
                  <a:cubicBezTo>
                    <a:pt x="687" y="0"/>
                    <a:pt x="635" y="6"/>
                    <a:pt x="584" y="18"/>
                  </a:cubicBezTo>
                  <a:cubicBezTo>
                    <a:pt x="226" y="101"/>
                    <a:pt x="0" y="458"/>
                    <a:pt x="96" y="827"/>
                  </a:cubicBezTo>
                  <a:cubicBezTo>
                    <a:pt x="119" y="934"/>
                    <a:pt x="167" y="1018"/>
                    <a:pt x="226" y="1089"/>
                  </a:cubicBezTo>
                  <a:cubicBezTo>
                    <a:pt x="298" y="1137"/>
                    <a:pt x="369" y="1196"/>
                    <a:pt x="465" y="1244"/>
                  </a:cubicBezTo>
                  <a:cubicBezTo>
                    <a:pt x="512" y="1268"/>
                    <a:pt x="572" y="1291"/>
                    <a:pt x="631" y="1303"/>
                  </a:cubicBezTo>
                  <a:cubicBezTo>
                    <a:pt x="673" y="1309"/>
                    <a:pt x="718" y="1312"/>
                    <a:pt x="762" y="1312"/>
                  </a:cubicBezTo>
                  <a:cubicBezTo>
                    <a:pt x="807" y="1312"/>
                    <a:pt x="852" y="1309"/>
                    <a:pt x="893" y="1303"/>
                  </a:cubicBezTo>
                  <a:lnTo>
                    <a:pt x="929" y="1303"/>
                  </a:lnTo>
                  <a:cubicBezTo>
                    <a:pt x="965" y="1291"/>
                    <a:pt x="1000" y="1268"/>
                    <a:pt x="1048" y="1256"/>
                  </a:cubicBezTo>
                  <a:cubicBezTo>
                    <a:pt x="1131" y="1208"/>
                    <a:pt x="1203" y="1149"/>
                    <a:pt x="1262" y="1065"/>
                  </a:cubicBezTo>
                  <a:cubicBezTo>
                    <a:pt x="1381" y="910"/>
                    <a:pt x="1429" y="708"/>
                    <a:pt x="1381" y="518"/>
                  </a:cubicBezTo>
                  <a:cubicBezTo>
                    <a:pt x="1320" y="210"/>
                    <a:pt x="1047" y="0"/>
                    <a:pt x="73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1920260" y="7329900"/>
              <a:ext cx="31031" cy="30691"/>
            </a:xfrm>
            <a:custGeom>
              <a:avLst/>
              <a:gdLst/>
              <a:ahLst/>
              <a:cxnLst/>
              <a:rect l="l" t="t" r="r" b="b"/>
              <a:pathLst>
                <a:path w="548" h="542" extrusionOk="0">
                  <a:moveTo>
                    <a:pt x="276" y="0"/>
                  </a:moveTo>
                  <a:cubicBezTo>
                    <a:pt x="268" y="0"/>
                    <a:pt x="259" y="0"/>
                    <a:pt x="250" y="1"/>
                  </a:cubicBezTo>
                  <a:lnTo>
                    <a:pt x="226" y="1"/>
                  </a:lnTo>
                  <a:cubicBezTo>
                    <a:pt x="72" y="37"/>
                    <a:pt x="0" y="168"/>
                    <a:pt x="12" y="299"/>
                  </a:cubicBezTo>
                  <a:lnTo>
                    <a:pt x="12" y="335"/>
                  </a:lnTo>
                  <a:cubicBezTo>
                    <a:pt x="54" y="461"/>
                    <a:pt x="181" y="541"/>
                    <a:pt x="300" y="541"/>
                  </a:cubicBezTo>
                  <a:cubicBezTo>
                    <a:pt x="315" y="541"/>
                    <a:pt x="331" y="540"/>
                    <a:pt x="346" y="537"/>
                  </a:cubicBezTo>
                  <a:cubicBezTo>
                    <a:pt x="393" y="525"/>
                    <a:pt x="429" y="513"/>
                    <a:pt x="465" y="478"/>
                  </a:cubicBezTo>
                  <a:cubicBezTo>
                    <a:pt x="476" y="466"/>
                    <a:pt x="488" y="454"/>
                    <a:pt x="512" y="418"/>
                  </a:cubicBezTo>
                  <a:cubicBezTo>
                    <a:pt x="536" y="359"/>
                    <a:pt x="548" y="287"/>
                    <a:pt x="536" y="216"/>
                  </a:cubicBezTo>
                  <a:cubicBezTo>
                    <a:pt x="536" y="204"/>
                    <a:pt x="524" y="180"/>
                    <a:pt x="524" y="168"/>
                  </a:cubicBezTo>
                  <a:cubicBezTo>
                    <a:pt x="491" y="69"/>
                    <a:pt x="386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1382889" y="7588846"/>
              <a:ext cx="31767" cy="30408"/>
            </a:xfrm>
            <a:custGeom>
              <a:avLst/>
              <a:gdLst/>
              <a:ahLst/>
              <a:cxnLst/>
              <a:rect l="l" t="t" r="r" b="b"/>
              <a:pathLst>
                <a:path w="561" h="537" extrusionOk="0">
                  <a:moveTo>
                    <a:pt x="203" y="0"/>
                  </a:moveTo>
                  <a:cubicBezTo>
                    <a:pt x="96" y="24"/>
                    <a:pt x="25" y="107"/>
                    <a:pt x="13" y="191"/>
                  </a:cubicBezTo>
                  <a:lnTo>
                    <a:pt x="13" y="203"/>
                  </a:lnTo>
                  <a:cubicBezTo>
                    <a:pt x="1" y="250"/>
                    <a:pt x="1" y="298"/>
                    <a:pt x="13" y="334"/>
                  </a:cubicBezTo>
                  <a:cubicBezTo>
                    <a:pt x="25" y="417"/>
                    <a:pt x="84" y="477"/>
                    <a:pt x="156" y="500"/>
                  </a:cubicBezTo>
                  <a:cubicBezTo>
                    <a:pt x="194" y="523"/>
                    <a:pt x="233" y="537"/>
                    <a:pt x="277" y="537"/>
                  </a:cubicBezTo>
                  <a:cubicBezTo>
                    <a:pt x="302" y="537"/>
                    <a:pt x="329" y="533"/>
                    <a:pt x="358" y="524"/>
                  </a:cubicBezTo>
                  <a:cubicBezTo>
                    <a:pt x="441" y="500"/>
                    <a:pt x="501" y="453"/>
                    <a:pt x="537" y="369"/>
                  </a:cubicBezTo>
                  <a:cubicBezTo>
                    <a:pt x="549" y="346"/>
                    <a:pt x="561" y="286"/>
                    <a:pt x="549" y="203"/>
                  </a:cubicBezTo>
                  <a:cubicBezTo>
                    <a:pt x="537" y="131"/>
                    <a:pt x="489" y="72"/>
                    <a:pt x="430" y="48"/>
                  </a:cubicBezTo>
                  <a:cubicBezTo>
                    <a:pt x="394" y="24"/>
                    <a:pt x="370" y="12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1662729" y="7700511"/>
              <a:ext cx="31031" cy="3103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6" y="1"/>
                  </a:moveTo>
                  <a:cubicBezTo>
                    <a:pt x="249" y="1"/>
                    <a:pt x="232" y="2"/>
                    <a:pt x="214" y="5"/>
                  </a:cubicBezTo>
                  <a:cubicBezTo>
                    <a:pt x="143" y="29"/>
                    <a:pt x="83" y="64"/>
                    <a:pt x="36" y="148"/>
                  </a:cubicBezTo>
                  <a:cubicBezTo>
                    <a:pt x="12" y="195"/>
                    <a:pt x="0" y="279"/>
                    <a:pt x="12" y="338"/>
                  </a:cubicBezTo>
                  <a:cubicBezTo>
                    <a:pt x="33" y="452"/>
                    <a:pt x="152" y="547"/>
                    <a:pt x="276" y="547"/>
                  </a:cubicBezTo>
                  <a:cubicBezTo>
                    <a:pt x="295" y="547"/>
                    <a:pt x="315" y="545"/>
                    <a:pt x="333" y="541"/>
                  </a:cubicBezTo>
                  <a:cubicBezTo>
                    <a:pt x="441" y="517"/>
                    <a:pt x="512" y="445"/>
                    <a:pt x="548" y="338"/>
                  </a:cubicBezTo>
                  <a:lnTo>
                    <a:pt x="548" y="219"/>
                  </a:lnTo>
                  <a:cubicBezTo>
                    <a:pt x="516" y="82"/>
                    <a:pt x="400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577908" y="7790828"/>
              <a:ext cx="33805" cy="30521"/>
            </a:xfrm>
            <a:custGeom>
              <a:avLst/>
              <a:gdLst/>
              <a:ahLst/>
              <a:cxnLst/>
              <a:rect l="l" t="t" r="r" b="b"/>
              <a:pathLst>
                <a:path w="597" h="539" extrusionOk="0">
                  <a:moveTo>
                    <a:pt x="292" y="1"/>
                  </a:moveTo>
                  <a:cubicBezTo>
                    <a:pt x="275" y="1"/>
                    <a:pt x="257" y="2"/>
                    <a:pt x="239" y="5"/>
                  </a:cubicBezTo>
                  <a:cubicBezTo>
                    <a:pt x="84" y="41"/>
                    <a:pt x="1" y="184"/>
                    <a:pt x="25" y="339"/>
                  </a:cubicBezTo>
                  <a:cubicBezTo>
                    <a:pt x="25" y="350"/>
                    <a:pt x="37" y="362"/>
                    <a:pt x="37" y="362"/>
                  </a:cubicBezTo>
                  <a:cubicBezTo>
                    <a:pt x="76" y="471"/>
                    <a:pt x="172" y="538"/>
                    <a:pt x="285" y="538"/>
                  </a:cubicBezTo>
                  <a:cubicBezTo>
                    <a:pt x="309" y="538"/>
                    <a:pt x="333" y="535"/>
                    <a:pt x="358" y="529"/>
                  </a:cubicBezTo>
                  <a:lnTo>
                    <a:pt x="370" y="529"/>
                  </a:lnTo>
                  <a:cubicBezTo>
                    <a:pt x="501" y="481"/>
                    <a:pt x="596" y="350"/>
                    <a:pt x="549" y="196"/>
                  </a:cubicBezTo>
                  <a:cubicBezTo>
                    <a:pt x="537" y="124"/>
                    <a:pt x="489" y="77"/>
                    <a:pt x="441" y="41"/>
                  </a:cubicBezTo>
                  <a:cubicBezTo>
                    <a:pt x="397" y="14"/>
                    <a:pt x="345" y="1"/>
                    <a:pt x="29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376323" y="7697170"/>
              <a:ext cx="33126" cy="31030"/>
            </a:xfrm>
            <a:custGeom>
              <a:avLst/>
              <a:gdLst/>
              <a:ahLst/>
              <a:cxnLst/>
              <a:rect l="l" t="t" r="r" b="b"/>
              <a:pathLst>
                <a:path w="585" h="548" extrusionOk="0">
                  <a:moveTo>
                    <a:pt x="276" y="0"/>
                  </a:moveTo>
                  <a:cubicBezTo>
                    <a:pt x="260" y="0"/>
                    <a:pt x="243" y="2"/>
                    <a:pt x="227" y="4"/>
                  </a:cubicBezTo>
                  <a:cubicBezTo>
                    <a:pt x="96" y="40"/>
                    <a:pt x="1" y="171"/>
                    <a:pt x="13" y="302"/>
                  </a:cubicBezTo>
                  <a:lnTo>
                    <a:pt x="13" y="338"/>
                  </a:lnTo>
                  <a:cubicBezTo>
                    <a:pt x="43" y="460"/>
                    <a:pt x="153" y="548"/>
                    <a:pt x="281" y="548"/>
                  </a:cubicBezTo>
                  <a:cubicBezTo>
                    <a:pt x="302" y="548"/>
                    <a:pt x="324" y="545"/>
                    <a:pt x="346" y="540"/>
                  </a:cubicBezTo>
                  <a:cubicBezTo>
                    <a:pt x="370" y="540"/>
                    <a:pt x="406" y="528"/>
                    <a:pt x="418" y="516"/>
                  </a:cubicBezTo>
                  <a:cubicBezTo>
                    <a:pt x="525" y="457"/>
                    <a:pt x="584" y="338"/>
                    <a:pt x="549" y="219"/>
                  </a:cubicBezTo>
                  <a:cubicBezTo>
                    <a:pt x="527" y="81"/>
                    <a:pt x="403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9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9"/>
          <p:cNvSpPr txBox="1">
            <a:spLocks noGrp="1"/>
          </p:cNvSpPr>
          <p:nvPr>
            <p:ph type="title"/>
          </p:nvPr>
        </p:nvSpPr>
        <p:spPr>
          <a:xfrm>
            <a:off x="4000475" y="937050"/>
            <a:ext cx="4645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6" name="Google Shape;1166;p9"/>
          <p:cNvSpPr txBox="1">
            <a:spLocks noGrp="1"/>
          </p:cNvSpPr>
          <p:nvPr>
            <p:ph type="subTitle" idx="1"/>
          </p:nvPr>
        </p:nvSpPr>
        <p:spPr>
          <a:xfrm>
            <a:off x="4000625" y="2575550"/>
            <a:ext cx="44235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10"/>
          <p:cNvGrpSpPr/>
          <p:nvPr/>
        </p:nvGrpSpPr>
        <p:grpSpPr>
          <a:xfrm>
            <a:off x="5451129" y="-79"/>
            <a:ext cx="3692518" cy="1746578"/>
            <a:chOff x="2238075" y="1147600"/>
            <a:chExt cx="1906800" cy="901925"/>
          </a:xfrm>
        </p:grpSpPr>
        <p:sp>
          <p:nvSpPr>
            <p:cNvPr id="1169" name="Google Shape;1169;p10"/>
            <p:cNvSpPr/>
            <p:nvPr/>
          </p:nvSpPr>
          <p:spPr>
            <a:xfrm>
              <a:off x="2925350" y="118122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0"/>
            <p:cNvSpPr/>
            <p:nvPr/>
          </p:nvSpPr>
          <p:spPr>
            <a:xfrm>
              <a:off x="2925650" y="1181825"/>
              <a:ext cx="325" cy="4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0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2924750" y="11797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2925350" y="118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2931900" y="1162175"/>
              <a:ext cx="86650" cy="19375"/>
            </a:xfrm>
            <a:custGeom>
              <a:avLst/>
              <a:gdLst/>
              <a:ahLst/>
              <a:cxnLst/>
              <a:rect l="l" t="t" r="r" b="b"/>
              <a:pathLst>
                <a:path w="3466" h="775" extrusionOk="0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3024175" y="1148200"/>
              <a:ext cx="134275" cy="20250"/>
            </a:xfrm>
            <a:custGeom>
              <a:avLst/>
              <a:gdLst/>
              <a:ahLst/>
              <a:cxnLst/>
              <a:rect l="l" t="t" r="r" b="b"/>
              <a:pathLst>
                <a:path w="5371" h="810" extrusionOk="0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3114950" y="1293450"/>
              <a:ext cx="203925" cy="127125"/>
            </a:xfrm>
            <a:custGeom>
              <a:avLst/>
              <a:gdLst/>
              <a:ahLst/>
              <a:cxnLst/>
              <a:rect l="l" t="t" r="r" b="b"/>
              <a:pathLst>
                <a:path w="8157" h="5085" extrusionOk="0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2925950" y="11773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3007800" y="1224975"/>
              <a:ext cx="107175" cy="68200"/>
            </a:xfrm>
            <a:custGeom>
              <a:avLst/>
              <a:gdLst/>
              <a:ahLst/>
              <a:cxnLst/>
              <a:rect l="l" t="t" r="r" b="b"/>
              <a:pathLst>
                <a:path w="4287" h="2728" extrusionOk="0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2924750" y="118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2925350" y="1181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2238075" y="1147600"/>
              <a:ext cx="52100" cy="36625"/>
            </a:xfrm>
            <a:custGeom>
              <a:avLst/>
              <a:gdLst/>
              <a:ahLst/>
              <a:cxnLst/>
              <a:rect l="l" t="t" r="r" b="b"/>
              <a:pathLst>
                <a:path w="2084" h="1465" extrusionOk="0">
                  <a:moveTo>
                    <a:pt x="0" y="0"/>
                  </a:moveTo>
                  <a:lnTo>
                    <a:pt x="1934" y="1433"/>
                  </a:lnTo>
                  <a:lnTo>
                    <a:pt x="1934" y="1433"/>
                  </a:lnTo>
                  <a:cubicBezTo>
                    <a:pt x="1927" y="1424"/>
                    <a:pt x="1921" y="1414"/>
                    <a:pt x="1917" y="1405"/>
                  </a:cubicBezTo>
                  <a:cubicBezTo>
                    <a:pt x="1881" y="1334"/>
                    <a:pt x="1929" y="1250"/>
                    <a:pt x="2012" y="1227"/>
                  </a:cubicBezTo>
                  <a:lnTo>
                    <a:pt x="2084" y="1191"/>
                  </a:lnTo>
                  <a:lnTo>
                    <a:pt x="476" y="0"/>
                  </a:lnTo>
                  <a:close/>
                  <a:moveTo>
                    <a:pt x="1934" y="1433"/>
                  </a:moveTo>
                  <a:lnTo>
                    <a:pt x="1934" y="1433"/>
                  </a:lnTo>
                  <a:cubicBezTo>
                    <a:pt x="1946" y="1450"/>
                    <a:pt x="1961" y="1465"/>
                    <a:pt x="1977" y="1465"/>
                  </a:cubicBezTo>
                  <a:lnTo>
                    <a:pt x="1934" y="143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2285400" y="1148200"/>
              <a:ext cx="114625" cy="37225"/>
            </a:xfrm>
            <a:custGeom>
              <a:avLst/>
              <a:gdLst/>
              <a:ahLst/>
              <a:cxnLst/>
              <a:rect l="l" t="t" r="r" b="b"/>
              <a:pathLst>
                <a:path w="4585" h="1489" extrusionOk="0">
                  <a:moveTo>
                    <a:pt x="3703" y="0"/>
                  </a:moveTo>
                  <a:lnTo>
                    <a:pt x="191" y="1191"/>
                  </a:lnTo>
                  <a:lnTo>
                    <a:pt x="119" y="1214"/>
                  </a:lnTo>
                  <a:cubicBezTo>
                    <a:pt x="36" y="1250"/>
                    <a:pt x="0" y="1322"/>
                    <a:pt x="24" y="1393"/>
                  </a:cubicBezTo>
                  <a:cubicBezTo>
                    <a:pt x="36" y="1429"/>
                    <a:pt x="60" y="1441"/>
                    <a:pt x="72" y="1464"/>
                  </a:cubicBezTo>
                  <a:cubicBezTo>
                    <a:pt x="84" y="1464"/>
                    <a:pt x="84" y="1488"/>
                    <a:pt x="95" y="1488"/>
                  </a:cubicBezTo>
                  <a:lnTo>
                    <a:pt x="203" y="1488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2466075" y="1148200"/>
              <a:ext cx="82475" cy="241125"/>
            </a:xfrm>
            <a:custGeom>
              <a:avLst/>
              <a:gdLst/>
              <a:ahLst/>
              <a:cxnLst/>
              <a:rect l="l" t="t" r="r" b="b"/>
              <a:pathLst>
                <a:path w="3299" h="9645" extrusionOk="0">
                  <a:moveTo>
                    <a:pt x="0" y="0"/>
                  </a:moveTo>
                  <a:lnTo>
                    <a:pt x="3036" y="9644"/>
                  </a:lnTo>
                  <a:cubicBezTo>
                    <a:pt x="3099" y="9592"/>
                    <a:pt x="3188" y="9558"/>
                    <a:pt x="3265" y="9558"/>
                  </a:cubicBezTo>
                  <a:cubicBezTo>
                    <a:pt x="3276" y="9558"/>
                    <a:pt x="3288" y="9559"/>
                    <a:pt x="3298" y="9561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2550300" y="1148200"/>
              <a:ext cx="104500" cy="242000"/>
            </a:xfrm>
            <a:custGeom>
              <a:avLst/>
              <a:gdLst/>
              <a:ahLst/>
              <a:cxnLst/>
              <a:rect l="l" t="t" r="r" b="b"/>
              <a:pathLst>
                <a:path w="4180" h="9680" extrusionOk="0">
                  <a:moveTo>
                    <a:pt x="3870" y="0"/>
                  </a:moveTo>
                  <a:lnTo>
                    <a:pt x="1" y="9549"/>
                  </a:lnTo>
                  <a:lnTo>
                    <a:pt x="13" y="9549"/>
                  </a:lnTo>
                  <a:cubicBezTo>
                    <a:pt x="120" y="9561"/>
                    <a:pt x="191" y="9608"/>
                    <a:pt x="251" y="9680"/>
                  </a:cubicBezTo>
                  <a:lnTo>
                    <a:pt x="418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2924750" y="1148200"/>
              <a:ext cx="7175" cy="34850"/>
            </a:xfrm>
            <a:custGeom>
              <a:avLst/>
              <a:gdLst/>
              <a:ahLst/>
              <a:cxnLst/>
              <a:rect l="l" t="t" r="r" b="b"/>
              <a:pathLst>
                <a:path w="287" h="1394" extrusionOk="0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2963750" y="1147900"/>
              <a:ext cx="65800" cy="224750"/>
            </a:xfrm>
            <a:custGeom>
              <a:avLst/>
              <a:gdLst/>
              <a:ahLst/>
              <a:cxnLst/>
              <a:rect l="l" t="t" r="r" b="b"/>
              <a:pathLst>
                <a:path w="2632" h="8990" extrusionOk="0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3178350" y="1148775"/>
              <a:ext cx="49150" cy="83375"/>
            </a:xfrm>
            <a:custGeom>
              <a:avLst/>
              <a:gdLst/>
              <a:ahLst/>
              <a:cxnLst/>
              <a:rect l="l" t="t" r="r" b="b"/>
              <a:pathLst>
                <a:path w="1966" h="3335" extrusionOk="0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3226875" y="1235100"/>
              <a:ext cx="97950" cy="179800"/>
            </a:xfrm>
            <a:custGeom>
              <a:avLst/>
              <a:gdLst/>
              <a:ahLst/>
              <a:cxnLst/>
              <a:rect l="l" t="t" r="r" b="b"/>
              <a:pathLst>
                <a:path w="3918" h="7192" extrusionOk="0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3496850" y="1223200"/>
              <a:ext cx="70575" cy="90500"/>
            </a:xfrm>
            <a:custGeom>
              <a:avLst/>
              <a:gdLst/>
              <a:ahLst/>
              <a:cxnLst/>
              <a:rect l="l" t="t" r="r" b="b"/>
              <a:pathLst>
                <a:path w="2823" h="3620" extrusionOk="0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3568875" y="1316375"/>
              <a:ext cx="104225" cy="127100"/>
            </a:xfrm>
            <a:custGeom>
              <a:avLst/>
              <a:gdLst/>
              <a:ahLst/>
              <a:cxnLst/>
              <a:rect l="l" t="t" r="r" b="b"/>
              <a:pathLst>
                <a:path w="4169" h="5084" extrusionOk="0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3432250" y="1148200"/>
              <a:ext cx="64625" cy="75025"/>
            </a:xfrm>
            <a:custGeom>
              <a:avLst/>
              <a:gdLst/>
              <a:ahLst/>
              <a:cxnLst/>
              <a:rect l="l" t="t" r="r" b="b"/>
              <a:pathLst>
                <a:path w="2585" h="3001" extrusionOk="0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2964350" y="1148200"/>
              <a:ext cx="427150" cy="226525"/>
            </a:xfrm>
            <a:custGeom>
              <a:avLst/>
              <a:gdLst/>
              <a:ahLst/>
              <a:cxnLst/>
              <a:rect l="l" t="t" r="r" b="b"/>
              <a:pathLst>
                <a:path w="17086" h="9061" extrusionOk="0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3321825" y="1432750"/>
              <a:ext cx="8375" cy="4325"/>
            </a:xfrm>
            <a:custGeom>
              <a:avLst/>
              <a:gdLst/>
              <a:ahLst/>
              <a:cxnLst/>
              <a:rect l="l" t="t" r="r" b="b"/>
              <a:pathLst>
                <a:path w="335" h="17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0"/>
            <p:cNvSpPr/>
            <p:nvPr/>
          </p:nvSpPr>
          <p:spPr>
            <a:xfrm>
              <a:off x="3335825" y="1148200"/>
              <a:ext cx="226825" cy="267000"/>
            </a:xfrm>
            <a:custGeom>
              <a:avLst/>
              <a:gdLst/>
              <a:ahLst/>
              <a:cxnLst/>
              <a:rect l="l" t="t" r="r" b="b"/>
              <a:pathLst>
                <a:path w="9073" h="10680" extrusionOk="0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0"/>
            <p:cNvSpPr/>
            <p:nvPr/>
          </p:nvSpPr>
          <p:spPr>
            <a:xfrm>
              <a:off x="3867725" y="1148200"/>
              <a:ext cx="46775" cy="39000"/>
            </a:xfrm>
            <a:custGeom>
              <a:avLst/>
              <a:gdLst/>
              <a:ahLst/>
              <a:cxnLst/>
              <a:rect l="l" t="t" r="r" b="b"/>
              <a:pathLst>
                <a:path w="1871" h="1560" extrusionOk="0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3688250" y="1330350"/>
              <a:ext cx="105100" cy="114625"/>
            </a:xfrm>
            <a:custGeom>
              <a:avLst/>
              <a:gdLst/>
              <a:ahLst/>
              <a:cxnLst/>
              <a:rect l="l" t="t" r="r" b="b"/>
              <a:pathLst>
                <a:path w="4204" h="4585" extrusionOk="0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3798375" y="1205350"/>
              <a:ext cx="116125" cy="127400"/>
            </a:xfrm>
            <a:custGeom>
              <a:avLst/>
              <a:gdLst/>
              <a:ahLst/>
              <a:cxnLst/>
              <a:rect l="l" t="t" r="r" b="b"/>
              <a:pathLst>
                <a:path w="4645" h="5096" extrusionOk="0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3335825" y="1313675"/>
              <a:ext cx="235775" cy="107500"/>
            </a:xfrm>
            <a:custGeom>
              <a:avLst/>
              <a:gdLst/>
              <a:ahLst/>
              <a:cxnLst/>
              <a:rect l="l" t="t" r="r" b="b"/>
              <a:pathLst>
                <a:path w="9431" h="4300" extrusionOk="0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3573950" y="1221400"/>
              <a:ext cx="200050" cy="95575"/>
            </a:xfrm>
            <a:custGeom>
              <a:avLst/>
              <a:gdLst/>
              <a:ahLst/>
              <a:cxnLst/>
              <a:rect l="l" t="t" r="r" b="b"/>
              <a:pathLst>
                <a:path w="8002" h="3823" extrusionOk="0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3336725" y="1420550"/>
              <a:ext cx="327425" cy="35725"/>
            </a:xfrm>
            <a:custGeom>
              <a:avLst/>
              <a:gdLst/>
              <a:ahLst/>
              <a:cxnLst/>
              <a:rect l="l" t="t" r="r" b="b"/>
              <a:pathLst>
                <a:path w="13097" h="1429" extrusionOk="0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3331050" y="1428575"/>
              <a:ext cx="531350" cy="595650"/>
            </a:xfrm>
            <a:custGeom>
              <a:avLst/>
              <a:gdLst/>
              <a:ahLst/>
              <a:cxnLst/>
              <a:rect l="l" t="t" r="r" b="b"/>
              <a:pathLst>
                <a:path w="21254" h="23826" extrusionOk="0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3684975" y="1465200"/>
              <a:ext cx="135150" cy="215225"/>
            </a:xfrm>
            <a:custGeom>
              <a:avLst/>
              <a:gdLst/>
              <a:ahLst/>
              <a:cxnLst/>
              <a:rect l="l" t="t" r="r" b="b"/>
              <a:pathLst>
                <a:path w="5406" h="8609" extrusionOk="0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3807000" y="140447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3802850" y="1412200"/>
              <a:ext cx="39600" cy="263150"/>
            </a:xfrm>
            <a:custGeom>
              <a:avLst/>
              <a:gdLst/>
              <a:ahLst/>
              <a:cxnLst/>
              <a:rect l="l" t="t" r="r" b="b"/>
              <a:pathLst>
                <a:path w="1584" h="10526" extrusionOk="0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3779925" y="1231525"/>
              <a:ext cx="27400" cy="168800"/>
            </a:xfrm>
            <a:custGeom>
              <a:avLst/>
              <a:gdLst/>
              <a:ahLst/>
              <a:cxnLst/>
              <a:rect l="l" t="t" r="r" b="b"/>
              <a:pathLst>
                <a:path w="1096" h="6752" extrusionOk="0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3692700" y="1340475"/>
              <a:ext cx="254525" cy="111350"/>
            </a:xfrm>
            <a:custGeom>
              <a:avLst/>
              <a:gdLst/>
              <a:ahLst/>
              <a:cxnLst/>
              <a:rect l="l" t="t" r="r" b="b"/>
              <a:pathLst>
                <a:path w="10181" h="4454" extrusionOk="0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3949600" y="1148200"/>
              <a:ext cx="145275" cy="193775"/>
            </a:xfrm>
            <a:custGeom>
              <a:avLst/>
              <a:gdLst/>
              <a:ahLst/>
              <a:cxnLst/>
              <a:rect l="l" t="t" r="r" b="b"/>
              <a:pathLst>
                <a:path w="5811" h="7751" extrusionOk="0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3922500" y="1210400"/>
              <a:ext cx="28300" cy="133075"/>
            </a:xfrm>
            <a:custGeom>
              <a:avLst/>
              <a:gdLst/>
              <a:ahLst/>
              <a:cxnLst/>
              <a:rect l="l" t="t" r="r" b="b"/>
              <a:pathLst>
                <a:path w="1132" h="5323" extrusionOk="0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0"/>
            <p:cNvSpPr/>
            <p:nvPr/>
          </p:nvSpPr>
          <p:spPr>
            <a:xfrm>
              <a:off x="4062400" y="1422025"/>
              <a:ext cx="82475" cy="66100"/>
            </a:xfrm>
            <a:custGeom>
              <a:avLst/>
              <a:gdLst/>
              <a:ahLst/>
              <a:cxnLst/>
              <a:rect l="l" t="t" r="r" b="b"/>
              <a:pathLst>
                <a:path w="3299" h="2644" extrusionOk="0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0"/>
            <p:cNvSpPr/>
            <p:nvPr/>
          </p:nvSpPr>
          <p:spPr>
            <a:xfrm>
              <a:off x="3943925" y="1338950"/>
              <a:ext cx="113725" cy="85775"/>
            </a:xfrm>
            <a:custGeom>
              <a:avLst/>
              <a:gdLst/>
              <a:ahLst/>
              <a:cxnLst/>
              <a:rect l="l" t="t" r="r" b="b"/>
              <a:pathLst>
                <a:path w="4549" h="3431" extrusionOk="0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3988275" y="167057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3997500" y="1148200"/>
              <a:ext cx="147075" cy="480725"/>
            </a:xfrm>
            <a:custGeom>
              <a:avLst/>
              <a:gdLst/>
              <a:ahLst/>
              <a:cxnLst/>
              <a:rect l="l" t="t" r="r" b="b"/>
              <a:pathLst>
                <a:path w="5883" h="19229" extrusionOk="0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0"/>
            <p:cNvSpPr/>
            <p:nvPr/>
          </p:nvSpPr>
          <p:spPr>
            <a:xfrm>
              <a:off x="3833500" y="1736350"/>
              <a:ext cx="39925" cy="281600"/>
            </a:xfrm>
            <a:custGeom>
              <a:avLst/>
              <a:gdLst/>
              <a:ahLst/>
              <a:cxnLst/>
              <a:rect l="l" t="t" r="r" b="b"/>
              <a:pathLst>
                <a:path w="1597" h="11264" extrusionOk="0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0"/>
            <p:cNvSpPr/>
            <p:nvPr/>
          </p:nvSpPr>
          <p:spPr>
            <a:xfrm>
              <a:off x="3873400" y="1667900"/>
              <a:ext cx="115500" cy="351550"/>
            </a:xfrm>
            <a:custGeom>
              <a:avLst/>
              <a:gdLst/>
              <a:ahLst/>
              <a:cxnLst/>
              <a:rect l="l" t="t" r="r" b="b"/>
              <a:pathLst>
                <a:path w="4620" h="14062" extrusionOk="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4009425" y="1573825"/>
              <a:ext cx="135450" cy="64925"/>
            </a:xfrm>
            <a:custGeom>
              <a:avLst/>
              <a:gdLst/>
              <a:ahLst/>
              <a:cxnLst/>
              <a:rect l="l" t="t" r="r" b="b"/>
              <a:pathLst>
                <a:path w="5418" h="2597" extrusionOk="0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3864450" y="1649725"/>
              <a:ext cx="108075" cy="53925"/>
            </a:xfrm>
            <a:custGeom>
              <a:avLst/>
              <a:gdLst/>
              <a:ahLst/>
              <a:cxnLst/>
              <a:rect l="l" t="t" r="r" b="b"/>
              <a:pathLst>
                <a:path w="4323" h="2157" extrusionOk="0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3876375" y="1648550"/>
              <a:ext cx="268500" cy="374775"/>
            </a:xfrm>
            <a:custGeom>
              <a:avLst/>
              <a:gdLst/>
              <a:ahLst/>
              <a:cxnLst/>
              <a:rect l="l" t="t" r="r" b="b"/>
              <a:pathLst>
                <a:path w="10740" h="14991" extrusionOk="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3970725" y="1626200"/>
              <a:ext cx="44675" cy="45050"/>
            </a:xfrm>
            <a:custGeom>
              <a:avLst/>
              <a:gdLst/>
              <a:ahLst/>
              <a:cxnLst/>
              <a:rect l="l" t="t" r="r" b="b"/>
              <a:pathLst>
                <a:path w="1787" h="1802" extrusionOk="0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3799275" y="1673800"/>
              <a:ext cx="66400" cy="63775"/>
            </a:xfrm>
            <a:custGeom>
              <a:avLst/>
              <a:gdLst/>
              <a:ahLst/>
              <a:cxnLst/>
              <a:rect l="l" t="t" r="r" b="b"/>
              <a:pathLst>
                <a:path w="2656" h="2551" extrusionOk="0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2952150" y="1372925"/>
              <a:ext cx="24425" cy="22850"/>
            </a:xfrm>
            <a:custGeom>
              <a:avLst/>
              <a:gdLst/>
              <a:ahLst/>
              <a:cxnLst/>
              <a:rect l="l" t="t" r="r" b="b"/>
              <a:pathLst>
                <a:path w="977" h="914" extrusionOk="0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3905825" y="1180125"/>
              <a:ext cx="33975" cy="32075"/>
            </a:xfrm>
            <a:custGeom>
              <a:avLst/>
              <a:gdLst/>
              <a:ahLst/>
              <a:cxnLst/>
              <a:rect l="l" t="t" r="r" b="b"/>
              <a:pathLst>
                <a:path w="1359" h="1283" extrusionOk="0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3663250" y="1438025"/>
              <a:ext cx="32175" cy="31950"/>
            </a:xfrm>
            <a:custGeom>
              <a:avLst/>
              <a:gdLst/>
              <a:ahLst/>
              <a:cxnLst/>
              <a:rect l="l" t="t" r="r" b="b"/>
              <a:pathLst>
                <a:path w="1287" h="1278" extrusionOk="0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3771300" y="1209975"/>
              <a:ext cx="23525" cy="22375"/>
            </a:xfrm>
            <a:custGeom>
              <a:avLst/>
              <a:gdLst/>
              <a:ahLst/>
              <a:cxnLst/>
              <a:rect l="l" t="t" r="r" b="b"/>
              <a:pathLst>
                <a:path w="941" h="895" extrusionOk="0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3896300" y="1404575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3314975" y="1411675"/>
              <a:ext cx="23550" cy="22800"/>
            </a:xfrm>
            <a:custGeom>
              <a:avLst/>
              <a:gdLst/>
              <a:ahLst/>
              <a:cxnLst/>
              <a:rect l="l" t="t" r="r" b="b"/>
              <a:pathLst>
                <a:path w="942" h="912" extrusionOk="0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3166450" y="1148200"/>
              <a:ext cx="18475" cy="4700"/>
            </a:xfrm>
            <a:custGeom>
              <a:avLst/>
              <a:gdLst/>
              <a:ahLst/>
              <a:cxnLst/>
              <a:rect l="l" t="t" r="r" b="b"/>
              <a:pathLst>
                <a:path w="739" h="188" extrusionOk="0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2536325" y="1386900"/>
              <a:ext cx="23825" cy="22275"/>
            </a:xfrm>
            <a:custGeom>
              <a:avLst/>
              <a:gdLst/>
              <a:ahLst/>
              <a:cxnLst/>
              <a:rect l="l" t="t" r="r" b="b"/>
              <a:pathLst>
                <a:path w="953" h="891" extrusionOk="0">
                  <a:moveTo>
                    <a:pt x="512" y="1"/>
                  </a:moveTo>
                  <a:cubicBezTo>
                    <a:pt x="405" y="1"/>
                    <a:pt x="322" y="25"/>
                    <a:pt x="238" y="72"/>
                  </a:cubicBezTo>
                  <a:cubicBezTo>
                    <a:pt x="143" y="132"/>
                    <a:pt x="84" y="239"/>
                    <a:pt x="48" y="358"/>
                  </a:cubicBezTo>
                  <a:cubicBezTo>
                    <a:pt x="0" y="596"/>
                    <a:pt x="167" y="834"/>
                    <a:pt x="405" y="882"/>
                  </a:cubicBezTo>
                  <a:cubicBezTo>
                    <a:pt x="432" y="887"/>
                    <a:pt x="460" y="890"/>
                    <a:pt x="487" y="890"/>
                  </a:cubicBezTo>
                  <a:cubicBezTo>
                    <a:pt x="696" y="890"/>
                    <a:pt x="887" y="735"/>
                    <a:pt x="929" y="525"/>
                  </a:cubicBezTo>
                  <a:cubicBezTo>
                    <a:pt x="953" y="370"/>
                    <a:pt x="917" y="227"/>
                    <a:pt x="810" y="120"/>
                  </a:cubicBezTo>
                  <a:cubicBezTo>
                    <a:pt x="750" y="72"/>
                    <a:pt x="655" y="37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3852550" y="2017750"/>
              <a:ext cx="33950" cy="31775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3796600" y="1402900"/>
              <a:ext cx="13700" cy="13525"/>
            </a:xfrm>
            <a:custGeom>
              <a:avLst/>
              <a:gdLst/>
              <a:ahLst/>
              <a:cxnLst/>
              <a:rect l="l" t="t" r="r" b="b"/>
              <a:pathLst>
                <a:path w="548" h="541" extrusionOk="0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3563825" y="1305250"/>
              <a:ext cx="12825" cy="13225"/>
            </a:xfrm>
            <a:custGeom>
              <a:avLst/>
              <a:gdLst/>
              <a:ahLst/>
              <a:cxnLst/>
              <a:rect l="l" t="t" r="r" b="b"/>
              <a:pathLst>
                <a:path w="513" h="529" extrusionOk="0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3679325" y="1251700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0"/>
            <p:cNvSpPr/>
            <p:nvPr/>
          </p:nvSpPr>
          <p:spPr>
            <a:xfrm>
              <a:off x="3144725" y="1163875"/>
              <a:ext cx="14600" cy="13400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0"/>
            <p:cNvSpPr/>
            <p:nvPr/>
          </p:nvSpPr>
          <p:spPr>
            <a:xfrm>
              <a:off x="3218550" y="1236775"/>
              <a:ext cx="14300" cy="13050"/>
            </a:xfrm>
            <a:custGeom>
              <a:avLst/>
              <a:gdLst/>
              <a:ahLst/>
              <a:cxnLst/>
              <a:rect l="l" t="t" r="r" b="b"/>
              <a:pathLst>
                <a:path w="572" h="522" extrusionOk="0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3135200" y="1280250"/>
              <a:ext cx="13725" cy="13400"/>
            </a:xfrm>
            <a:custGeom>
              <a:avLst/>
              <a:gdLst/>
              <a:ahLst/>
              <a:cxnLst/>
              <a:rect l="l" t="t" r="r" b="b"/>
              <a:pathLst>
                <a:path w="549" h="536" extrusionOk="0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10"/>
          <p:cNvSpPr txBox="1">
            <a:spLocks noGrp="1"/>
          </p:cNvSpPr>
          <p:nvPr>
            <p:ph type="title"/>
          </p:nvPr>
        </p:nvSpPr>
        <p:spPr>
          <a:xfrm>
            <a:off x="768725" y="2303700"/>
            <a:ext cx="4089600" cy="22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37" name="Google Shape;1237;p10"/>
          <p:cNvGrpSpPr/>
          <p:nvPr/>
        </p:nvGrpSpPr>
        <p:grpSpPr>
          <a:xfrm rot="10800000">
            <a:off x="-12" y="-3"/>
            <a:ext cx="3941609" cy="1021956"/>
            <a:chOff x="2582150" y="3714800"/>
            <a:chExt cx="2689050" cy="697200"/>
          </a:xfrm>
        </p:grpSpPr>
        <p:sp>
          <p:nvSpPr>
            <p:cNvPr id="1238" name="Google Shape;1238;p1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3" r:id="rId11"/>
    <p:sldLayoutId id="2147483667" r:id="rId12"/>
    <p:sldLayoutId id="2147483668" r:id="rId13"/>
    <p:sldLayoutId id="2147483669" r:id="rId14"/>
    <p:sldLayoutId id="2147483672" r:id="rId15"/>
    <p:sldLayoutId id="2147483673" r:id="rId16"/>
    <p:sldLayoutId id="2147483674" r:id="rId17"/>
    <p:sldLayoutId id="214748367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650166" y="1384328"/>
            <a:ext cx="4950515" cy="2257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400" b="1" dirty="0" err="1">
                <a:latin typeface="Amasis MT Pro Black"/>
              </a:rPr>
              <a:t>Présentation</a:t>
            </a:r>
            <a:r>
              <a:rPr lang="en" sz="4400" b="1" dirty="0">
                <a:latin typeface="Amasis MT Pro Black"/>
              </a:rPr>
              <a:t> du </a:t>
            </a:r>
            <a:r>
              <a:rPr lang="en" sz="4400" b="1" dirty="0" err="1">
                <a:latin typeface="Amasis MT Pro Black"/>
              </a:rPr>
              <a:t>projet</a:t>
            </a:r>
            <a:r>
              <a:rPr lang="en" sz="4400" b="1" dirty="0">
                <a:latin typeface="Amasis MT Pro Black"/>
              </a:rPr>
              <a:t>:</a:t>
            </a:r>
            <a:br>
              <a:rPr lang="en" sz="4400" b="1" dirty="0">
                <a:latin typeface="Amasis MT Pro Black"/>
              </a:rPr>
            </a:br>
            <a:r>
              <a:rPr lang="en" sz="4400" b="1" dirty="0">
                <a:latin typeface="Amasis MT Pro Black"/>
              </a:rPr>
              <a:t>SMART HOME </a:t>
            </a:r>
            <a:endParaRPr lang="en" sz="4400" b="1">
              <a:latin typeface="Amasis MT Pro Black"/>
            </a:endParaRPr>
          </a:p>
        </p:txBody>
      </p:sp>
      <p:pic>
        <p:nvPicPr>
          <p:cNvPr id="4338" name="Google Shape;4338;p33"/>
          <p:cNvPicPr preferRelativeResize="0"/>
          <p:nvPr/>
        </p:nvPicPr>
        <p:blipFill rotWithShape="1">
          <a:blip r:embed="rId3">
            <a:alphaModFix/>
          </a:blip>
          <a:srcRect l="31656" r="1627"/>
          <a:stretch/>
        </p:blipFill>
        <p:spPr>
          <a:xfrm>
            <a:off x="772965" y="842007"/>
            <a:ext cx="2539800" cy="253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39" name="Google Shape;4339;p33"/>
          <p:cNvSpPr/>
          <p:nvPr/>
        </p:nvSpPr>
        <p:spPr>
          <a:xfrm>
            <a:off x="704005" y="707307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52;p35">
            <a:extLst>
              <a:ext uri="{FF2B5EF4-FFF2-40B4-BE49-F238E27FC236}">
                <a16:creationId xmlns:a16="http://schemas.microsoft.com/office/drawing/2014/main" id="{D593F716-D940-A111-8F88-18486FD9B4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266" y="3591360"/>
            <a:ext cx="2324700" cy="1203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 b="1" u="sng" err="1"/>
              <a:t>Réalisée</a:t>
            </a:r>
            <a:r>
              <a:rPr lang="en" sz="1800" b="1" u="sng"/>
              <a:t> par : 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500" b="1" u="sng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err="1"/>
              <a:t>Arij</a:t>
            </a:r>
            <a:r>
              <a:rPr lang="fr-FR"/>
              <a:t> KNENI</a:t>
            </a:r>
            <a:endParaRPr lang="en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/>
              <a:t>Arij TLILI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/>
              <a:t>Iheb KHALFALLAH</a:t>
            </a:r>
          </a:p>
        </p:txBody>
      </p:sp>
      <p:sp>
        <p:nvSpPr>
          <p:cNvPr id="5" name="Google Shape;4352;p35">
            <a:extLst>
              <a:ext uri="{FF2B5EF4-FFF2-40B4-BE49-F238E27FC236}">
                <a16:creationId xmlns:a16="http://schemas.microsoft.com/office/drawing/2014/main" id="{C8D95C6D-7B9F-C1AB-C9B5-64A9CE193533}"/>
              </a:ext>
            </a:extLst>
          </p:cNvPr>
          <p:cNvSpPr txBox="1">
            <a:spLocks/>
          </p:cNvSpPr>
          <p:nvPr/>
        </p:nvSpPr>
        <p:spPr>
          <a:xfrm>
            <a:off x="6819300" y="3555624"/>
            <a:ext cx="2324700" cy="120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en" sz="1800" b="1" u="sng" dirty="0"/>
              <a:t>Jury : </a:t>
            </a:r>
            <a:endParaRPr lang="en" sz="1800" b="1" u="sng"/>
          </a:p>
          <a:p>
            <a:pPr marL="0" indent="0"/>
            <a:endParaRPr lang="en" sz="500" b="1" u="sng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 err="1"/>
              <a:t>Aref</a:t>
            </a:r>
            <a:r>
              <a:rPr lang="fr-FR" dirty="0"/>
              <a:t> MEDDEB</a:t>
            </a:r>
            <a:endParaRPr lang="e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" dirty="0"/>
              <a:t>Jamel BEL HADJ TAHAR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A39D6E2-262D-2D2E-01F6-E7404B3B5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740" y="59177"/>
            <a:ext cx="1226634" cy="12288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4" name="Google Shape;4384;p37"/>
          <p:cNvPicPr preferRelativeResize="0"/>
          <p:nvPr/>
        </p:nvPicPr>
        <p:blipFill rotWithShape="1">
          <a:blip r:embed="rId3">
            <a:alphaModFix/>
          </a:blip>
          <a:srcRect l="16644" r="16644"/>
          <a:stretch/>
        </p:blipFill>
        <p:spPr>
          <a:xfrm>
            <a:off x="6434710" y="1278450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575496" y="602820"/>
            <a:ext cx="4960819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>
                <a:latin typeface="Amasis MT Pro Black"/>
              </a:rPr>
              <a:t>Spécification des besoins </a:t>
            </a:r>
          </a:p>
        </p:txBody>
      </p:sp>
      <p:sp>
        <p:nvSpPr>
          <p:cNvPr id="4383" name="Google Shape;4383;p37"/>
          <p:cNvSpPr txBox="1">
            <a:spLocks noGrp="1"/>
          </p:cNvSpPr>
          <p:nvPr>
            <p:ph type="subTitle" idx="1"/>
          </p:nvPr>
        </p:nvSpPr>
        <p:spPr>
          <a:xfrm>
            <a:off x="315612" y="3040917"/>
            <a:ext cx="4660301" cy="1293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fr-FR"/>
              <a:t>Utilisateurs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fr-FR"/>
              <a:t>Administrateur </a:t>
            </a:r>
          </a:p>
          <a:p>
            <a:pPr marL="0" indent="0">
              <a:spcAft>
                <a:spcPts val="1600"/>
              </a:spcAft>
            </a:pPr>
            <a:endParaRPr lang="en-US"/>
          </a:p>
        </p:txBody>
      </p:sp>
      <p:sp>
        <p:nvSpPr>
          <p:cNvPr id="4385" name="Google Shape;4385;p37"/>
          <p:cNvSpPr/>
          <p:nvPr/>
        </p:nvSpPr>
        <p:spPr>
          <a:xfrm>
            <a:off x="6285539" y="1055729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359;p35">
            <a:extLst>
              <a:ext uri="{FF2B5EF4-FFF2-40B4-BE49-F238E27FC236}">
                <a16:creationId xmlns:a16="http://schemas.microsoft.com/office/drawing/2014/main" id="{3A13F874-8E9C-99B4-4B5E-5EA55C37BEFC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/>
                <a:cs typeface="Aharoni"/>
              </a:rPr>
              <a:t>08</a:t>
            </a:r>
            <a:endParaRPr lang="en" sz="32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Google Shape;4401;p38">
            <a:extLst>
              <a:ext uri="{FF2B5EF4-FFF2-40B4-BE49-F238E27FC236}">
                <a16:creationId xmlns:a16="http://schemas.microsoft.com/office/drawing/2014/main" id="{756DF031-2AB3-BFB7-A11E-EC159911CC45}"/>
              </a:ext>
            </a:extLst>
          </p:cNvPr>
          <p:cNvSpPr txBox="1">
            <a:spLocks/>
          </p:cNvSpPr>
          <p:nvPr/>
        </p:nvSpPr>
        <p:spPr>
          <a:xfrm>
            <a:off x="1333114" y="236626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latin typeface="Amasis MT Pro Black"/>
              </a:rPr>
              <a:t>Identification des </a:t>
            </a:r>
            <a:r>
              <a:rPr lang="fr-FR" sz="1600" dirty="0">
                <a:latin typeface="Amasis MT Pro Black"/>
              </a:rPr>
              <a:t>acteurs</a:t>
            </a:r>
            <a:r>
              <a:rPr lang="en" dirty="0"/>
              <a:t> </a:t>
            </a:r>
          </a:p>
        </p:txBody>
      </p:sp>
      <p:pic>
        <p:nvPicPr>
          <p:cNvPr id="3" name="Picture 25">
            <a:extLst>
              <a:ext uri="{FF2B5EF4-FFF2-40B4-BE49-F238E27FC236}">
                <a16:creationId xmlns:a16="http://schemas.microsoft.com/office/drawing/2014/main" id="{00549A77-6E19-AC6B-42B8-B468B6178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3" y="2292124"/>
            <a:ext cx="569458" cy="5694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5" name="Google Shape;4645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err="1">
                <a:latin typeface="Amasis MT Pro Black"/>
              </a:rPr>
              <a:t>Diagramme</a:t>
            </a:r>
            <a:r>
              <a:rPr lang="en" sz="3600">
                <a:latin typeface="Amasis MT Pro Black"/>
              </a:rPr>
              <a:t> de </a:t>
            </a:r>
            <a:r>
              <a:rPr lang="en" sz="3600" err="1">
                <a:latin typeface="Amasis MT Pro Black"/>
              </a:rPr>
              <a:t>cas</a:t>
            </a:r>
            <a:r>
              <a:rPr lang="en" sz="3600">
                <a:latin typeface="Amasis MT Pro Black"/>
              </a:rPr>
              <a:t> </a:t>
            </a:r>
            <a:r>
              <a:rPr lang="en" sz="3600" err="1">
                <a:latin typeface="Amasis MT Pro Black"/>
              </a:rPr>
              <a:t>d'utlisation</a:t>
            </a:r>
            <a:r>
              <a:rPr lang="en" sz="3600">
                <a:latin typeface="Amasis MT Pro Black"/>
              </a:rPr>
              <a:t> 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CECFA86-D6C6-F24E-AE23-54D9B36F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66" y="1204971"/>
            <a:ext cx="7423712" cy="2827601"/>
          </a:xfrm>
          <a:prstGeom prst="rect">
            <a:avLst/>
          </a:prstGeom>
        </p:spPr>
      </p:pic>
      <p:sp>
        <p:nvSpPr>
          <p:cNvPr id="4" name="Google Shape;4359;p35">
            <a:extLst>
              <a:ext uri="{FF2B5EF4-FFF2-40B4-BE49-F238E27FC236}">
                <a16:creationId xmlns:a16="http://schemas.microsoft.com/office/drawing/2014/main" id="{25C760E9-05D6-37CF-9B74-6F9BF1FCFECA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/>
                <a:cs typeface="Aharoni"/>
              </a:rPr>
              <a:t>09</a:t>
            </a:r>
            <a:endParaRPr lang="en" sz="32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D946877-FEB6-1920-1514-24296FFFB7AF}"/>
              </a:ext>
            </a:extLst>
          </p:cNvPr>
          <p:cNvSpPr txBox="1"/>
          <p:nvPr/>
        </p:nvSpPr>
        <p:spPr>
          <a:xfrm>
            <a:off x="580499" y="202509"/>
            <a:ext cx="530426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" sz="4000" b="1">
                <a:solidFill>
                  <a:schemeClr val="lt2"/>
                </a:solidFill>
                <a:latin typeface="Amasis MT Pro Black"/>
                <a:ea typeface="Black Han Sans"/>
              </a:rPr>
              <a:t>Conception </a:t>
            </a:r>
            <a:endParaRPr lang="en" sz="4000" b="1">
              <a:solidFill>
                <a:schemeClr val="lt2"/>
              </a:solidFill>
              <a:latin typeface="Amasis MT Pro Black" panose="02040A04050005020304" pitchFamily="18" charset="0"/>
              <a:ea typeface="Black Han Sans" panose="020B0604020202020204" charset="-127"/>
            </a:endParaRPr>
          </a:p>
        </p:txBody>
      </p:sp>
      <p:sp>
        <p:nvSpPr>
          <p:cNvPr id="7" name="Google Shape;4493;p43">
            <a:extLst>
              <a:ext uri="{FF2B5EF4-FFF2-40B4-BE49-F238E27FC236}">
                <a16:creationId xmlns:a16="http://schemas.microsoft.com/office/drawing/2014/main" id="{730946A2-55D9-8DB1-ABE3-D8C5183A9744}"/>
              </a:ext>
            </a:extLst>
          </p:cNvPr>
          <p:cNvSpPr/>
          <p:nvPr/>
        </p:nvSpPr>
        <p:spPr>
          <a:xfrm>
            <a:off x="6103433" y="1620643"/>
            <a:ext cx="2753193" cy="2833921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59;p35">
            <a:extLst>
              <a:ext uri="{FF2B5EF4-FFF2-40B4-BE49-F238E27FC236}">
                <a16:creationId xmlns:a16="http://schemas.microsoft.com/office/drawing/2014/main" id="{3DB947E4-B402-9969-A4A4-A0422A596C68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/>
                <a:cs typeface="Aharoni"/>
              </a:rPr>
              <a:t>10</a:t>
            </a:r>
            <a:endParaRPr lang="en" sz="32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Google Shape;4492;p43">
            <a:extLst>
              <a:ext uri="{FF2B5EF4-FFF2-40B4-BE49-F238E27FC236}">
                <a16:creationId xmlns:a16="http://schemas.microsoft.com/office/drawing/2014/main" id="{66006022-3751-DBFB-A57B-83ED71E3C1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638" r="16645"/>
          <a:stretch/>
        </p:blipFill>
        <p:spPr>
          <a:xfrm>
            <a:off x="6106191" y="1719671"/>
            <a:ext cx="2569200" cy="2566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064EB468-7469-7C00-66D7-AF60A0804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88" y="1390014"/>
            <a:ext cx="5837925" cy="23634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94402073-CAFD-9E22-E6A2-182AB011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" y="2228655"/>
            <a:ext cx="4166339" cy="3050479"/>
          </a:xfrm>
          <a:prstGeom prst="rect">
            <a:avLst/>
          </a:prstGeom>
        </p:spPr>
      </p:pic>
      <p:sp>
        <p:nvSpPr>
          <p:cNvPr id="4484" name="Google Shape;4484;p42"/>
          <p:cNvSpPr txBox="1">
            <a:spLocks noGrp="1"/>
          </p:cNvSpPr>
          <p:nvPr>
            <p:ph type="title"/>
          </p:nvPr>
        </p:nvSpPr>
        <p:spPr>
          <a:xfrm>
            <a:off x="1651362" y="108074"/>
            <a:ext cx="6472854" cy="832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err="1">
                <a:latin typeface="Amasis MT Pro Black"/>
              </a:rPr>
              <a:t>Diagramme</a:t>
            </a:r>
            <a:r>
              <a:rPr lang="en" sz="4000">
                <a:latin typeface="Amasis MT Pro Black"/>
              </a:rPr>
              <a:t> de </a:t>
            </a:r>
            <a:r>
              <a:rPr lang="en" sz="4000" err="1">
                <a:latin typeface="Amasis MT Pro Black"/>
              </a:rPr>
              <a:t>classe</a:t>
            </a:r>
            <a:r>
              <a:rPr lang="en" sz="4000">
                <a:latin typeface="Amasis MT Pro Black"/>
              </a:rPr>
              <a:t> </a:t>
            </a:r>
          </a:p>
        </p:txBody>
      </p:sp>
      <p:sp>
        <p:nvSpPr>
          <p:cNvPr id="2" name="Google Shape;4359;p35">
            <a:extLst>
              <a:ext uri="{FF2B5EF4-FFF2-40B4-BE49-F238E27FC236}">
                <a16:creationId xmlns:a16="http://schemas.microsoft.com/office/drawing/2014/main" id="{3729E74B-5146-094B-9BD7-4A3027D79A44}"/>
              </a:ext>
            </a:extLst>
          </p:cNvPr>
          <p:cNvSpPr txBox="1">
            <a:spLocks/>
          </p:cNvSpPr>
          <p:nvPr/>
        </p:nvSpPr>
        <p:spPr>
          <a:xfrm>
            <a:off x="-60731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/>
                <a:cs typeface="Aharoni"/>
              </a:rPr>
              <a:t>11</a:t>
            </a:r>
            <a:endParaRPr lang="en" sz="32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496C1FFE-8A54-D842-C863-BF7B41931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586" y="910547"/>
            <a:ext cx="6234829" cy="40269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96CAB920-BE5E-C6A2-C538-79C3C486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" y="1985963"/>
            <a:ext cx="4135024" cy="3160081"/>
          </a:xfrm>
          <a:prstGeom prst="rect">
            <a:avLst/>
          </a:prstGeom>
        </p:spPr>
      </p:pic>
      <p:sp>
        <p:nvSpPr>
          <p:cNvPr id="4484" name="Google Shape;4484;p42"/>
          <p:cNvSpPr txBox="1">
            <a:spLocks noGrp="1"/>
          </p:cNvSpPr>
          <p:nvPr>
            <p:ph type="title"/>
          </p:nvPr>
        </p:nvSpPr>
        <p:spPr>
          <a:xfrm>
            <a:off x="1518273" y="155046"/>
            <a:ext cx="6882608" cy="1047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err="1">
                <a:latin typeface="Amasis MT Pro Black"/>
              </a:rPr>
              <a:t>Diagramme</a:t>
            </a:r>
            <a:r>
              <a:rPr lang="en" sz="4000">
                <a:latin typeface="Amasis MT Pro Black"/>
              </a:rPr>
              <a:t> de </a:t>
            </a:r>
            <a:r>
              <a:rPr lang="en" sz="4000" err="1">
                <a:latin typeface="Amasis MT Pro Black"/>
              </a:rPr>
              <a:t>séquence</a:t>
            </a:r>
            <a:r>
              <a:rPr lang="en" sz="4000">
                <a:latin typeface="Amasis MT Pro Black"/>
              </a:rPr>
              <a:t>  </a:t>
            </a:r>
          </a:p>
        </p:txBody>
      </p:sp>
      <p:sp>
        <p:nvSpPr>
          <p:cNvPr id="2" name="Google Shape;4359;p35">
            <a:extLst>
              <a:ext uri="{FF2B5EF4-FFF2-40B4-BE49-F238E27FC236}">
                <a16:creationId xmlns:a16="http://schemas.microsoft.com/office/drawing/2014/main" id="{3729E74B-5146-094B-9BD7-4A3027D79A44}"/>
              </a:ext>
            </a:extLst>
          </p:cNvPr>
          <p:cNvSpPr txBox="1">
            <a:spLocks/>
          </p:cNvSpPr>
          <p:nvPr/>
        </p:nvSpPr>
        <p:spPr>
          <a:xfrm>
            <a:off x="-107704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/>
                <a:cs typeface="Aharoni"/>
              </a:rPr>
              <a:t>12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671C9B4B-1A53-0767-C252-28CEE4BE5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134" y="1017513"/>
            <a:ext cx="6305288" cy="39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>
            <a:extLst>
              <a:ext uri="{FF2B5EF4-FFF2-40B4-BE49-F238E27FC236}">
                <a16:creationId xmlns:a16="http://schemas.microsoft.com/office/drawing/2014/main" id="{A855AA3D-49CB-1C3D-89C3-518693DD9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232" y="1256845"/>
            <a:ext cx="3451050" cy="290382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C31B2E96-F870-7013-C2ED-1357E1E0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" y="1217700"/>
            <a:ext cx="2253248" cy="2778560"/>
          </a:xfrm>
          <a:prstGeom prst="rect">
            <a:avLst/>
          </a:prstGeom>
        </p:spPr>
      </p:pic>
      <p:sp>
        <p:nvSpPr>
          <p:cNvPr id="4549" name="Google Shape;4549;p44"/>
          <p:cNvSpPr txBox="1">
            <a:spLocks noGrp="1"/>
          </p:cNvSpPr>
          <p:nvPr>
            <p:ph type="title"/>
          </p:nvPr>
        </p:nvSpPr>
        <p:spPr>
          <a:xfrm>
            <a:off x="749560" y="2183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>
                <a:latin typeface="Amasis MT Pro Black"/>
              </a:rPr>
              <a:t>Choix </a:t>
            </a:r>
            <a:r>
              <a:rPr lang="en" sz="4000" err="1">
                <a:latin typeface="Amasis MT Pro Black"/>
              </a:rPr>
              <a:t>technologiques</a:t>
            </a:r>
            <a:r>
              <a:rPr lang="en" sz="4000">
                <a:latin typeface="Amasis MT Pro Black"/>
              </a:rPr>
              <a:t> </a:t>
            </a:r>
          </a:p>
        </p:txBody>
      </p:sp>
      <p:sp>
        <p:nvSpPr>
          <p:cNvPr id="4551" name="Google Shape;4551;p44"/>
          <p:cNvSpPr txBox="1">
            <a:spLocks noGrp="1"/>
          </p:cNvSpPr>
          <p:nvPr>
            <p:ph type="title" idx="2"/>
          </p:nvPr>
        </p:nvSpPr>
        <p:spPr>
          <a:xfrm>
            <a:off x="98780" y="1900726"/>
            <a:ext cx="2766007" cy="529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err="1">
                <a:latin typeface="Amasis MT Pro Black"/>
              </a:rPr>
              <a:t>Environnements</a:t>
            </a:r>
            <a:r>
              <a:rPr lang="en" sz="2400">
                <a:latin typeface="Amasis MT Pro Black"/>
              </a:rPr>
              <a:t> matériel</a:t>
            </a:r>
            <a:endParaRPr lang="en-US" sz="2400">
              <a:latin typeface="Amasis MT Pro Black"/>
            </a:endParaRPr>
          </a:p>
        </p:txBody>
      </p:sp>
      <p:sp>
        <p:nvSpPr>
          <p:cNvPr id="4552" name="Google Shape;4552;p44"/>
          <p:cNvSpPr txBox="1">
            <a:spLocks noGrp="1"/>
          </p:cNvSpPr>
          <p:nvPr>
            <p:ph type="subTitle" idx="1"/>
          </p:nvPr>
        </p:nvSpPr>
        <p:spPr>
          <a:xfrm>
            <a:off x="364521" y="2843279"/>
            <a:ext cx="2382311" cy="1085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"/>
              <a:t>Module </a:t>
            </a:r>
            <a:r>
              <a:rPr lang="en" err="1"/>
              <a:t>Wifi</a:t>
            </a:r>
            <a:r>
              <a:rPr lang="en"/>
              <a:t> ESP8266</a:t>
            </a:r>
            <a:endParaRPr lang="en-US"/>
          </a:p>
          <a:p>
            <a:pPr marL="285750" indent="-285750" algn="l">
              <a:buFont typeface="Arial"/>
              <a:buChar char="•"/>
            </a:pPr>
            <a:endParaRPr lang="en"/>
          </a:p>
          <a:p>
            <a:pPr marL="285750" indent="-285750" algn="l">
              <a:buFont typeface="Arial"/>
              <a:buChar char="•"/>
            </a:pPr>
            <a:r>
              <a:rPr lang="en" err="1"/>
              <a:t>Capteur</a:t>
            </a:r>
            <a:r>
              <a:rPr lang="en"/>
              <a:t> de </a:t>
            </a:r>
            <a:r>
              <a:rPr lang="en" err="1"/>
              <a:t>gaz</a:t>
            </a:r>
            <a:r>
              <a:rPr lang="en"/>
              <a:t> MQ5</a:t>
            </a:r>
          </a:p>
          <a:p>
            <a:pPr marL="285750" indent="-285750" algn="l">
              <a:buFont typeface="Arial"/>
              <a:buChar char="•"/>
            </a:pPr>
            <a:endParaRPr lang="en"/>
          </a:p>
        </p:txBody>
      </p:sp>
      <p:sp>
        <p:nvSpPr>
          <p:cNvPr id="4553" name="Google Shape;4553;p44"/>
          <p:cNvSpPr txBox="1">
            <a:spLocks noGrp="1"/>
          </p:cNvSpPr>
          <p:nvPr>
            <p:ph type="title" idx="3"/>
          </p:nvPr>
        </p:nvSpPr>
        <p:spPr>
          <a:xfrm>
            <a:off x="6066679" y="1898025"/>
            <a:ext cx="2699416" cy="743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Environnements</a:t>
            </a:r>
            <a:r>
              <a:rPr lang="en"/>
              <a:t> </a:t>
            </a:r>
            <a:r>
              <a:rPr lang="en" err="1"/>
              <a:t>logiciels</a:t>
            </a:r>
            <a:endParaRPr lang="en-US" err="1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4554" name="Google Shape;4554;p44"/>
          <p:cNvSpPr txBox="1">
            <a:spLocks noGrp="1"/>
          </p:cNvSpPr>
          <p:nvPr>
            <p:ph type="subTitle" idx="4"/>
          </p:nvPr>
        </p:nvSpPr>
        <p:spPr>
          <a:xfrm>
            <a:off x="6556626" y="2766371"/>
            <a:ext cx="2138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"/>
              <a:t>Arduino IDE</a:t>
            </a:r>
            <a:endParaRPr lang="en-US"/>
          </a:p>
          <a:p>
            <a:pPr marL="285750" indent="-285750" algn="l">
              <a:buFont typeface="Arial"/>
              <a:buChar char="•"/>
            </a:pPr>
            <a:endParaRPr lang="en"/>
          </a:p>
          <a:p>
            <a:pPr marL="285750" indent="-285750" algn="l">
              <a:buFont typeface="Arial"/>
              <a:buChar char="•"/>
            </a:pPr>
            <a:r>
              <a:rPr lang="en"/>
              <a:t>Android Studio</a:t>
            </a:r>
          </a:p>
          <a:p>
            <a:pPr marL="285750" indent="-285750" algn="l">
              <a:buFont typeface="Arial"/>
              <a:buChar char="•"/>
            </a:pPr>
            <a:endParaRPr lang="en"/>
          </a:p>
          <a:p>
            <a:pPr marL="285750" indent="-285750" algn="l">
              <a:buFont typeface="Arial"/>
              <a:buChar char="•"/>
            </a:pPr>
            <a:r>
              <a:rPr lang="en"/>
              <a:t>Firebase</a:t>
            </a:r>
          </a:p>
        </p:txBody>
      </p:sp>
      <p:sp>
        <p:nvSpPr>
          <p:cNvPr id="4555" name="Google Shape;4555;p44"/>
          <p:cNvSpPr txBox="1">
            <a:spLocks noGrp="1"/>
          </p:cNvSpPr>
          <p:nvPr>
            <p:ph type="title" idx="5"/>
          </p:nvPr>
        </p:nvSpPr>
        <p:spPr>
          <a:xfrm>
            <a:off x="2869743" y="1926660"/>
            <a:ext cx="3046397" cy="567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Langage</a:t>
            </a:r>
            <a:r>
              <a:rPr lang="en"/>
              <a:t> de </a:t>
            </a:r>
            <a:r>
              <a:rPr lang="en" err="1"/>
              <a:t>programmation</a:t>
            </a:r>
            <a:r>
              <a:rPr lang="en"/>
              <a:t> </a:t>
            </a:r>
          </a:p>
        </p:txBody>
      </p:sp>
      <p:sp>
        <p:nvSpPr>
          <p:cNvPr id="2" name="Google Shape;4359;p35">
            <a:extLst>
              <a:ext uri="{FF2B5EF4-FFF2-40B4-BE49-F238E27FC236}">
                <a16:creationId xmlns:a16="http://schemas.microsoft.com/office/drawing/2014/main" id="{411C92E9-DAC1-C01D-23B4-11B1FC9AFACF}"/>
              </a:ext>
            </a:extLst>
          </p:cNvPr>
          <p:cNvSpPr txBox="1">
            <a:spLocks/>
          </p:cNvSpPr>
          <p:nvPr/>
        </p:nvSpPr>
        <p:spPr>
          <a:xfrm>
            <a:off x="-53031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 panose="02010803020104030203" pitchFamily="2" charset="-79"/>
                <a:cs typeface="Aharoni" panose="02010803020104030203" pitchFamily="2" charset="-79"/>
              </a:rPr>
              <a:t>13</a:t>
            </a:r>
          </a:p>
        </p:txBody>
      </p:sp>
      <p:sp>
        <p:nvSpPr>
          <p:cNvPr id="4" name="Google Shape;4552;p44">
            <a:extLst>
              <a:ext uri="{FF2B5EF4-FFF2-40B4-BE49-F238E27FC236}">
                <a16:creationId xmlns:a16="http://schemas.microsoft.com/office/drawing/2014/main" id="{64486216-E1A6-0296-877F-D6E68833CA49}"/>
              </a:ext>
            </a:extLst>
          </p:cNvPr>
          <p:cNvSpPr txBox="1">
            <a:spLocks/>
          </p:cNvSpPr>
          <p:nvPr/>
        </p:nvSpPr>
        <p:spPr>
          <a:xfrm>
            <a:off x="3408166" y="2845178"/>
            <a:ext cx="2382311" cy="108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"/>
              <a:t>Kotlin</a:t>
            </a:r>
            <a:endParaRPr lang="en-US"/>
          </a:p>
          <a:p>
            <a:pPr marL="285750" indent="-285750" algn="l">
              <a:buFont typeface="Arial"/>
              <a:buChar char="•"/>
            </a:pPr>
            <a:endParaRPr lang="en"/>
          </a:p>
          <a:p>
            <a:pPr marL="285750" indent="-285750" algn="l">
              <a:buFont typeface="Arial"/>
              <a:buChar char="•"/>
            </a:pPr>
            <a:r>
              <a:rPr lang="en"/>
              <a:t>Arduino</a:t>
            </a:r>
            <a:endParaRPr lang="en-US"/>
          </a:p>
          <a:p>
            <a:pPr marL="285750" indent="-285750" algn="l">
              <a:buFont typeface="Arial"/>
              <a:buChar char="•"/>
            </a:pPr>
            <a:endParaRPr lang="en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C7AAC06-F9D0-FBFD-779B-70D86E81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274" y="3136777"/>
            <a:ext cx="900606" cy="52262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D003EFF-D3EE-B7C9-341E-61AD21BD4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541" y="3649684"/>
            <a:ext cx="989286" cy="33206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69EADD9-2E21-970E-A104-C59D5386E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6319" y="2879319"/>
            <a:ext cx="338961" cy="22213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9B5C526-5D41-9484-4EDB-EF6948142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625" y="2765554"/>
            <a:ext cx="664123" cy="510408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076B4E23-D1CF-386C-0A56-600633167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989" y="3364703"/>
            <a:ext cx="338961" cy="222137"/>
          </a:xfrm>
          <a:prstGeom prst="rect">
            <a:avLst/>
          </a:prstGeom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C8F5FFE4-F332-6821-700C-1EB185D805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348" y="1308538"/>
            <a:ext cx="516321" cy="516320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8EA34C09-3E62-970A-5CAC-C15909763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204842" y="1259270"/>
            <a:ext cx="518291" cy="486762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81CA0B4-D707-4F67-4943-654707EB0D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6624" y="1318391"/>
            <a:ext cx="526175" cy="5064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" name="Google Shape;4587;p48"/>
          <p:cNvSpPr txBox="1">
            <a:spLocks noGrp="1"/>
          </p:cNvSpPr>
          <p:nvPr>
            <p:ph type="title"/>
          </p:nvPr>
        </p:nvSpPr>
        <p:spPr>
          <a:xfrm>
            <a:off x="657039" y="618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latin typeface="Amasis MT Pro Black"/>
              </a:rPr>
              <a:t>TECHNOLRGIES et description</a:t>
            </a:r>
            <a:endParaRPr lang="en-US" sz="3200">
              <a:latin typeface="Amasis MT Pro Black"/>
            </a:endParaRPr>
          </a:p>
        </p:txBody>
      </p:sp>
      <p:graphicFrame>
        <p:nvGraphicFramePr>
          <p:cNvPr id="4588" name="Google Shape;4588;p48"/>
          <p:cNvGraphicFramePr/>
          <p:nvPr>
            <p:extLst>
              <p:ext uri="{D42A27DB-BD31-4B8C-83A1-F6EECF244321}">
                <p14:modId xmlns:p14="http://schemas.microsoft.com/office/powerpoint/2010/main" val="2954977553"/>
              </p:ext>
            </p:extLst>
          </p:nvPr>
        </p:nvGraphicFramePr>
        <p:xfrm>
          <a:off x="1370034" y="790705"/>
          <a:ext cx="6969368" cy="4140759"/>
        </p:xfrm>
        <a:graphic>
          <a:graphicData uri="http://schemas.openxmlformats.org/drawingml/2006/table">
            <a:tbl>
              <a:tblPr>
                <a:noFill/>
                <a:tableStyleId>{38A43B7A-01AC-4942-91D0-0C7C4D1B631B}</a:tableStyleId>
              </a:tblPr>
              <a:tblGrid>
                <a:gridCol w="2536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TECH</a:t>
                      </a:r>
                      <a:endParaRPr sz="2000" dirty="0">
                        <a:solidFill>
                          <a:schemeClr val="lt2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Black Han Sans"/>
                          <a:ea typeface="Black Han Sans"/>
                          <a:cs typeface="Black Han Sans"/>
                        </a:rPr>
                        <a:t>Description</a:t>
                      </a:r>
                      <a:endParaRPr lang="en" sz="2000" dirty="0">
                        <a:solidFill>
                          <a:schemeClr val="lt2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noProof="0" dirty="0"/>
                        <a:t>Module </a:t>
                      </a:r>
                      <a:r>
                        <a:rPr lang="en" sz="1400" b="1" i="0" u="none" strike="noStrike" noProof="0" dirty="0" err="1"/>
                        <a:t>Wifi</a:t>
                      </a:r>
                      <a:r>
                        <a:rPr lang="en" sz="1400" b="1" i="0" u="none" strike="noStrike" noProof="0" dirty="0"/>
                        <a:t> ESP8266</a:t>
                      </a:r>
                      <a:endParaRPr sz="1400" b="1" dirty="0">
                        <a:sym typeface="ABeeZe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 dirty="0"/>
                        <a:t>Compatible avec Arduino IDE et propose </a:t>
                      </a:r>
                      <a:r>
                        <a:rPr lang="en-US" sz="1400" b="0" i="0" u="none" strike="noStrike" noProof="0" dirty="0" err="1"/>
                        <a:t>une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connexion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Wifi</a:t>
                      </a:r>
                      <a:r>
                        <a:rPr lang="en-US" sz="1400" b="0" i="0" u="none" strike="noStrike" noProof="0" dirty="0"/>
                        <a:t> </a:t>
                      </a:r>
                      <a:r>
                        <a:rPr lang="en-US" sz="1400" b="0" i="0" u="none" strike="noStrike" noProof="0" dirty="0" err="1"/>
                        <a:t>embarquée</a:t>
                      </a:r>
                      <a:r>
                        <a:rPr lang="en-US" sz="1400" b="0" i="0" u="none" strike="noStrike" noProof="0" dirty="0"/>
                        <a:t>. </a:t>
                      </a:r>
                      <a:endParaRPr sz="1400" b="0" i="0" u="none" strike="noStrike" noProof="0" dirty="0">
                        <a:sym typeface="ABeeZe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BeeZee"/>
                          <a:cs typeface="Arial"/>
                          <a:sym typeface="Arial"/>
                        </a:rPr>
                        <a:t>Capteur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BeeZee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BeeZee"/>
                          <a:cs typeface="Arial"/>
                          <a:sym typeface="Arial"/>
                        </a:rPr>
                        <a:t>gaz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BeeZee"/>
                          <a:cs typeface="Arial"/>
                          <a:sym typeface="Arial"/>
                        </a:rPr>
                        <a:t> MQ5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BeeZee"/>
                        <a:cs typeface="Arial"/>
                        <a:sym typeface="ABeeZe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La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détection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fuite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de gaz.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 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285750" lvl="0" indent="-28575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Il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peut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détecter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le GPL, le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gaz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naturel, le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gaz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ville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, etc.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 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285750" lvl="0" indent="-28575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ses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mesures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sont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presque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instantanées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 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285750" lvl="0" indent="-28575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La 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sensibilité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ce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module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peut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être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ajustée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par un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potentiomètre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 </a:t>
                      </a:r>
                      <a:endParaRPr lang="en-US" sz="1400" b="0" i="0" u="none" strike="noStrike" cap="none" noProof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BeeZe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767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Ardui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no ID</a:t>
                      </a: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E </a:t>
                      </a:r>
                      <a:endParaRPr sz="1600" b="1" i="0" u="none" strike="noStrike" noProof="0" dirty="0">
                        <a:solidFill>
                          <a:srgbClr val="000000"/>
                        </a:solidFill>
                        <a:latin typeface="Arial"/>
                        <a:sym typeface="ABeeZe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Il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permet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d'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éditer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un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programme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: des croquis (sketch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Anglais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) , d</a:t>
                      </a:r>
                      <a:r>
                        <a:rPr lang="en-US" sz="1400" b="0" i="0" u="none" strike="noStrike" cap="none" noProof="0" dirty="0"/>
                        <a:t>e compiler </a:t>
                      </a:r>
                      <a:r>
                        <a:rPr lang="en-US" sz="1400" b="0" i="0" u="none" strike="noStrike" cap="none" noProof="0" dirty="0" err="1"/>
                        <a:t>ce</a:t>
                      </a:r>
                      <a:r>
                        <a:rPr lang="en-US" sz="1400" b="0" i="0" u="none" strike="noStrike" cap="none" noProof="0" dirty="0"/>
                        <a:t> </a:t>
                      </a:r>
                      <a:r>
                        <a:rPr lang="en-US" sz="1400" b="0" i="0" u="none" strike="noStrike" cap="none" noProof="0" dirty="0" err="1"/>
                        <a:t>programme</a:t>
                      </a:r>
                      <a:r>
                        <a:rPr lang="en-US" sz="1400" b="0" i="0" u="none" strike="noStrike" cap="none" noProof="0" dirty="0"/>
                        <a:t> dans le </a:t>
                      </a:r>
                      <a:r>
                        <a:rPr lang="en-US" sz="1400" b="0" i="0" u="none" strike="noStrike" cap="none" noProof="0" dirty="0" err="1"/>
                        <a:t>langage</a:t>
                      </a:r>
                      <a:r>
                        <a:rPr lang="en-US" sz="1400" b="0" i="0" u="none" strike="noStrike" cap="none" noProof="0" dirty="0"/>
                        <a:t> "machine" de </a:t>
                      </a:r>
                      <a:r>
                        <a:rPr lang="en-US" sz="1400" b="0" i="0" u="none" strike="noStrike" cap="none" noProof="0" dirty="0" err="1"/>
                        <a:t>l'Arduino</a:t>
                      </a:r>
                      <a:r>
                        <a:rPr lang="en-US" sz="1400" b="0" i="0" u="none" strike="noStrike" cap="none" noProof="0" dirty="0"/>
                        <a:t> , d</a:t>
                      </a:r>
                      <a:r>
                        <a:rPr lang="en-US" sz="1400" b="0" i="0" u="none" strike="noStrike" cap="none" noProof="0" dirty="0">
                          <a:latin typeface="Arial"/>
                        </a:rPr>
                        <a:t>e </a:t>
                      </a:r>
                      <a:r>
                        <a:rPr lang="en-US" sz="1400" b="0" i="0" u="none" strike="noStrike" cap="none" noProof="0" dirty="0" err="1">
                          <a:latin typeface="Arial"/>
                        </a:rPr>
                        <a:t>téléverser</a:t>
                      </a:r>
                      <a:r>
                        <a:rPr lang="en-US" sz="1400" b="0" i="0" u="none" strike="noStrike" cap="none" noProof="0" dirty="0">
                          <a:latin typeface="Arial"/>
                        </a:rPr>
                        <a:t> le </a:t>
                      </a:r>
                      <a:r>
                        <a:rPr lang="en-US" sz="1400" b="0" i="0" u="none" strike="noStrike" cap="none" noProof="0" dirty="0" err="1">
                          <a:latin typeface="Arial"/>
                        </a:rPr>
                        <a:t>programme</a:t>
                      </a:r>
                      <a:r>
                        <a:rPr lang="en-US" sz="1400" b="0" i="0" u="none" strike="noStrike" cap="none" noProof="0" dirty="0">
                          <a:latin typeface="Arial"/>
                        </a:rPr>
                        <a:t> dans la </a:t>
                      </a:r>
                      <a:r>
                        <a:rPr lang="en-US" sz="1400" b="0" i="0" u="none" strike="noStrike" cap="none" noProof="0" dirty="0" err="1">
                          <a:latin typeface="Arial"/>
                        </a:rPr>
                        <a:t>mémoire</a:t>
                      </a:r>
                      <a:r>
                        <a:rPr lang="en-US" sz="1400" b="0" i="0" u="none" strike="noStrike" cap="none" noProof="0" dirty="0">
                          <a:latin typeface="Arial"/>
                        </a:rPr>
                        <a:t> de </a:t>
                      </a:r>
                      <a:r>
                        <a:rPr lang="en-US" sz="1400" b="0" i="0" u="none" strike="noStrike" cap="none" noProof="0" dirty="0" err="1">
                          <a:latin typeface="Arial"/>
                        </a:rPr>
                        <a:t>l'Arduino</a:t>
                      </a:r>
                      <a:r>
                        <a:rPr lang="en-US" sz="1400" b="0" i="0" u="none" strike="noStrike" cap="none" noProof="0" dirty="0">
                          <a:latin typeface="Arial"/>
                        </a:rPr>
                        <a:t> et </a:t>
                      </a:r>
                      <a:r>
                        <a:rPr lang="en-US" sz="1400" b="0" i="0" u="none" strike="noStrike" cap="none" noProof="0" dirty="0" err="1">
                          <a:latin typeface="Arial"/>
                        </a:rPr>
                        <a:t>enfin</a:t>
                      </a:r>
                      <a:r>
                        <a:rPr lang="en-US" sz="1400" b="0" i="0" u="none" strike="noStrike" cap="none" noProof="0" dirty="0">
                          <a:latin typeface="Arial"/>
                        </a:rPr>
                        <a:t> de </a:t>
                      </a:r>
                      <a:r>
                        <a:rPr lang="en-US" sz="1400" b="0" i="0" u="none" strike="noStrike" cap="none" noProof="0" dirty="0" err="1"/>
                        <a:t>communiquer</a:t>
                      </a:r>
                      <a:r>
                        <a:rPr lang="en-US" sz="1400" b="0" i="0" u="none" strike="noStrike" cap="none" noProof="0" dirty="0"/>
                        <a:t> avec la carte Arduino grâce au terminal.</a:t>
                      </a:r>
                      <a:endParaRPr sz="1400" b="0" i="0" u="none" strike="noStrike" cap="none" noProof="0" dirty="0">
                        <a:latin typeface="Arial"/>
                        <a:sym typeface="ABeeZe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Google Shape;4359;p35">
            <a:extLst>
              <a:ext uri="{FF2B5EF4-FFF2-40B4-BE49-F238E27FC236}">
                <a16:creationId xmlns:a16="http://schemas.microsoft.com/office/drawing/2014/main" id="{C6A6DBE2-B04A-C225-7997-D32F5068F7A1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/>
                <a:cs typeface="Aharoni"/>
              </a:rPr>
              <a:t>14</a:t>
            </a:r>
            <a:endParaRPr lang="en" sz="32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1D01745-0263-EDB7-1CFB-BD4D38776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24" y="4416592"/>
            <a:ext cx="476909" cy="3206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588;p48">
            <a:extLst>
              <a:ext uri="{FF2B5EF4-FFF2-40B4-BE49-F238E27FC236}">
                <a16:creationId xmlns:a16="http://schemas.microsoft.com/office/drawing/2014/main" id="{F3524815-403E-6304-427F-D5C184EA0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2864185"/>
              </p:ext>
            </p:extLst>
          </p:nvPr>
        </p:nvGraphicFramePr>
        <p:xfrm>
          <a:off x="1307404" y="407095"/>
          <a:ext cx="6969368" cy="3943240"/>
        </p:xfrm>
        <a:graphic>
          <a:graphicData uri="http://schemas.openxmlformats.org/drawingml/2006/table">
            <a:tbl>
              <a:tblPr>
                <a:noFill/>
                <a:tableStyleId>{38A43B7A-01AC-4942-91D0-0C7C4D1B631B}</a:tableStyleId>
              </a:tblPr>
              <a:tblGrid>
                <a:gridCol w="2536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2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TECH</a:t>
                      </a:r>
                      <a:endParaRPr sz="2000">
                        <a:solidFill>
                          <a:schemeClr val="lt2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2"/>
                          </a:solidFill>
                          <a:latin typeface="Black Han Sans"/>
                          <a:ea typeface="Black Han Sans"/>
                          <a:cs typeface="Black Han Sans"/>
                        </a:rPr>
                        <a:t>description</a:t>
                      </a:r>
                      <a:endParaRPr lang="en" sz="2000">
                        <a:solidFill>
                          <a:schemeClr val="lt2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noProof="0"/>
                        <a:t>Android Studio</a:t>
                      </a:r>
                      <a:endParaRPr lang="en" sz="1400" b="1" i="0" u="none" strike="noStrike" noProof="0">
                        <a:sym typeface="ABeeZe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/>
                        <a:t>un </a:t>
                      </a:r>
                      <a:r>
                        <a:rPr lang="en-US" sz="1400" b="0" i="0" u="none" strike="noStrike" noProof="0" err="1"/>
                        <a:t>environnement</a:t>
                      </a:r>
                      <a:r>
                        <a:rPr lang="en-US" sz="1400" b="0" i="0" u="none" strike="noStrike" noProof="0"/>
                        <a:t> de </a:t>
                      </a:r>
                      <a:r>
                        <a:rPr lang="en-US" sz="1400" b="0" i="0" u="none" strike="noStrike" noProof="0" err="1"/>
                        <a:t>développement</a:t>
                      </a:r>
                      <a:r>
                        <a:rPr lang="en-US" sz="1400" b="0" i="0" u="none" strike="noStrike" noProof="0"/>
                        <a:t> pour </a:t>
                      </a:r>
                      <a:r>
                        <a:rPr lang="en-US" sz="1400" b="0" i="0" u="none" strike="noStrike" noProof="0" err="1"/>
                        <a:t>développer</a:t>
                      </a:r>
                      <a:r>
                        <a:rPr lang="en-US" sz="1400" b="0" i="0" u="none" strike="noStrike" noProof="0"/>
                        <a:t> des applications mobiles Android. </a:t>
                      </a:r>
                      <a:endParaRPr lang="en-US" sz="1400" b="0" i="0" u="none" strike="noStrike" noProof="0">
                        <a:latin typeface="Arial"/>
                      </a:endParaRPr>
                    </a:p>
                    <a:p>
                      <a:pPr marL="285750" lvl="0" indent="-28575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/>
                        <a:t>Il </a:t>
                      </a:r>
                      <a:r>
                        <a:rPr lang="en-US" sz="1400" b="0" i="0" u="none" strike="noStrike" noProof="0" err="1"/>
                        <a:t>est</a:t>
                      </a:r>
                      <a:r>
                        <a:rPr lang="en-US" sz="1400" b="0" i="0" u="none" strike="noStrike" noProof="0"/>
                        <a:t> </a:t>
                      </a:r>
                      <a:r>
                        <a:rPr lang="en-US" sz="1400" b="0" i="0" u="none" strike="noStrike" noProof="0" err="1"/>
                        <a:t>basé</a:t>
                      </a:r>
                      <a:r>
                        <a:rPr lang="en-US" sz="1400" b="0" i="0" u="none" strike="noStrike" noProof="0"/>
                        <a:t> sur IntelliJ IDEA </a:t>
                      </a:r>
                      <a:r>
                        <a:rPr lang="en-US" sz="1400" b="0" i="0" u="none" strike="noStrike" noProof="0" err="1"/>
                        <a:t>utilisant</a:t>
                      </a:r>
                      <a:r>
                        <a:rPr lang="en-US" sz="1400" b="0" i="0" u="none" strike="noStrike" noProof="0"/>
                        <a:t> le </a:t>
                      </a:r>
                      <a:r>
                        <a:rPr lang="en-US" sz="1400" b="0" i="0" u="none" strike="noStrike" noProof="0" err="1"/>
                        <a:t>moteur</a:t>
                      </a:r>
                      <a:r>
                        <a:rPr lang="en-US" sz="1400" b="0" i="0" u="none" strike="noStrike" noProof="0"/>
                        <a:t> de production Gradle et le </a:t>
                      </a:r>
                      <a:r>
                        <a:rPr lang="en-US" sz="1400" b="0" i="0" u="none" strike="noStrike" noProof="0" err="1"/>
                        <a:t>langage</a:t>
                      </a:r>
                      <a:r>
                        <a:rPr lang="en-US" sz="1400" b="0" i="0" u="none" strike="noStrike" noProof="0"/>
                        <a:t> de </a:t>
                      </a:r>
                      <a:r>
                        <a:rPr lang="en-US" sz="1400" b="0" i="0" u="none" strike="noStrike" noProof="0" err="1"/>
                        <a:t>programmation</a:t>
                      </a:r>
                      <a:r>
                        <a:rPr lang="en-US" sz="1400" b="0" i="0" u="none" strike="noStrike" noProof="0"/>
                        <a:t> "</a:t>
                      </a:r>
                      <a:r>
                        <a:rPr lang="en-US" sz="1400" b="0" i="0" u="none" strike="noStrike" noProof="0" err="1"/>
                        <a:t>kotlin</a:t>
                      </a:r>
                      <a:r>
                        <a:rPr lang="en-US" sz="1400" b="0" i="0" u="none" strike="noStrike" noProof="0"/>
                        <a:t>".</a:t>
                      </a:r>
                      <a:endParaRPr lang="en-US" sz="1400" b="0" i="0" u="none" strike="noStrike" noProof="0">
                        <a:latin typeface="Arial"/>
                      </a:endParaRPr>
                    </a:p>
                    <a:p>
                      <a:pPr marL="285750" lvl="0" indent="-28575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Ce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langage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permet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d'écrire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moins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de code et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d'éviter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les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redondances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. Il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est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compilable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en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JavaScript et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en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encodeur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LLVM (Low Level Virtual Machine).</a:t>
                      </a:r>
                      <a:endParaRPr sz="1400" b="0" i="0" u="none" strike="noStrike" noProof="0">
                        <a:sym typeface="ABeeZe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BeeZee"/>
                          <a:cs typeface="Arial"/>
                        </a:rPr>
                        <a:t>Firebase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BeeZee"/>
                        <a:cs typeface="Arial"/>
                        <a:sym typeface="ABeeZe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noProof="0" err="1"/>
                        <a:t>Authentification</a:t>
                      </a:r>
                      <a:r>
                        <a:rPr lang="en-US" sz="1400" b="0" i="0" u="none" strike="noStrike" cap="none" noProof="0"/>
                        <a:t>.</a:t>
                      </a:r>
                      <a:endParaRPr lang="en-US" sz="1400" b="0" i="0" u="none" strike="noStrike" cap="none"/>
                    </a:p>
                    <a:p>
                      <a:pPr marL="285750" lvl="0" indent="-28575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noProof="0"/>
                        <a:t>Base</a:t>
                      </a:r>
                      <a:r>
                        <a:rPr lang="en-US" sz="1400" b="0" i="0" u="none" strike="noStrike" cap="none" noProof="0">
                          <a:sym typeface="Arial"/>
                        </a:rPr>
                        <a:t> de </a:t>
                      </a:r>
                      <a:r>
                        <a:rPr lang="en-US" sz="1400" b="0" i="0" u="none" strike="noStrike" cap="none" noProof="0" err="1"/>
                        <a:t>données</a:t>
                      </a:r>
                      <a:r>
                        <a:rPr lang="en-US" sz="1400" b="0" i="0" u="none" strike="noStrike" cap="none" noProof="0"/>
                        <a:t> </a:t>
                      </a:r>
                      <a:r>
                        <a:rPr lang="en-US" sz="1400" b="0" i="0" u="none" strike="noStrike" cap="none" noProof="0" err="1"/>
                        <a:t>en</a:t>
                      </a:r>
                      <a:r>
                        <a:rPr lang="en-US" sz="1400" b="0" i="0" u="none" strike="noStrike" cap="none" noProof="0"/>
                        <a:t> temps </a:t>
                      </a:r>
                      <a:r>
                        <a:rPr lang="en-US" sz="1400" b="0" i="0" u="none" strike="noStrike" cap="none" noProof="0" err="1"/>
                        <a:t>réel</a:t>
                      </a:r>
                      <a:r>
                        <a:rPr lang="en-US" sz="1400" b="0" i="0" u="none" strike="noStrike" cap="none" noProof="0"/>
                        <a:t>.</a:t>
                      </a:r>
                      <a:endParaRPr lang="en-US" sz="1400" b="0" i="0" u="none" strike="noStrike" cap="none"/>
                    </a:p>
                    <a:p>
                      <a:pPr marL="285750" lvl="0" indent="-28575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noProof="0" err="1"/>
                        <a:t>Hébergement</a:t>
                      </a:r>
                      <a:r>
                        <a:rPr lang="en-US" sz="1400" b="0" i="0" u="none" strike="noStrike" cap="none" noProof="0"/>
                        <a:t> des application mobiles et des sites web.</a:t>
                      </a:r>
                      <a:endParaRPr lang="en-US" sz="1400" b="0" i="0" u="none" strike="noStrike" cap="none"/>
                    </a:p>
                    <a:p>
                      <a:pPr marL="285750" lvl="0" indent="-28575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noProof="0" err="1"/>
                        <a:t>Laboratoire</a:t>
                      </a:r>
                      <a:r>
                        <a:rPr lang="en-US" sz="1400" b="0" i="0" u="none" strike="noStrike" cap="none" noProof="0"/>
                        <a:t> d’essai et de test.</a:t>
                      </a:r>
                      <a:endParaRPr lang="en-US" sz="1400" b="0" i="0" u="none" strike="noStrike" cap="none" noProof="0">
                        <a:sym typeface="ABeeZe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284B3A46-0159-0EEF-30A9-5AE2E4DB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53" y="3873883"/>
            <a:ext cx="989286" cy="332062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1DF60944-A369-5F22-08DB-9EDD7F47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255" y="2280876"/>
            <a:ext cx="900606" cy="522628"/>
          </a:xfrm>
          <a:prstGeom prst="rect">
            <a:avLst/>
          </a:prstGeom>
        </p:spPr>
      </p:pic>
      <p:sp>
        <p:nvSpPr>
          <p:cNvPr id="3" name="Google Shape;4359;p35">
            <a:extLst>
              <a:ext uri="{FF2B5EF4-FFF2-40B4-BE49-F238E27FC236}">
                <a16:creationId xmlns:a16="http://schemas.microsoft.com/office/drawing/2014/main" id="{364CBC55-422D-7760-D9FE-A115477436E3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/>
                <a:cs typeface="Aharoni"/>
              </a:rPr>
              <a:t>15</a:t>
            </a:r>
            <a:endParaRPr lang="en" sz="32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555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3" name="Google Shape;4593;p49"/>
          <p:cNvSpPr/>
          <p:nvPr/>
        </p:nvSpPr>
        <p:spPr>
          <a:xfrm>
            <a:off x="1631700" y="2520463"/>
            <a:ext cx="727200" cy="72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4" name="Google Shape;4594;p49"/>
          <p:cNvSpPr/>
          <p:nvPr/>
        </p:nvSpPr>
        <p:spPr>
          <a:xfrm>
            <a:off x="6755200" y="2520463"/>
            <a:ext cx="727200" cy="72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5" name="Google Shape;4595;p49"/>
          <p:cNvSpPr/>
          <p:nvPr/>
        </p:nvSpPr>
        <p:spPr>
          <a:xfrm>
            <a:off x="4208450" y="2520463"/>
            <a:ext cx="727200" cy="72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6" name="Google Shape;4596;p49"/>
          <p:cNvSpPr txBox="1">
            <a:spLocks noGrp="1"/>
          </p:cNvSpPr>
          <p:nvPr>
            <p:ph type="title" idx="2"/>
          </p:nvPr>
        </p:nvSpPr>
        <p:spPr>
          <a:xfrm>
            <a:off x="608418" y="5374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>
                <a:latin typeface="Amasis MT Pro Black"/>
              </a:rPr>
              <a:t>Les </a:t>
            </a:r>
            <a:r>
              <a:rPr lang="en" sz="4000" err="1">
                <a:latin typeface="Amasis MT Pro Black"/>
              </a:rPr>
              <a:t>tâches</a:t>
            </a:r>
            <a:r>
              <a:rPr lang="en" sz="4000">
                <a:latin typeface="Amasis MT Pro Black"/>
              </a:rPr>
              <a:t> </a:t>
            </a:r>
            <a:r>
              <a:rPr lang="en" sz="4000" err="1">
                <a:latin typeface="Amasis MT Pro Black"/>
              </a:rPr>
              <a:t>réalisées</a:t>
            </a:r>
            <a:endParaRPr lang="en-US" sz="4000">
              <a:latin typeface="Amasis MT Pro Black"/>
            </a:endParaRPr>
          </a:p>
        </p:txBody>
      </p:sp>
      <p:sp>
        <p:nvSpPr>
          <p:cNvPr id="4597" name="Google Shape;4597;p49"/>
          <p:cNvSpPr txBox="1">
            <a:spLocks noGrp="1"/>
          </p:cNvSpPr>
          <p:nvPr>
            <p:ph type="title" idx="3"/>
          </p:nvPr>
        </p:nvSpPr>
        <p:spPr>
          <a:xfrm>
            <a:off x="431720" y="3258676"/>
            <a:ext cx="3206731" cy="570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>
                <a:solidFill>
                  <a:schemeClr val="tx1"/>
                </a:solidFill>
                <a:latin typeface="Amasis MT Pro Black"/>
              </a:rPr>
              <a:t>Développement d'un </a:t>
            </a:r>
            <a:r>
              <a:rPr lang="en-US" sz="1800" err="1">
                <a:solidFill>
                  <a:schemeClr val="tx1"/>
                </a:solidFill>
                <a:latin typeface="Amasis MT Pro Black"/>
              </a:rPr>
              <a:t>système</a:t>
            </a:r>
            <a:r>
              <a:rPr lang="en-US" sz="1800">
                <a:solidFill>
                  <a:schemeClr val="tx1"/>
                </a:solidFill>
                <a:latin typeface="Amasis MT Pro Black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Amasis MT Pro Black"/>
              </a:rPr>
              <a:t>Embarquée</a:t>
            </a:r>
            <a:endParaRPr lang="en-US" sz="1800">
              <a:solidFill>
                <a:schemeClr val="tx1"/>
              </a:solidFill>
              <a:latin typeface="Amasis MT Pro Black"/>
            </a:endParaRPr>
          </a:p>
        </p:txBody>
      </p:sp>
      <p:sp>
        <p:nvSpPr>
          <p:cNvPr id="4599" name="Google Shape;4599;p49"/>
          <p:cNvSpPr txBox="1">
            <a:spLocks noGrp="1"/>
          </p:cNvSpPr>
          <p:nvPr>
            <p:ph type="title" idx="4"/>
          </p:nvPr>
        </p:nvSpPr>
        <p:spPr>
          <a:xfrm>
            <a:off x="2772627" y="1711358"/>
            <a:ext cx="3482896" cy="66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solidFill>
                  <a:schemeClr val="tx1"/>
                </a:solidFill>
                <a:latin typeface="Amasis MT Pro Black"/>
              </a:rPr>
              <a:t>Développement </a:t>
            </a:r>
            <a:r>
              <a:rPr lang="en" sz="1800" err="1">
                <a:solidFill>
                  <a:schemeClr val="tx1"/>
                </a:solidFill>
                <a:latin typeface="Amasis MT Pro Black"/>
              </a:rPr>
              <a:t>d'une</a:t>
            </a:r>
            <a:r>
              <a:rPr lang="en" sz="1800">
                <a:solidFill>
                  <a:schemeClr val="tx1"/>
                </a:solidFill>
                <a:latin typeface="Amasis MT Pro Black"/>
              </a:rPr>
              <a:t> application </a:t>
            </a:r>
            <a:r>
              <a:rPr lang="en-US" sz="1800">
                <a:solidFill>
                  <a:schemeClr val="tx1"/>
                </a:solidFill>
                <a:latin typeface="Amasis MT Pro Black"/>
              </a:rPr>
              <a:t>mobile</a:t>
            </a:r>
          </a:p>
        </p:txBody>
      </p:sp>
      <p:sp>
        <p:nvSpPr>
          <p:cNvPr id="4601" name="Google Shape;4601;p49"/>
          <p:cNvSpPr txBox="1">
            <a:spLocks noGrp="1"/>
          </p:cNvSpPr>
          <p:nvPr>
            <p:ph type="title" idx="6"/>
          </p:nvPr>
        </p:nvSpPr>
        <p:spPr>
          <a:xfrm>
            <a:off x="5684765" y="3255706"/>
            <a:ext cx="2959855" cy="60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solidFill>
                  <a:schemeClr val="tx1"/>
                </a:solidFill>
                <a:latin typeface="Amasis MT Pro Black"/>
              </a:rPr>
              <a:t>Gestion de base de </a:t>
            </a:r>
            <a:r>
              <a:rPr lang="en" sz="1800" err="1">
                <a:solidFill>
                  <a:schemeClr val="tx1"/>
                </a:solidFill>
                <a:latin typeface="Amasis MT Pro Black"/>
              </a:rPr>
              <a:t>données</a:t>
            </a:r>
            <a:r>
              <a:rPr lang="en" sz="1800">
                <a:solidFill>
                  <a:schemeClr val="tx1"/>
                </a:solidFill>
                <a:latin typeface="Amasis MT Pro Black"/>
              </a:rPr>
              <a:t> avec Firebase</a:t>
            </a:r>
            <a:endParaRPr lang="en-US" sz="1800">
              <a:solidFill>
                <a:schemeClr val="tx1"/>
              </a:solidFill>
              <a:latin typeface="Amasis MT Pro Black"/>
            </a:endParaRPr>
          </a:p>
        </p:txBody>
      </p:sp>
      <p:sp>
        <p:nvSpPr>
          <p:cNvPr id="4603" name="Google Shape;4603;p49"/>
          <p:cNvSpPr txBox="1">
            <a:spLocks noGrp="1"/>
          </p:cNvSpPr>
          <p:nvPr>
            <p:ph type="title"/>
          </p:nvPr>
        </p:nvSpPr>
        <p:spPr>
          <a:xfrm>
            <a:off x="170535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04" name="Google Shape;4604;p49"/>
          <p:cNvSpPr txBox="1">
            <a:spLocks noGrp="1"/>
          </p:cNvSpPr>
          <p:nvPr>
            <p:ph type="title" idx="8"/>
          </p:nvPr>
        </p:nvSpPr>
        <p:spPr>
          <a:xfrm>
            <a:off x="428210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05" name="Google Shape;4605;p49"/>
          <p:cNvSpPr txBox="1">
            <a:spLocks noGrp="1"/>
          </p:cNvSpPr>
          <p:nvPr>
            <p:ph type="title" idx="9"/>
          </p:nvPr>
        </p:nvSpPr>
        <p:spPr>
          <a:xfrm>
            <a:off x="682885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606" name="Google Shape;4606;p49"/>
          <p:cNvCxnSpPr>
            <a:stCxn id="4593" idx="6"/>
            <a:endCxn id="4595" idx="2"/>
          </p:cNvCxnSpPr>
          <p:nvPr/>
        </p:nvCxnSpPr>
        <p:spPr>
          <a:xfrm>
            <a:off x="2358900" y="2884063"/>
            <a:ext cx="1849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7" name="Google Shape;4607;p49"/>
          <p:cNvCxnSpPr>
            <a:stCxn id="4595" idx="6"/>
            <a:endCxn id="4594" idx="2"/>
          </p:cNvCxnSpPr>
          <p:nvPr/>
        </p:nvCxnSpPr>
        <p:spPr>
          <a:xfrm>
            <a:off x="4935650" y="2884063"/>
            <a:ext cx="1819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359;p35">
            <a:extLst>
              <a:ext uri="{FF2B5EF4-FFF2-40B4-BE49-F238E27FC236}">
                <a16:creationId xmlns:a16="http://schemas.microsoft.com/office/drawing/2014/main" id="{4EEF933F-6452-6402-CC30-3CCBE6CDD475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/>
                <a:cs typeface="Aharoni"/>
              </a:rPr>
              <a:t>16</a:t>
            </a:r>
            <a:endParaRPr lang="en" sz="32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1031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1" name="Google Shape;487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>
                <a:latin typeface="Amasis MT Pro Black"/>
              </a:rPr>
              <a:t>Les </a:t>
            </a:r>
            <a:r>
              <a:rPr lang="en" sz="4000" err="1">
                <a:latin typeface="Amasis MT Pro Black"/>
              </a:rPr>
              <a:t>fonctionnalités</a:t>
            </a:r>
            <a:r>
              <a:rPr lang="en" sz="4000">
                <a:latin typeface="Amasis MT Pro Black"/>
              </a:rPr>
              <a:t> </a:t>
            </a:r>
            <a:r>
              <a:rPr lang="en" sz="4000" err="1">
                <a:latin typeface="Amasis MT Pro Black"/>
              </a:rPr>
              <a:t>réalisées</a:t>
            </a:r>
            <a:endParaRPr lang="en" sz="4000">
              <a:latin typeface="Amasis MT Pro Black"/>
            </a:endParaRPr>
          </a:p>
        </p:txBody>
      </p:sp>
      <p:sp>
        <p:nvSpPr>
          <p:cNvPr id="4872" name="Google Shape;4872;p53"/>
          <p:cNvSpPr txBox="1">
            <a:spLocks noGrp="1"/>
          </p:cNvSpPr>
          <p:nvPr>
            <p:ph type="title" idx="2"/>
          </p:nvPr>
        </p:nvSpPr>
        <p:spPr>
          <a:xfrm>
            <a:off x="167634" y="2213621"/>
            <a:ext cx="3243785" cy="470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Amasis MT Pro Black"/>
              </a:rPr>
              <a:t>Éclairage</a:t>
            </a:r>
            <a:r>
              <a:rPr lang="en">
                <a:latin typeface="Amasis MT Pro Black"/>
              </a:rPr>
              <a:t> </a:t>
            </a:r>
            <a:r>
              <a:rPr lang="en" err="1">
                <a:latin typeface="Amasis MT Pro Black"/>
              </a:rPr>
              <a:t>directement</a:t>
            </a:r>
            <a:r>
              <a:rPr lang="en">
                <a:latin typeface="Amasis MT Pro Black"/>
              </a:rPr>
              <a:t>  via </a:t>
            </a:r>
            <a:r>
              <a:rPr lang="en" err="1">
                <a:latin typeface="Amasis MT Pro Black"/>
              </a:rPr>
              <a:t>l'application</a:t>
            </a:r>
            <a:r>
              <a:rPr lang="en">
                <a:latin typeface="Amasis MT Pro Black"/>
              </a:rPr>
              <a:t> </a:t>
            </a:r>
          </a:p>
        </p:txBody>
      </p:sp>
      <p:sp>
        <p:nvSpPr>
          <p:cNvPr id="4874" name="Google Shape;4874;p53"/>
          <p:cNvSpPr txBox="1">
            <a:spLocks noGrp="1"/>
          </p:cNvSpPr>
          <p:nvPr>
            <p:ph type="title" idx="3"/>
          </p:nvPr>
        </p:nvSpPr>
        <p:spPr>
          <a:xfrm>
            <a:off x="3057797" y="2297447"/>
            <a:ext cx="3027010" cy="547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Amasis MT Pro Black"/>
              </a:rPr>
              <a:t>La </a:t>
            </a:r>
            <a:r>
              <a:rPr lang="en" err="1">
                <a:latin typeface="Amasis MT Pro Black"/>
              </a:rPr>
              <a:t>surveillence</a:t>
            </a:r>
            <a:r>
              <a:rPr lang="en">
                <a:latin typeface="Amasis MT Pro Black"/>
              </a:rPr>
              <a:t> de </a:t>
            </a:r>
            <a:r>
              <a:rPr lang="en" err="1">
                <a:latin typeface="Amasis MT Pro Black"/>
              </a:rPr>
              <a:t>fuites</a:t>
            </a:r>
            <a:r>
              <a:rPr lang="en">
                <a:latin typeface="Amasis MT Pro Black"/>
              </a:rPr>
              <a:t> de Gaz</a:t>
            </a:r>
            <a:endParaRPr lang="en-US">
              <a:latin typeface="Amasis MT Pro Black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693B1BD4-F149-1052-0204-62F0E503D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67164" y="1633701"/>
            <a:ext cx="478877" cy="467054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7B4AF9D0-5899-958C-9F4F-C15B81844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637" y="1541114"/>
            <a:ext cx="644416" cy="644416"/>
          </a:xfrm>
          <a:prstGeom prst="rect">
            <a:avLst/>
          </a:prstGeom>
        </p:spPr>
      </p:pic>
      <p:sp>
        <p:nvSpPr>
          <p:cNvPr id="8" name="Google Shape;4874;p53">
            <a:extLst>
              <a:ext uri="{FF2B5EF4-FFF2-40B4-BE49-F238E27FC236}">
                <a16:creationId xmlns:a16="http://schemas.microsoft.com/office/drawing/2014/main" id="{D69852D1-8FFC-EFE2-82C3-64B6F5A4AD67}"/>
              </a:ext>
            </a:extLst>
          </p:cNvPr>
          <p:cNvSpPr txBox="1">
            <a:spLocks/>
          </p:cNvSpPr>
          <p:nvPr/>
        </p:nvSpPr>
        <p:spPr>
          <a:xfrm>
            <a:off x="5821351" y="2328762"/>
            <a:ext cx="3027010" cy="54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>
                <a:latin typeface="Amasis MT Pro Black"/>
              </a:rPr>
              <a:t>Contrôle de la Temperature</a:t>
            </a: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6D8F41F-F5F3-5AE9-2BD8-36CDA501B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590" y="1564728"/>
            <a:ext cx="654269" cy="654269"/>
          </a:xfrm>
          <a:prstGeom prst="rect">
            <a:avLst/>
          </a:prstGeom>
        </p:spPr>
      </p:pic>
      <p:sp>
        <p:nvSpPr>
          <p:cNvPr id="4" name="Google Shape;4359;p35">
            <a:extLst>
              <a:ext uri="{FF2B5EF4-FFF2-40B4-BE49-F238E27FC236}">
                <a16:creationId xmlns:a16="http://schemas.microsoft.com/office/drawing/2014/main" id="{C42FE706-797D-B18C-36BC-43768A6C2894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/>
                <a:cs typeface="Aharoni"/>
              </a:rPr>
              <a:t>17</a:t>
            </a:r>
            <a:endParaRPr lang="en" sz="32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latin typeface="Amasis MT Pro Black"/>
              </a:rPr>
              <a:t>Plan</a:t>
            </a:r>
            <a:endParaRPr sz="4000">
              <a:latin typeface="Amasis MT Pro Black"/>
            </a:endParaRPr>
          </a:p>
        </p:txBody>
      </p:sp>
      <p:sp>
        <p:nvSpPr>
          <p:cNvPr id="4351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1592996" y="2755299"/>
            <a:ext cx="3128254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>
                <a:latin typeface="Amasis MT Pro Black"/>
              </a:rPr>
              <a:t>Etude de préalable</a:t>
            </a:r>
            <a:br>
              <a:rPr lang="fr-FR" sz="2400">
                <a:latin typeface="Amasis MT Pro Black"/>
              </a:rPr>
            </a:br>
            <a:br>
              <a:rPr lang="fr-FR" sz="2400">
                <a:latin typeface="Amasis MT Pro Black"/>
              </a:rPr>
            </a:br>
            <a:br>
              <a:rPr lang="fr-FR" sz="2400">
                <a:latin typeface="Amasis MT Pro Black"/>
              </a:rPr>
            </a:br>
            <a:endParaRPr lang="en-US" sz="2400">
              <a:latin typeface="Amasis MT Pro Black"/>
            </a:endParaRPr>
          </a:p>
        </p:txBody>
      </p:sp>
      <p:sp>
        <p:nvSpPr>
          <p:cNvPr id="4353" name="Google Shape;4353;p35"/>
          <p:cNvSpPr txBox="1">
            <a:spLocks noGrp="1"/>
          </p:cNvSpPr>
          <p:nvPr>
            <p:ph type="title" idx="3"/>
          </p:nvPr>
        </p:nvSpPr>
        <p:spPr>
          <a:xfrm>
            <a:off x="5826277" y="159379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>
                <a:latin typeface="Amasis MT Pro Black"/>
              </a:rPr>
              <a:t>Conception </a:t>
            </a:r>
            <a:endParaRPr lang="en-US" sz="2400">
              <a:latin typeface="Amasis MT Pro Black"/>
            </a:endParaRPr>
          </a:p>
        </p:txBody>
      </p:sp>
      <p:sp>
        <p:nvSpPr>
          <p:cNvPr id="4355" name="Google Shape;4355;p35"/>
          <p:cNvSpPr txBox="1">
            <a:spLocks noGrp="1"/>
          </p:cNvSpPr>
          <p:nvPr>
            <p:ph type="title" idx="5"/>
          </p:nvPr>
        </p:nvSpPr>
        <p:spPr>
          <a:xfrm>
            <a:off x="1525223" y="3762540"/>
            <a:ext cx="3335565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>
                <a:latin typeface="Amasis MT Pro Black"/>
              </a:rPr>
              <a:t>Spécification des besoins </a:t>
            </a:r>
            <a:endParaRPr lang="en-US" sz="2400">
              <a:latin typeface="Amasis MT Pro Black"/>
            </a:endParaRPr>
          </a:p>
        </p:txBody>
      </p:sp>
      <p:sp>
        <p:nvSpPr>
          <p:cNvPr id="4357" name="Google Shape;4357;p35"/>
          <p:cNvSpPr txBox="1">
            <a:spLocks noGrp="1"/>
          </p:cNvSpPr>
          <p:nvPr>
            <p:ph type="title" idx="7"/>
          </p:nvPr>
        </p:nvSpPr>
        <p:spPr>
          <a:xfrm>
            <a:off x="5826277" y="2778887"/>
            <a:ext cx="3178312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>
                <a:latin typeface="Amasis MT Pro Black"/>
              </a:rPr>
              <a:t>Réalisation </a:t>
            </a:r>
            <a:endParaRPr sz="2400"/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691223" y="1454226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691223" y="3687639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691223" y="254625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62" name="Google Shape;4362;p35"/>
          <p:cNvSpPr txBox="1">
            <a:spLocks noGrp="1"/>
          </p:cNvSpPr>
          <p:nvPr>
            <p:ph type="title" idx="15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63" name="Google Shape;4363;p35"/>
          <p:cNvSpPr txBox="1">
            <a:spLocks noGrp="1"/>
          </p:cNvSpPr>
          <p:nvPr>
            <p:ph type="title" idx="16"/>
          </p:nvPr>
        </p:nvSpPr>
        <p:spPr>
          <a:xfrm>
            <a:off x="1601413" y="157576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>
                <a:latin typeface="Amasis MT Pro Black"/>
              </a:rPr>
              <a:t>Introduction </a:t>
            </a:r>
            <a:endParaRPr sz="2400" b="1"/>
          </a:p>
        </p:txBody>
      </p:sp>
      <p:sp>
        <p:nvSpPr>
          <p:cNvPr id="4365" name="Google Shape;4365;p35"/>
          <p:cNvSpPr txBox="1">
            <a:spLocks noGrp="1"/>
          </p:cNvSpPr>
          <p:nvPr>
            <p:ph type="title" idx="18"/>
          </p:nvPr>
        </p:nvSpPr>
        <p:spPr>
          <a:xfrm>
            <a:off x="5750088" y="382460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Amasis MT Pro Black"/>
              </a:rPr>
              <a:t>Conclusion</a:t>
            </a:r>
            <a:endParaRPr sz="2400">
              <a:latin typeface="Amasis MT Pro Black"/>
            </a:endParaRPr>
          </a:p>
        </p:txBody>
      </p:sp>
      <p:sp>
        <p:nvSpPr>
          <p:cNvPr id="4367" name="Google Shape;4367;p35"/>
          <p:cNvSpPr txBox="1">
            <a:spLocks noGrp="1"/>
          </p:cNvSpPr>
          <p:nvPr>
            <p:ph type="title" idx="20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368" name="Google Shape;4368;p35"/>
          <p:cNvSpPr txBox="1">
            <a:spLocks noGrp="1"/>
          </p:cNvSpPr>
          <p:nvPr>
            <p:ph type="title" idx="21"/>
          </p:nvPr>
        </p:nvSpPr>
        <p:spPr>
          <a:xfrm>
            <a:off x="4916088" y="2755299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D946877-FEB6-1920-1514-24296FFFB7AF}"/>
              </a:ext>
            </a:extLst>
          </p:cNvPr>
          <p:cNvSpPr txBox="1"/>
          <p:nvPr/>
        </p:nvSpPr>
        <p:spPr>
          <a:xfrm>
            <a:off x="334537" y="296553"/>
            <a:ext cx="5304262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" sz="4800" b="1">
                <a:solidFill>
                  <a:schemeClr val="lt2"/>
                </a:solidFill>
                <a:latin typeface="Amasis MT Pro Black"/>
                <a:ea typeface="Black Han Sans"/>
                <a:sym typeface="Black Han Sans"/>
              </a:rPr>
              <a:t>les interfaces </a:t>
            </a:r>
            <a:endParaRPr lang="en" sz="4800" b="1">
              <a:solidFill>
                <a:schemeClr val="lt2"/>
              </a:solidFill>
              <a:latin typeface="Amasis MT Pro Black" panose="02040A04050005020304" pitchFamily="18" charset="0"/>
              <a:ea typeface="Black Han Sans" panose="020B0604020202020204" charset="-127"/>
            </a:endParaRPr>
          </a:p>
        </p:txBody>
      </p:sp>
      <p:sp>
        <p:nvSpPr>
          <p:cNvPr id="8" name="Google Shape;4359;p35">
            <a:extLst>
              <a:ext uri="{FF2B5EF4-FFF2-40B4-BE49-F238E27FC236}">
                <a16:creationId xmlns:a16="http://schemas.microsoft.com/office/drawing/2014/main" id="{3DB947E4-B402-9969-A4A4-A0422A596C68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/>
                <a:cs typeface="Aharoni"/>
              </a:rPr>
              <a:t>18</a:t>
            </a:r>
            <a:endParaRPr lang="en" sz="32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DC69D07-A1BC-5149-DD9B-9C043B6C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59" y="1332035"/>
            <a:ext cx="1569544" cy="345537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61CC55F-C0D3-6FED-B1BA-9B4ED72ED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816" y="1332035"/>
            <a:ext cx="1621414" cy="3481755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CD8BD311-BD92-D33D-69E8-B73C04978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508" y="1332035"/>
            <a:ext cx="1563785" cy="348175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21FC8C5-C7EE-C0B6-9195-193D719AB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1743" y="1330757"/>
            <a:ext cx="1596577" cy="348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31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8DAF7EA-E599-02B0-A291-07AD42EAE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01" y="777218"/>
            <a:ext cx="1650961" cy="369277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078857C-9534-1DE3-67A3-9C69CB298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302" y="777292"/>
            <a:ext cx="1699273" cy="369277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0E0D532-15EC-DADD-2177-B0304B958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415" y="778119"/>
            <a:ext cx="1704909" cy="368397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F8D3D57-BFE9-63AD-90AE-6584F7D5B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310" y="777443"/>
            <a:ext cx="1702602" cy="3692770"/>
          </a:xfrm>
          <a:prstGeom prst="rect">
            <a:avLst/>
          </a:prstGeom>
        </p:spPr>
      </p:pic>
      <p:sp>
        <p:nvSpPr>
          <p:cNvPr id="3" name="Google Shape;4359;p35">
            <a:extLst>
              <a:ext uri="{FF2B5EF4-FFF2-40B4-BE49-F238E27FC236}">
                <a16:creationId xmlns:a16="http://schemas.microsoft.com/office/drawing/2014/main" id="{520D2397-C045-DFCE-3C1C-58F601592137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/>
                <a:cs typeface="Aharoni"/>
              </a:rPr>
              <a:t>19</a:t>
            </a:r>
            <a:endParaRPr lang="en" sz="32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6518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2E639E1-6BCD-8A15-6016-B0FFA798D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2" y="452034"/>
            <a:ext cx="1888334" cy="415876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1F56504-EF39-1E18-8C1F-38EC7AE8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809" y="451864"/>
            <a:ext cx="1936663" cy="415876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36BA7B5-D663-50A4-CD08-F277E660D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627" y="452128"/>
            <a:ext cx="1901275" cy="4158762"/>
          </a:xfrm>
          <a:prstGeom prst="rect">
            <a:avLst/>
          </a:prstGeom>
        </p:spPr>
      </p:pic>
      <p:sp>
        <p:nvSpPr>
          <p:cNvPr id="3" name="Google Shape;4359;p35">
            <a:extLst>
              <a:ext uri="{FF2B5EF4-FFF2-40B4-BE49-F238E27FC236}">
                <a16:creationId xmlns:a16="http://schemas.microsoft.com/office/drawing/2014/main" id="{387491D6-ECA6-DFDD-5ADE-F94175A8AC0E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/>
                <a:cs typeface="Aharoni"/>
              </a:rPr>
              <a:t>20</a:t>
            </a:r>
            <a:endParaRPr lang="en" sz="32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9195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1" name="Google Shape;487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>
                <a:latin typeface="Amasis MT Pro Black"/>
              </a:rPr>
              <a:t>Résultat</a:t>
            </a:r>
            <a:r>
              <a:rPr lang="en" dirty="0">
                <a:latin typeface="Amasis MT Pro Black"/>
              </a:rPr>
              <a:t> </a:t>
            </a:r>
            <a:r>
              <a:rPr lang="en" dirty="0" err="1">
                <a:latin typeface="Amasis MT Pro Black"/>
              </a:rPr>
              <a:t>attendue</a:t>
            </a:r>
            <a:endParaRPr lang="en">
              <a:latin typeface="Amasis MT Pro Black"/>
            </a:endParaRPr>
          </a:p>
        </p:txBody>
      </p:sp>
      <p:sp>
        <p:nvSpPr>
          <p:cNvPr id="3" name="Google Shape;4359;p35">
            <a:extLst>
              <a:ext uri="{FF2B5EF4-FFF2-40B4-BE49-F238E27FC236}">
                <a16:creationId xmlns:a16="http://schemas.microsoft.com/office/drawing/2014/main" id="{513C8596-782A-3781-409C-9838BAB3B21D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/>
                <a:cs typeface="Aharoni"/>
              </a:rPr>
              <a:t>21</a:t>
            </a:r>
            <a:endParaRPr lang="en" sz="32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Google Shape;4383;p37">
            <a:extLst>
              <a:ext uri="{FF2B5EF4-FFF2-40B4-BE49-F238E27FC236}">
                <a16:creationId xmlns:a16="http://schemas.microsoft.com/office/drawing/2014/main" id="{612E8EF0-64EA-DBB8-8932-021A86164A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7745" y="1802452"/>
            <a:ext cx="5875642" cy="2603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</a:pPr>
            <a:r>
              <a:rPr lang="en-US" dirty="0"/>
              <a:t>Une application mobile </a:t>
            </a:r>
            <a:r>
              <a:rPr lang="en-US" dirty="0" err="1"/>
              <a:t>permettant</a:t>
            </a:r>
            <a:r>
              <a:rPr lang="en-US" dirty="0"/>
              <a:t> </a:t>
            </a:r>
            <a:r>
              <a:rPr lang="en-US" dirty="0" err="1"/>
              <a:t>l'utilisateur</a:t>
            </a:r>
            <a:r>
              <a:rPr lang="en-US" dirty="0"/>
              <a:t> de :</a:t>
            </a:r>
          </a:p>
          <a:p>
            <a:pPr marL="285750" indent="-285750" algn="l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Consulter le plan de la </a:t>
            </a:r>
            <a:r>
              <a:rPr lang="en-US"/>
              <a:t>maison,</a:t>
            </a:r>
            <a:r>
              <a:rPr lang="en-US" dirty="0"/>
              <a:t> </a:t>
            </a:r>
            <a:r>
              <a:rPr lang="en-US" dirty="0" err="1"/>
              <a:t>ainsi</a:t>
            </a:r>
            <a:r>
              <a:rPr lang="en-US" dirty="0"/>
              <a:t> que les </a:t>
            </a:r>
            <a:r>
              <a:rPr lang="en-US" dirty="0" err="1"/>
              <a:t>chambres</a:t>
            </a:r>
            <a:r>
              <a:rPr lang="en-US" dirty="0"/>
              <a:t>.</a:t>
            </a:r>
          </a:p>
          <a:p>
            <a:pPr marL="285750" indent="-285750" algn="l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Consulter </a:t>
            </a:r>
            <a:r>
              <a:rPr lang="en-US" dirty="0" err="1"/>
              <a:t>l'état</a:t>
            </a:r>
            <a:r>
              <a:rPr lang="en-US" dirty="0"/>
              <a:t> des </a:t>
            </a:r>
            <a:r>
              <a:rPr lang="en-US" dirty="0" err="1"/>
              <a:t>équipements</a:t>
            </a:r>
            <a:r>
              <a:rPr lang="en-US" dirty="0"/>
              <a:t>.</a:t>
            </a:r>
          </a:p>
          <a:p>
            <a:pPr marL="285750" indent="-285750" algn="l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Consulter les notifications.</a:t>
            </a:r>
          </a:p>
          <a:p>
            <a:pPr marL="0" indent="0" algn="l">
              <a:spcAft>
                <a:spcPts val="1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3835-2408-F510-3470-C963F633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58" y="1000867"/>
            <a:ext cx="7704000" cy="572700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4" name="Google Shape;4359;p35">
            <a:extLst>
              <a:ext uri="{FF2B5EF4-FFF2-40B4-BE49-F238E27FC236}">
                <a16:creationId xmlns:a16="http://schemas.microsoft.com/office/drawing/2014/main" id="{F6ED571B-7106-B51C-2E54-384B6DD668B2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/>
                <a:cs typeface="Aharoni"/>
              </a:rPr>
              <a:t>22</a:t>
            </a:r>
            <a:endParaRPr lang="en" sz="32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Google Shape;4873;p53">
            <a:extLst>
              <a:ext uri="{FF2B5EF4-FFF2-40B4-BE49-F238E27FC236}">
                <a16:creationId xmlns:a16="http://schemas.microsoft.com/office/drawing/2014/main" id="{63838360-32EB-4253-750D-74438C7BDE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65788" y="2088014"/>
            <a:ext cx="6590312" cy="1739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/>
              <a:t>La </a:t>
            </a:r>
            <a:r>
              <a:rPr lang="en" err="1"/>
              <a:t>réalisation</a:t>
            </a:r>
            <a:r>
              <a:rPr lang="en"/>
              <a:t> des </a:t>
            </a:r>
            <a:r>
              <a:rPr lang="en" err="1"/>
              <a:t>maisons</a:t>
            </a:r>
            <a:r>
              <a:rPr lang="en"/>
              <a:t> </a:t>
            </a:r>
            <a:r>
              <a:rPr lang="en" err="1"/>
              <a:t>intelligentes</a:t>
            </a:r>
            <a:r>
              <a:rPr lang="en"/>
              <a:t> a </a:t>
            </a:r>
            <a:r>
              <a:rPr lang="en" err="1"/>
              <a:t>été</a:t>
            </a:r>
            <a:r>
              <a:rPr lang="en"/>
              <a:t> au </a:t>
            </a:r>
            <a:r>
              <a:rPr lang="en" err="1"/>
              <a:t>coeur</a:t>
            </a:r>
            <a:r>
              <a:rPr lang="en"/>
              <a:t> de </a:t>
            </a:r>
            <a:r>
              <a:rPr lang="en" err="1"/>
              <a:t>plusieurs</a:t>
            </a:r>
            <a:r>
              <a:rPr lang="en"/>
              <a:t> </a:t>
            </a:r>
            <a:r>
              <a:rPr lang="en" err="1"/>
              <a:t>projets</a:t>
            </a:r>
            <a:r>
              <a:rPr lang="en"/>
              <a:t> de </a:t>
            </a:r>
            <a:r>
              <a:rPr lang="en" err="1"/>
              <a:t>recherches</a:t>
            </a:r>
            <a:r>
              <a:rPr lang="en"/>
              <a:t> </a:t>
            </a:r>
            <a:r>
              <a:rPr lang="en" err="1"/>
              <a:t>lors</a:t>
            </a:r>
            <a:r>
              <a:rPr lang="en"/>
              <a:t> de </a:t>
            </a:r>
            <a:r>
              <a:rPr lang="en" err="1"/>
              <a:t>ces</a:t>
            </a:r>
            <a:r>
              <a:rPr lang="en"/>
              <a:t> </a:t>
            </a:r>
            <a:r>
              <a:rPr lang="en" err="1"/>
              <a:t>dernières</a:t>
            </a:r>
            <a:r>
              <a:rPr lang="en"/>
              <a:t> </a:t>
            </a:r>
            <a:r>
              <a:rPr lang="en" err="1"/>
              <a:t>années</a:t>
            </a:r>
            <a:r>
              <a:rPr lang="en"/>
              <a:t>. </a:t>
            </a:r>
            <a:r>
              <a:rPr lang="en" err="1"/>
              <a:t>D'énormes</a:t>
            </a:r>
            <a:r>
              <a:rPr lang="en"/>
              <a:t> </a:t>
            </a:r>
            <a:r>
              <a:rPr lang="en" err="1"/>
              <a:t>progrès</a:t>
            </a:r>
            <a:r>
              <a:rPr lang="en"/>
              <a:t> </a:t>
            </a:r>
            <a:r>
              <a:rPr lang="en" err="1"/>
              <a:t>ont</a:t>
            </a:r>
            <a:r>
              <a:rPr lang="en"/>
              <a:t> </a:t>
            </a:r>
            <a:r>
              <a:rPr lang="en" err="1"/>
              <a:t>été</a:t>
            </a:r>
            <a:r>
              <a:rPr lang="en"/>
              <a:t> </a:t>
            </a:r>
            <a:r>
              <a:rPr lang="en" err="1"/>
              <a:t>accomplis</a:t>
            </a:r>
            <a:r>
              <a:rPr lang="en"/>
              <a:t> grâce aux </a:t>
            </a:r>
            <a:r>
              <a:rPr lang="en" err="1"/>
              <a:t>avancées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intelligence </a:t>
            </a:r>
            <a:r>
              <a:rPr lang="en" err="1"/>
              <a:t>artificielle</a:t>
            </a:r>
            <a:r>
              <a:rPr lang="en"/>
              <a:t>, à la </a:t>
            </a:r>
            <a:r>
              <a:rPr lang="en" err="1"/>
              <a:t>miniaturisation</a:t>
            </a:r>
            <a:r>
              <a:rPr lang="en"/>
              <a:t> de </a:t>
            </a:r>
            <a:r>
              <a:rPr lang="en" err="1"/>
              <a:t>dispositifs</a:t>
            </a:r>
            <a:r>
              <a:rPr lang="en"/>
              <a:t> </a:t>
            </a:r>
            <a:r>
              <a:rPr lang="en" err="1"/>
              <a:t>électroniques</a:t>
            </a:r>
            <a:r>
              <a:rPr lang="en"/>
              <a:t> pour la </a:t>
            </a:r>
            <a:r>
              <a:rPr lang="en" err="1"/>
              <a:t>domotique</a:t>
            </a:r>
            <a:r>
              <a:rPr lang="en"/>
              <a:t> et au </a:t>
            </a:r>
            <a:r>
              <a:rPr lang="en" err="1"/>
              <a:t>développement</a:t>
            </a:r>
            <a:r>
              <a:rPr lang="en"/>
              <a:t> des </a:t>
            </a:r>
            <a:r>
              <a:rPr lang="en" err="1"/>
              <a:t>réseaux</a:t>
            </a:r>
            <a:r>
              <a:rPr lang="en"/>
              <a:t> de communication, malgré tout, il </a:t>
            </a:r>
            <a:r>
              <a:rPr lang="en" err="1"/>
              <a:t>reste</a:t>
            </a:r>
            <a:r>
              <a:rPr lang="en"/>
              <a:t> encore </a:t>
            </a:r>
            <a:r>
              <a:rPr lang="en" err="1"/>
              <a:t>plusieurs</a:t>
            </a:r>
            <a:r>
              <a:rPr lang="en"/>
              <a:t> </a:t>
            </a:r>
            <a:r>
              <a:rPr lang="en" err="1"/>
              <a:t>défis</a:t>
            </a:r>
            <a:r>
              <a:rPr lang="en"/>
              <a:t> à </a:t>
            </a:r>
            <a:r>
              <a:rPr lang="en" err="1"/>
              <a:t>surmonter</a:t>
            </a:r>
            <a:r>
              <a:rPr lang="en"/>
              <a:t> pour </a:t>
            </a:r>
            <a:r>
              <a:rPr lang="en" err="1"/>
              <a:t>rendre</a:t>
            </a:r>
            <a:r>
              <a:rPr lang="en"/>
              <a:t> possible </a:t>
            </a:r>
            <a:r>
              <a:rPr lang="en" err="1"/>
              <a:t>l'implémentation</a:t>
            </a:r>
            <a:r>
              <a:rPr lang="en"/>
              <a:t> des </a:t>
            </a:r>
            <a:r>
              <a:rPr lang="en" err="1"/>
              <a:t>maisons</a:t>
            </a:r>
            <a:r>
              <a:rPr lang="en"/>
              <a:t> </a:t>
            </a:r>
            <a:r>
              <a:rPr lang="en" err="1"/>
              <a:t>intelligentes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situation </a:t>
            </a:r>
            <a:r>
              <a:rPr lang="en" err="1"/>
              <a:t>réelle</a:t>
            </a:r>
            <a:r>
              <a:rPr lang="en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4081E2B-F511-44AB-E3CE-BE514FF1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64" y="3434066"/>
            <a:ext cx="7704000" cy="572700"/>
          </a:xfrm>
        </p:spPr>
        <p:txBody>
          <a:bodyPr/>
          <a:lstStyle/>
          <a:p>
            <a:r>
              <a:rPr lang="en-US" dirty="0"/>
              <a:t>Merci pour </a:t>
            </a:r>
            <a:r>
              <a:rPr lang="en-US" dirty="0" err="1"/>
              <a:t>votre</a:t>
            </a:r>
            <a:r>
              <a:rPr lang="en-US" dirty="0"/>
              <a:t> attention</a:t>
            </a:r>
          </a:p>
        </p:txBody>
      </p:sp>
      <p:pic>
        <p:nvPicPr>
          <p:cNvPr id="18" name="Google Shape;4338;p33">
            <a:extLst>
              <a:ext uri="{FF2B5EF4-FFF2-40B4-BE49-F238E27FC236}">
                <a16:creationId xmlns:a16="http://schemas.microsoft.com/office/drawing/2014/main" id="{840DA6EC-9371-4D75-9ECB-6C9150B6AF3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1656" r="1627"/>
          <a:stretch/>
        </p:blipFill>
        <p:spPr>
          <a:xfrm>
            <a:off x="509196" y="402392"/>
            <a:ext cx="2539800" cy="2537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" name="Picture 2" descr="39,007 Smart Home Stock Photos, Pictures &amp; Royalty-Free ...">
            <a:extLst>
              <a:ext uri="{FF2B5EF4-FFF2-40B4-BE49-F238E27FC236}">
                <a16:creationId xmlns:a16="http://schemas.microsoft.com/office/drawing/2014/main" id="{16008EA2-1D4B-F215-95C2-4F78455D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420" y="718310"/>
            <a:ext cx="2680624" cy="190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359;p35">
            <a:extLst>
              <a:ext uri="{FF2B5EF4-FFF2-40B4-BE49-F238E27FC236}">
                <a16:creationId xmlns:a16="http://schemas.microsoft.com/office/drawing/2014/main" id="{D2C1091A-7A70-5262-C5B3-048D17155F23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/>
                <a:cs typeface="Aharoni"/>
              </a:rPr>
              <a:t>23</a:t>
            </a:r>
            <a:endParaRPr lang="en" sz="32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575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0" name="Google Shape;4470;p40"/>
          <p:cNvSpPr/>
          <p:nvPr/>
        </p:nvSpPr>
        <p:spPr>
          <a:xfrm>
            <a:off x="-1" y="-50"/>
            <a:ext cx="4163700" cy="51435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>
                  <a:alpha val="0"/>
                  <a:alpha val="56420"/>
                </a:srgbClr>
              </a:gs>
              <a:gs pos="25000">
                <a:srgbClr val="FFFFFF">
                  <a:alpha val="0"/>
                  <a:alpha val="56420"/>
                </a:srgbClr>
              </a:gs>
              <a:gs pos="50000">
                <a:srgbClr val="FFFFFF">
                  <a:alpha val="19215"/>
                  <a:alpha val="56420"/>
                </a:srgbClr>
              </a:gs>
              <a:gs pos="100000">
                <a:srgbClr val="BEBEBE">
                  <a:alpha val="40000"/>
                  <a:alpha val="5642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1" name="Google Shape;4471;p40"/>
          <p:cNvSpPr txBox="1">
            <a:spLocks noGrp="1"/>
          </p:cNvSpPr>
          <p:nvPr>
            <p:ph type="title"/>
          </p:nvPr>
        </p:nvSpPr>
        <p:spPr>
          <a:xfrm>
            <a:off x="318611" y="604010"/>
            <a:ext cx="4008122" cy="654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>
                <a:latin typeface="Amasis MT Pro Black"/>
              </a:rPr>
              <a:t>Smart Home</a:t>
            </a:r>
            <a:br>
              <a:rPr lang="en" sz="4000">
                <a:latin typeface="Amasis MT Pro Black"/>
              </a:rPr>
            </a:br>
            <a:r>
              <a:rPr lang="en" sz="4000">
                <a:latin typeface="Amasis MT Pro Black"/>
              </a:rPr>
              <a:t> </a:t>
            </a:r>
            <a:endParaRPr lang="en-US" sz="4000">
              <a:latin typeface="Amasis MT Pro Black"/>
            </a:endParaRPr>
          </a:p>
        </p:txBody>
      </p:sp>
      <p:sp>
        <p:nvSpPr>
          <p:cNvPr id="4" name="Google Shape;4471;p40">
            <a:extLst>
              <a:ext uri="{FF2B5EF4-FFF2-40B4-BE49-F238E27FC236}">
                <a16:creationId xmlns:a16="http://schemas.microsoft.com/office/drawing/2014/main" id="{FC57D557-ED00-DB3F-E1F0-1038CA4B5C50}"/>
              </a:ext>
            </a:extLst>
          </p:cNvPr>
          <p:cNvSpPr txBox="1">
            <a:spLocks/>
          </p:cNvSpPr>
          <p:nvPr/>
        </p:nvSpPr>
        <p:spPr>
          <a:xfrm>
            <a:off x="322917" y="1450659"/>
            <a:ext cx="3808204" cy="9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algn="ctr"/>
            <a:r>
              <a:rPr lang="fr-FR" sz="1400">
                <a:solidFill>
                  <a:schemeClr val="bg1">
                    <a:lumMod val="10000"/>
                  </a:schemeClr>
                </a:solidFill>
                <a:latin typeface="ABeeZee"/>
              </a:rPr>
              <a:t>L'évolution de la technologie et du monde de vie nous permet aujourd'hui de prévoir des logements mieux adaptés.</a:t>
            </a:r>
            <a:br>
              <a:rPr lang="fr-FR" sz="1400">
                <a:latin typeface="ABeeZee" panose="020B0604020202020204" charset="0"/>
              </a:rPr>
            </a:br>
            <a:r>
              <a:rPr lang="fr-FR" sz="3000"/>
              <a:t> </a:t>
            </a:r>
          </a:p>
        </p:txBody>
      </p:sp>
      <p:sp>
        <p:nvSpPr>
          <p:cNvPr id="5" name="Google Shape;4359;p35">
            <a:extLst>
              <a:ext uri="{FF2B5EF4-FFF2-40B4-BE49-F238E27FC236}">
                <a16:creationId xmlns:a16="http://schemas.microsoft.com/office/drawing/2014/main" id="{C10C9773-5ECC-DFC1-9AE2-EDDE82D74D4E}"/>
              </a:ext>
            </a:extLst>
          </p:cNvPr>
          <p:cNvSpPr txBox="1">
            <a:spLocks/>
          </p:cNvSpPr>
          <p:nvPr/>
        </p:nvSpPr>
        <p:spPr>
          <a:xfrm>
            <a:off x="0" y="452068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1026" name="Picture 2" descr="39,007 Smart Home Stock Photos, Pictures &amp; Royalty-Free ...">
            <a:extLst>
              <a:ext uri="{FF2B5EF4-FFF2-40B4-BE49-F238E27FC236}">
                <a16:creationId xmlns:a16="http://schemas.microsoft.com/office/drawing/2014/main" id="{B88C7601-2923-F093-98C5-92BE91FF9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74" y="604010"/>
            <a:ext cx="2539948" cy="169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x d'un détecteur de gaz : quel budget prévoir pour cet équipement ?">
            <a:extLst>
              <a:ext uri="{FF2B5EF4-FFF2-40B4-BE49-F238E27FC236}">
                <a16:creationId xmlns:a16="http://schemas.microsoft.com/office/drawing/2014/main" id="{6807E0AA-1831-7B5A-C4C6-8D993F43E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5" y="2611109"/>
            <a:ext cx="3333078" cy="195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F009802-52F7-8D62-9439-1F48C5C0253C}"/>
              </a:ext>
            </a:extLst>
          </p:cNvPr>
          <p:cNvSpPr txBox="1"/>
          <p:nvPr/>
        </p:nvSpPr>
        <p:spPr>
          <a:xfrm>
            <a:off x="4452974" y="2571700"/>
            <a:ext cx="3656829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>
                <a:solidFill>
                  <a:schemeClr val="bg1">
                    <a:lumMod val="10000"/>
                  </a:schemeClr>
                </a:solidFill>
                <a:latin typeface="ABeeZee"/>
              </a:rPr>
              <a:t>Lorsqu'on dit des objets connectés donc électroménager connecté et où la démocratisation des smartphones a changé notre rapport à Internet , certains fabricants cherchent à connecter les appareils électriques de l'ensemble des maisons par le moyen le plus facile possible et exploiter l'attrait des appareils smartphone pour transformer le pilotage en super télécommande.</a:t>
            </a:r>
          </a:p>
        </p:txBody>
      </p:sp>
    </p:spTree>
    <p:extLst>
      <p:ext uri="{BB962C8B-B14F-4D97-AF65-F5344CB8AC3E}">
        <p14:creationId xmlns:p14="http://schemas.microsoft.com/office/powerpoint/2010/main" val="314599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682AF3F-215C-C378-372C-AA493F6A5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31930">
            <a:off x="3822194" y="673785"/>
            <a:ext cx="1625626" cy="34122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70" name="Google Shape;4470;p40"/>
          <p:cNvSpPr/>
          <p:nvPr/>
        </p:nvSpPr>
        <p:spPr>
          <a:xfrm>
            <a:off x="0" y="12580"/>
            <a:ext cx="4163700" cy="51435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>
                  <a:alpha val="0"/>
                  <a:alpha val="56420"/>
                </a:srgbClr>
              </a:gs>
              <a:gs pos="25000">
                <a:srgbClr val="FFFFFF">
                  <a:alpha val="0"/>
                  <a:alpha val="56420"/>
                </a:srgbClr>
              </a:gs>
              <a:gs pos="50000">
                <a:srgbClr val="FFFFFF">
                  <a:alpha val="19215"/>
                  <a:alpha val="56420"/>
                </a:srgbClr>
              </a:gs>
              <a:gs pos="100000">
                <a:srgbClr val="BEBEBE">
                  <a:alpha val="40000"/>
                  <a:alpha val="5642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1" name="Google Shape;4471;p40"/>
          <p:cNvSpPr txBox="1">
            <a:spLocks noGrp="1"/>
          </p:cNvSpPr>
          <p:nvPr>
            <p:ph type="title"/>
          </p:nvPr>
        </p:nvSpPr>
        <p:spPr>
          <a:xfrm>
            <a:off x="145705" y="1541405"/>
            <a:ext cx="3395100" cy="18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>
                <a:solidFill>
                  <a:schemeClr val="bg1">
                    <a:lumMod val="25000"/>
                  </a:schemeClr>
                </a:solidFill>
                <a:latin typeface="Amasis MT Pro Black"/>
              </a:rPr>
              <a:t>Comment peut-on alors créer une bonne sécurité à la maison ? </a:t>
            </a:r>
            <a:endParaRPr lang="en-US" sz="2400">
              <a:solidFill>
                <a:schemeClr val="bg1">
                  <a:lumMod val="25000"/>
                </a:schemeClr>
              </a:solidFill>
              <a:latin typeface="Amasis MT Pro Black"/>
            </a:endParaRPr>
          </a:p>
        </p:txBody>
      </p:sp>
      <p:sp>
        <p:nvSpPr>
          <p:cNvPr id="2" name="Google Shape;4359;p35">
            <a:extLst>
              <a:ext uri="{FF2B5EF4-FFF2-40B4-BE49-F238E27FC236}">
                <a16:creationId xmlns:a16="http://schemas.microsoft.com/office/drawing/2014/main" id="{0ED87A9D-AA50-3E87-B5DF-7DD13CE4442A}"/>
              </a:ext>
            </a:extLst>
          </p:cNvPr>
          <p:cNvSpPr txBox="1">
            <a:spLocks/>
          </p:cNvSpPr>
          <p:nvPr/>
        </p:nvSpPr>
        <p:spPr>
          <a:xfrm>
            <a:off x="0" y="452068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</a:p>
        </p:txBody>
      </p:sp>
      <p:sp>
        <p:nvSpPr>
          <p:cNvPr id="5" name="Google Shape;4471;p40">
            <a:extLst>
              <a:ext uri="{FF2B5EF4-FFF2-40B4-BE49-F238E27FC236}">
                <a16:creationId xmlns:a16="http://schemas.microsoft.com/office/drawing/2014/main" id="{142FF675-0A63-9CE4-2B3F-3884AC264CA6}"/>
              </a:ext>
            </a:extLst>
          </p:cNvPr>
          <p:cNvSpPr txBox="1">
            <a:spLocks/>
          </p:cNvSpPr>
          <p:nvPr/>
        </p:nvSpPr>
        <p:spPr>
          <a:xfrm>
            <a:off x="111689" y="357674"/>
            <a:ext cx="4008122" cy="65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4000">
                <a:latin typeface="Amasis MT Pro Black"/>
              </a:rPr>
              <a:t>Problématique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4" name="Google Shape;4374;p36"/>
          <p:cNvSpPr txBox="1">
            <a:spLocks noGrp="1"/>
          </p:cNvSpPr>
          <p:nvPr>
            <p:ph type="title"/>
          </p:nvPr>
        </p:nvSpPr>
        <p:spPr>
          <a:xfrm>
            <a:off x="2659785" y="646423"/>
            <a:ext cx="5866158" cy="1047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>
                <a:latin typeface="Amasis MT Pro Black"/>
              </a:rPr>
              <a:t>Solution</a:t>
            </a:r>
            <a:endParaRPr lang="en-US"/>
          </a:p>
        </p:txBody>
      </p:sp>
      <p:sp>
        <p:nvSpPr>
          <p:cNvPr id="4375" name="Google Shape;4375;p36"/>
          <p:cNvSpPr txBox="1">
            <a:spLocks noGrp="1"/>
          </p:cNvSpPr>
          <p:nvPr>
            <p:ph type="subTitle" idx="1"/>
          </p:nvPr>
        </p:nvSpPr>
        <p:spPr>
          <a:xfrm>
            <a:off x="3026524" y="1753088"/>
            <a:ext cx="4965944" cy="1997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/>
              <a:t>Implémentation d'</a:t>
            </a:r>
            <a:r>
              <a:rPr lang="fr-FR" u="sng"/>
              <a:t>un détecteur de Gas</a:t>
            </a:r>
            <a:r>
              <a:rPr lang="fr-FR"/>
              <a:t> dans une cuisine pour assurer une bonne sécurité .</a:t>
            </a:r>
            <a:endParaRPr lang="en-US"/>
          </a:p>
          <a:p>
            <a:pPr algn="ctr"/>
            <a:r>
              <a:rPr lang="fr-FR"/>
              <a:t> Ce détecteur est lié avec une </a:t>
            </a:r>
            <a:r>
              <a:rPr lang="fr-FR" u="sng"/>
              <a:t>application mobile</a:t>
            </a:r>
            <a:r>
              <a:rPr lang="fr-FR"/>
              <a:t> qui permet à l'utilisateur de voir le taux du gaz dans un temps bien précis.</a:t>
            </a:r>
          </a:p>
          <a:p>
            <a:pPr marL="0" indent="0" algn="ctr"/>
            <a:r>
              <a:rPr lang="fr-FR"/>
              <a:t>Ainsi, cette application déclenche </a:t>
            </a:r>
            <a:r>
              <a:rPr lang="fr-FR" u="sng"/>
              <a:t>une alerte</a:t>
            </a:r>
            <a:r>
              <a:rPr lang="fr-FR"/>
              <a:t> lors du dépassement d'un taux bien déterminé.</a:t>
            </a:r>
          </a:p>
        </p:txBody>
      </p:sp>
      <p:sp>
        <p:nvSpPr>
          <p:cNvPr id="2" name="Google Shape;4359;p35">
            <a:extLst>
              <a:ext uri="{FF2B5EF4-FFF2-40B4-BE49-F238E27FC236}">
                <a16:creationId xmlns:a16="http://schemas.microsoft.com/office/drawing/2014/main" id="{72C954EF-22BE-404D-8CC9-0435DE9E1C5B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1F69E7C-ACAE-5A64-E9AC-B71CCC83C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3" y="592854"/>
            <a:ext cx="1776693" cy="17682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0" name="Google Shape;4390;p38"/>
          <p:cNvGrpSpPr/>
          <p:nvPr/>
        </p:nvGrpSpPr>
        <p:grpSpPr>
          <a:xfrm>
            <a:off x="2671666" y="1878800"/>
            <a:ext cx="592617" cy="572126"/>
            <a:chOff x="1411061" y="1425463"/>
            <a:chExt cx="373514" cy="360622"/>
          </a:xfrm>
        </p:grpSpPr>
        <p:sp>
          <p:nvSpPr>
            <p:cNvPr id="4391" name="Google Shape;4391;p38"/>
            <p:cNvSpPr/>
            <p:nvPr/>
          </p:nvSpPr>
          <p:spPr>
            <a:xfrm>
              <a:off x="1754762" y="1642047"/>
              <a:ext cx="15587" cy="14365"/>
            </a:xfrm>
            <a:custGeom>
              <a:avLst/>
              <a:gdLst/>
              <a:ahLst/>
              <a:cxnLst/>
              <a:rect l="l" t="t" r="r" b="b"/>
              <a:pathLst>
                <a:path w="561" h="517" extrusionOk="0">
                  <a:moveTo>
                    <a:pt x="278" y="0"/>
                  </a:moveTo>
                  <a:cubicBezTo>
                    <a:pt x="161" y="0"/>
                    <a:pt x="46" y="81"/>
                    <a:pt x="25" y="218"/>
                  </a:cubicBezTo>
                  <a:cubicBezTo>
                    <a:pt x="1" y="349"/>
                    <a:pt x="84" y="504"/>
                    <a:pt x="239" y="516"/>
                  </a:cubicBezTo>
                  <a:lnTo>
                    <a:pt x="287" y="516"/>
                  </a:lnTo>
                  <a:cubicBezTo>
                    <a:pt x="406" y="516"/>
                    <a:pt x="501" y="421"/>
                    <a:pt x="537" y="302"/>
                  </a:cubicBezTo>
                  <a:cubicBezTo>
                    <a:pt x="560" y="171"/>
                    <a:pt x="477" y="40"/>
                    <a:pt x="322" y="4"/>
                  </a:cubicBezTo>
                  <a:cubicBezTo>
                    <a:pt x="307" y="1"/>
                    <a:pt x="292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8"/>
            <p:cNvSpPr/>
            <p:nvPr/>
          </p:nvSpPr>
          <p:spPr>
            <a:xfrm>
              <a:off x="1602278" y="1562332"/>
              <a:ext cx="182297" cy="223419"/>
            </a:xfrm>
            <a:custGeom>
              <a:avLst/>
              <a:gdLst/>
              <a:ahLst/>
              <a:cxnLst/>
              <a:rect l="l" t="t" r="r" b="b"/>
              <a:pathLst>
                <a:path w="6561" h="8041" extrusionOk="0">
                  <a:moveTo>
                    <a:pt x="2941" y="6909"/>
                  </a:moveTo>
                  <a:lnTo>
                    <a:pt x="2941" y="6933"/>
                  </a:lnTo>
                  <a:cubicBezTo>
                    <a:pt x="2989" y="6933"/>
                    <a:pt x="3012" y="6969"/>
                    <a:pt x="3012" y="7016"/>
                  </a:cubicBezTo>
                  <a:lnTo>
                    <a:pt x="3012" y="7445"/>
                  </a:lnTo>
                  <a:cubicBezTo>
                    <a:pt x="3012" y="7493"/>
                    <a:pt x="2989" y="7517"/>
                    <a:pt x="2941" y="7517"/>
                  </a:cubicBezTo>
                  <a:lnTo>
                    <a:pt x="560" y="7517"/>
                  </a:lnTo>
                  <a:cubicBezTo>
                    <a:pt x="512" y="7517"/>
                    <a:pt x="488" y="7493"/>
                    <a:pt x="488" y="7445"/>
                  </a:cubicBezTo>
                  <a:lnTo>
                    <a:pt x="488" y="6981"/>
                  </a:lnTo>
                  <a:cubicBezTo>
                    <a:pt x="488" y="6981"/>
                    <a:pt x="512" y="6909"/>
                    <a:pt x="560" y="6909"/>
                  </a:cubicBezTo>
                  <a:close/>
                  <a:moveTo>
                    <a:pt x="5756" y="0"/>
                  </a:moveTo>
                  <a:cubicBezTo>
                    <a:pt x="5446" y="0"/>
                    <a:pt x="5117" y="190"/>
                    <a:pt x="5025" y="599"/>
                  </a:cubicBezTo>
                  <a:lnTo>
                    <a:pt x="4667" y="2242"/>
                  </a:lnTo>
                  <a:cubicBezTo>
                    <a:pt x="4592" y="2215"/>
                    <a:pt x="4513" y="2201"/>
                    <a:pt x="4435" y="2201"/>
                  </a:cubicBezTo>
                  <a:cubicBezTo>
                    <a:pt x="4241" y="2201"/>
                    <a:pt x="4049" y="2284"/>
                    <a:pt x="3905" y="2444"/>
                  </a:cubicBezTo>
                  <a:lnTo>
                    <a:pt x="3429" y="2992"/>
                  </a:lnTo>
                  <a:cubicBezTo>
                    <a:pt x="3096" y="3397"/>
                    <a:pt x="3096" y="3397"/>
                    <a:pt x="2739" y="3492"/>
                  </a:cubicBezTo>
                  <a:cubicBezTo>
                    <a:pt x="2643" y="3516"/>
                    <a:pt x="2536" y="3528"/>
                    <a:pt x="2417" y="3576"/>
                  </a:cubicBezTo>
                  <a:cubicBezTo>
                    <a:pt x="964" y="4004"/>
                    <a:pt x="381" y="5361"/>
                    <a:pt x="322" y="6469"/>
                  </a:cubicBezTo>
                  <a:cubicBezTo>
                    <a:pt x="131" y="6552"/>
                    <a:pt x="0" y="6766"/>
                    <a:pt x="0" y="7005"/>
                  </a:cubicBezTo>
                  <a:lnTo>
                    <a:pt x="0" y="7457"/>
                  </a:lnTo>
                  <a:cubicBezTo>
                    <a:pt x="0" y="7790"/>
                    <a:pt x="262" y="8040"/>
                    <a:pt x="572" y="8040"/>
                  </a:cubicBezTo>
                  <a:lnTo>
                    <a:pt x="2953" y="8040"/>
                  </a:lnTo>
                  <a:cubicBezTo>
                    <a:pt x="3286" y="8040"/>
                    <a:pt x="3536" y="7778"/>
                    <a:pt x="3536" y="7457"/>
                  </a:cubicBezTo>
                  <a:lnTo>
                    <a:pt x="3536" y="7005"/>
                  </a:lnTo>
                  <a:cubicBezTo>
                    <a:pt x="3536" y="6897"/>
                    <a:pt x="3512" y="6778"/>
                    <a:pt x="3453" y="6683"/>
                  </a:cubicBezTo>
                  <a:lnTo>
                    <a:pt x="4524" y="6112"/>
                  </a:lnTo>
                  <a:cubicBezTo>
                    <a:pt x="5453" y="5588"/>
                    <a:pt x="5608" y="5350"/>
                    <a:pt x="5834" y="4171"/>
                  </a:cubicBezTo>
                  <a:cubicBezTo>
                    <a:pt x="5858" y="4028"/>
                    <a:pt x="5775" y="3885"/>
                    <a:pt x="5620" y="3861"/>
                  </a:cubicBezTo>
                  <a:cubicBezTo>
                    <a:pt x="5601" y="3856"/>
                    <a:pt x="5582" y="3854"/>
                    <a:pt x="5563" y="3854"/>
                  </a:cubicBezTo>
                  <a:cubicBezTo>
                    <a:pt x="5448" y="3854"/>
                    <a:pt x="5332" y="3941"/>
                    <a:pt x="5322" y="4064"/>
                  </a:cubicBezTo>
                  <a:cubicBezTo>
                    <a:pt x="5120" y="5123"/>
                    <a:pt x="5025" y="5219"/>
                    <a:pt x="4263" y="5635"/>
                  </a:cubicBezTo>
                  <a:lnTo>
                    <a:pt x="2881" y="6374"/>
                  </a:lnTo>
                  <a:lnTo>
                    <a:pt x="845" y="6374"/>
                  </a:lnTo>
                  <a:cubicBezTo>
                    <a:pt x="917" y="5469"/>
                    <a:pt x="1393" y="4385"/>
                    <a:pt x="2560" y="4040"/>
                  </a:cubicBezTo>
                  <a:cubicBezTo>
                    <a:pt x="2679" y="4004"/>
                    <a:pt x="2774" y="3980"/>
                    <a:pt x="2858" y="3945"/>
                  </a:cubicBezTo>
                  <a:cubicBezTo>
                    <a:pt x="3310" y="3826"/>
                    <a:pt x="3393" y="3790"/>
                    <a:pt x="3822" y="3290"/>
                  </a:cubicBezTo>
                  <a:lnTo>
                    <a:pt x="4298" y="2742"/>
                  </a:lnTo>
                  <a:cubicBezTo>
                    <a:pt x="4335" y="2699"/>
                    <a:pt x="4385" y="2678"/>
                    <a:pt x="4438" y="2678"/>
                  </a:cubicBezTo>
                  <a:cubicBezTo>
                    <a:pt x="4487" y="2678"/>
                    <a:pt x="4538" y="2696"/>
                    <a:pt x="4584" y="2730"/>
                  </a:cubicBezTo>
                  <a:cubicBezTo>
                    <a:pt x="4679" y="2814"/>
                    <a:pt x="4620" y="2968"/>
                    <a:pt x="4584" y="3040"/>
                  </a:cubicBezTo>
                  <a:cubicBezTo>
                    <a:pt x="4322" y="3409"/>
                    <a:pt x="4084" y="3766"/>
                    <a:pt x="3846" y="4111"/>
                  </a:cubicBezTo>
                  <a:lnTo>
                    <a:pt x="3489" y="4647"/>
                  </a:lnTo>
                  <a:cubicBezTo>
                    <a:pt x="3417" y="4766"/>
                    <a:pt x="3453" y="4933"/>
                    <a:pt x="3572" y="5004"/>
                  </a:cubicBezTo>
                  <a:cubicBezTo>
                    <a:pt x="3617" y="5031"/>
                    <a:pt x="3666" y="5044"/>
                    <a:pt x="3715" y="5044"/>
                  </a:cubicBezTo>
                  <a:cubicBezTo>
                    <a:pt x="3797" y="5044"/>
                    <a:pt x="3877" y="5007"/>
                    <a:pt x="3929" y="4933"/>
                  </a:cubicBezTo>
                  <a:cubicBezTo>
                    <a:pt x="4048" y="4754"/>
                    <a:pt x="4167" y="4576"/>
                    <a:pt x="4286" y="4409"/>
                  </a:cubicBezTo>
                  <a:cubicBezTo>
                    <a:pt x="4524" y="4064"/>
                    <a:pt x="4751" y="3707"/>
                    <a:pt x="5013" y="3337"/>
                  </a:cubicBezTo>
                  <a:cubicBezTo>
                    <a:pt x="5155" y="3111"/>
                    <a:pt x="5191" y="2849"/>
                    <a:pt x="5108" y="2623"/>
                  </a:cubicBezTo>
                  <a:lnTo>
                    <a:pt x="5548" y="694"/>
                  </a:lnTo>
                  <a:cubicBezTo>
                    <a:pt x="5575" y="534"/>
                    <a:pt x="5696" y="513"/>
                    <a:pt x="5764" y="513"/>
                  </a:cubicBezTo>
                  <a:cubicBezTo>
                    <a:pt x="5787" y="513"/>
                    <a:pt x="5804" y="516"/>
                    <a:pt x="5810" y="516"/>
                  </a:cubicBezTo>
                  <a:cubicBezTo>
                    <a:pt x="5870" y="528"/>
                    <a:pt x="6001" y="575"/>
                    <a:pt x="5977" y="766"/>
                  </a:cubicBezTo>
                  <a:lnTo>
                    <a:pt x="5679" y="2302"/>
                  </a:lnTo>
                  <a:cubicBezTo>
                    <a:pt x="5644" y="2444"/>
                    <a:pt x="5739" y="2575"/>
                    <a:pt x="5882" y="2611"/>
                  </a:cubicBezTo>
                  <a:cubicBezTo>
                    <a:pt x="5898" y="2614"/>
                    <a:pt x="5914" y="2615"/>
                    <a:pt x="5930" y="2615"/>
                  </a:cubicBezTo>
                  <a:cubicBezTo>
                    <a:pt x="6055" y="2615"/>
                    <a:pt x="6169" y="2534"/>
                    <a:pt x="6179" y="2397"/>
                  </a:cubicBezTo>
                  <a:lnTo>
                    <a:pt x="6477" y="873"/>
                  </a:lnTo>
                  <a:cubicBezTo>
                    <a:pt x="6560" y="408"/>
                    <a:pt x="6239" y="75"/>
                    <a:pt x="5906" y="16"/>
                  </a:cubicBezTo>
                  <a:cubicBezTo>
                    <a:pt x="5857" y="6"/>
                    <a:pt x="5807" y="0"/>
                    <a:pt x="5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8"/>
            <p:cNvSpPr/>
            <p:nvPr/>
          </p:nvSpPr>
          <p:spPr>
            <a:xfrm>
              <a:off x="1411061" y="1562332"/>
              <a:ext cx="182964" cy="223753"/>
            </a:xfrm>
            <a:custGeom>
              <a:avLst/>
              <a:gdLst/>
              <a:ahLst/>
              <a:cxnLst/>
              <a:rect l="l" t="t" r="r" b="b"/>
              <a:pathLst>
                <a:path w="6585" h="8053" extrusionOk="0">
                  <a:moveTo>
                    <a:pt x="3620" y="6909"/>
                  </a:moveTo>
                  <a:lnTo>
                    <a:pt x="3620" y="6933"/>
                  </a:lnTo>
                  <a:lnTo>
                    <a:pt x="5989" y="6933"/>
                  </a:lnTo>
                  <a:cubicBezTo>
                    <a:pt x="6025" y="6933"/>
                    <a:pt x="6061" y="6969"/>
                    <a:pt x="6061" y="7016"/>
                  </a:cubicBezTo>
                  <a:lnTo>
                    <a:pt x="6061" y="7445"/>
                  </a:lnTo>
                  <a:cubicBezTo>
                    <a:pt x="6061" y="7493"/>
                    <a:pt x="6025" y="7517"/>
                    <a:pt x="5989" y="7517"/>
                  </a:cubicBezTo>
                  <a:lnTo>
                    <a:pt x="3608" y="7517"/>
                  </a:lnTo>
                  <a:cubicBezTo>
                    <a:pt x="3560" y="7517"/>
                    <a:pt x="3525" y="7493"/>
                    <a:pt x="3525" y="7445"/>
                  </a:cubicBezTo>
                  <a:lnTo>
                    <a:pt x="3525" y="6981"/>
                  </a:lnTo>
                  <a:cubicBezTo>
                    <a:pt x="3525" y="6981"/>
                    <a:pt x="3572" y="6909"/>
                    <a:pt x="3620" y="6909"/>
                  </a:cubicBezTo>
                  <a:close/>
                  <a:moveTo>
                    <a:pt x="805" y="0"/>
                  </a:moveTo>
                  <a:cubicBezTo>
                    <a:pt x="754" y="0"/>
                    <a:pt x="704" y="6"/>
                    <a:pt x="655" y="16"/>
                  </a:cubicBezTo>
                  <a:cubicBezTo>
                    <a:pt x="310" y="99"/>
                    <a:pt x="0" y="408"/>
                    <a:pt x="96" y="885"/>
                  </a:cubicBezTo>
                  <a:cubicBezTo>
                    <a:pt x="116" y="1007"/>
                    <a:pt x="215" y="1095"/>
                    <a:pt x="333" y="1095"/>
                  </a:cubicBezTo>
                  <a:cubicBezTo>
                    <a:pt x="353" y="1095"/>
                    <a:pt x="373" y="1092"/>
                    <a:pt x="393" y="1087"/>
                  </a:cubicBezTo>
                  <a:cubicBezTo>
                    <a:pt x="524" y="1063"/>
                    <a:pt x="631" y="932"/>
                    <a:pt x="596" y="778"/>
                  </a:cubicBezTo>
                  <a:cubicBezTo>
                    <a:pt x="572" y="587"/>
                    <a:pt x="703" y="539"/>
                    <a:pt x="762" y="528"/>
                  </a:cubicBezTo>
                  <a:cubicBezTo>
                    <a:pt x="769" y="524"/>
                    <a:pt x="788" y="520"/>
                    <a:pt x="814" y="520"/>
                  </a:cubicBezTo>
                  <a:cubicBezTo>
                    <a:pt x="884" y="520"/>
                    <a:pt x="998" y="550"/>
                    <a:pt x="1024" y="706"/>
                  </a:cubicBezTo>
                  <a:lnTo>
                    <a:pt x="1465" y="2635"/>
                  </a:lnTo>
                  <a:cubicBezTo>
                    <a:pt x="1369" y="2861"/>
                    <a:pt x="1405" y="3135"/>
                    <a:pt x="1560" y="3349"/>
                  </a:cubicBezTo>
                  <a:cubicBezTo>
                    <a:pt x="1822" y="3730"/>
                    <a:pt x="2060" y="4088"/>
                    <a:pt x="2298" y="4421"/>
                  </a:cubicBezTo>
                  <a:cubicBezTo>
                    <a:pt x="2417" y="4599"/>
                    <a:pt x="2536" y="4778"/>
                    <a:pt x="2655" y="4945"/>
                  </a:cubicBezTo>
                  <a:cubicBezTo>
                    <a:pt x="2700" y="5020"/>
                    <a:pt x="2783" y="5062"/>
                    <a:pt x="2868" y="5062"/>
                  </a:cubicBezTo>
                  <a:cubicBezTo>
                    <a:pt x="2918" y="5062"/>
                    <a:pt x="2968" y="5047"/>
                    <a:pt x="3013" y="5016"/>
                  </a:cubicBezTo>
                  <a:cubicBezTo>
                    <a:pt x="3132" y="4945"/>
                    <a:pt x="3155" y="4778"/>
                    <a:pt x="3084" y="4659"/>
                  </a:cubicBezTo>
                  <a:lnTo>
                    <a:pt x="2727" y="4123"/>
                  </a:lnTo>
                  <a:cubicBezTo>
                    <a:pt x="2489" y="3790"/>
                    <a:pt x="2251" y="3433"/>
                    <a:pt x="2001" y="3052"/>
                  </a:cubicBezTo>
                  <a:cubicBezTo>
                    <a:pt x="1953" y="2980"/>
                    <a:pt x="1893" y="2837"/>
                    <a:pt x="2001" y="2742"/>
                  </a:cubicBezTo>
                  <a:cubicBezTo>
                    <a:pt x="2039" y="2709"/>
                    <a:pt x="2084" y="2694"/>
                    <a:pt x="2130" y="2694"/>
                  </a:cubicBezTo>
                  <a:cubicBezTo>
                    <a:pt x="2183" y="2694"/>
                    <a:pt x="2236" y="2715"/>
                    <a:pt x="2274" y="2754"/>
                  </a:cubicBezTo>
                  <a:lnTo>
                    <a:pt x="2751" y="3314"/>
                  </a:lnTo>
                  <a:cubicBezTo>
                    <a:pt x="3167" y="3802"/>
                    <a:pt x="3263" y="3849"/>
                    <a:pt x="3727" y="3968"/>
                  </a:cubicBezTo>
                  <a:cubicBezTo>
                    <a:pt x="3810" y="3992"/>
                    <a:pt x="3906" y="4004"/>
                    <a:pt x="4025" y="4052"/>
                  </a:cubicBezTo>
                  <a:cubicBezTo>
                    <a:pt x="5179" y="4397"/>
                    <a:pt x="5656" y="5469"/>
                    <a:pt x="5727" y="6385"/>
                  </a:cubicBezTo>
                  <a:lnTo>
                    <a:pt x="3691" y="6385"/>
                  </a:lnTo>
                  <a:lnTo>
                    <a:pt x="2310" y="5647"/>
                  </a:lnTo>
                  <a:cubicBezTo>
                    <a:pt x="1548" y="5219"/>
                    <a:pt x="1465" y="5135"/>
                    <a:pt x="1250" y="4088"/>
                  </a:cubicBezTo>
                  <a:lnTo>
                    <a:pt x="953" y="2552"/>
                  </a:lnTo>
                  <a:cubicBezTo>
                    <a:pt x="932" y="2414"/>
                    <a:pt x="817" y="2333"/>
                    <a:pt x="700" y="2333"/>
                  </a:cubicBezTo>
                  <a:cubicBezTo>
                    <a:pt x="685" y="2333"/>
                    <a:pt x="670" y="2335"/>
                    <a:pt x="655" y="2337"/>
                  </a:cubicBezTo>
                  <a:cubicBezTo>
                    <a:pt x="524" y="2373"/>
                    <a:pt x="417" y="2504"/>
                    <a:pt x="453" y="2659"/>
                  </a:cubicBezTo>
                  <a:lnTo>
                    <a:pt x="750" y="4183"/>
                  </a:lnTo>
                  <a:cubicBezTo>
                    <a:pt x="965" y="5361"/>
                    <a:pt x="1131" y="5600"/>
                    <a:pt x="2060" y="6123"/>
                  </a:cubicBezTo>
                  <a:lnTo>
                    <a:pt x="3132" y="6707"/>
                  </a:lnTo>
                  <a:cubicBezTo>
                    <a:pt x="3072" y="6790"/>
                    <a:pt x="3036" y="6897"/>
                    <a:pt x="3036" y="7016"/>
                  </a:cubicBezTo>
                  <a:lnTo>
                    <a:pt x="3036" y="7481"/>
                  </a:lnTo>
                  <a:cubicBezTo>
                    <a:pt x="3036" y="7802"/>
                    <a:pt x="3310" y="8052"/>
                    <a:pt x="3620" y="8052"/>
                  </a:cubicBezTo>
                  <a:lnTo>
                    <a:pt x="6001" y="8052"/>
                  </a:lnTo>
                  <a:cubicBezTo>
                    <a:pt x="6322" y="8052"/>
                    <a:pt x="6584" y="7790"/>
                    <a:pt x="6584" y="7481"/>
                  </a:cubicBezTo>
                  <a:lnTo>
                    <a:pt x="6584" y="7016"/>
                  </a:lnTo>
                  <a:cubicBezTo>
                    <a:pt x="6584" y="6766"/>
                    <a:pt x="6442" y="6552"/>
                    <a:pt x="6239" y="6469"/>
                  </a:cubicBezTo>
                  <a:cubicBezTo>
                    <a:pt x="6180" y="5350"/>
                    <a:pt x="5596" y="4004"/>
                    <a:pt x="4144" y="3576"/>
                  </a:cubicBezTo>
                  <a:cubicBezTo>
                    <a:pt x="4025" y="3528"/>
                    <a:pt x="3917" y="3516"/>
                    <a:pt x="3822" y="3492"/>
                  </a:cubicBezTo>
                  <a:cubicBezTo>
                    <a:pt x="3465" y="3397"/>
                    <a:pt x="3465" y="3397"/>
                    <a:pt x="3132" y="2992"/>
                  </a:cubicBezTo>
                  <a:lnTo>
                    <a:pt x="2655" y="2444"/>
                  </a:lnTo>
                  <a:cubicBezTo>
                    <a:pt x="2511" y="2284"/>
                    <a:pt x="2319" y="2201"/>
                    <a:pt x="2126" y="2201"/>
                  </a:cubicBezTo>
                  <a:cubicBezTo>
                    <a:pt x="2048" y="2201"/>
                    <a:pt x="1969" y="2215"/>
                    <a:pt x="1893" y="2242"/>
                  </a:cubicBezTo>
                  <a:lnTo>
                    <a:pt x="1536" y="599"/>
                  </a:lnTo>
                  <a:cubicBezTo>
                    <a:pt x="1444" y="190"/>
                    <a:pt x="1115" y="0"/>
                    <a:pt x="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8"/>
            <p:cNvSpPr/>
            <p:nvPr/>
          </p:nvSpPr>
          <p:spPr>
            <a:xfrm>
              <a:off x="1419008" y="1608205"/>
              <a:ext cx="15560" cy="14115"/>
            </a:xfrm>
            <a:custGeom>
              <a:avLst/>
              <a:gdLst/>
              <a:ahLst/>
              <a:cxnLst/>
              <a:rect l="l" t="t" r="r" b="b"/>
              <a:pathLst>
                <a:path w="560" h="508" extrusionOk="0">
                  <a:moveTo>
                    <a:pt x="290" y="1"/>
                  </a:moveTo>
                  <a:cubicBezTo>
                    <a:pt x="273" y="1"/>
                    <a:pt x="255" y="3"/>
                    <a:pt x="238" y="8"/>
                  </a:cubicBezTo>
                  <a:cubicBezTo>
                    <a:pt x="107" y="31"/>
                    <a:pt x="0" y="162"/>
                    <a:pt x="24" y="305"/>
                  </a:cubicBezTo>
                  <a:cubicBezTo>
                    <a:pt x="60" y="424"/>
                    <a:pt x="167" y="508"/>
                    <a:pt x="286" y="508"/>
                  </a:cubicBezTo>
                  <a:lnTo>
                    <a:pt x="321" y="508"/>
                  </a:lnTo>
                  <a:cubicBezTo>
                    <a:pt x="464" y="484"/>
                    <a:pt x="560" y="353"/>
                    <a:pt x="536" y="210"/>
                  </a:cubicBezTo>
                  <a:cubicBezTo>
                    <a:pt x="505" y="96"/>
                    <a:pt x="402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8"/>
            <p:cNvSpPr/>
            <p:nvPr/>
          </p:nvSpPr>
          <p:spPr>
            <a:xfrm>
              <a:off x="1589691" y="1565722"/>
              <a:ext cx="16254" cy="14587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92" y="1"/>
                  </a:moveTo>
                  <a:cubicBezTo>
                    <a:pt x="227" y="1"/>
                    <a:pt x="161" y="25"/>
                    <a:pt x="108" y="72"/>
                  </a:cubicBezTo>
                  <a:cubicBezTo>
                    <a:pt x="1" y="179"/>
                    <a:pt x="1" y="346"/>
                    <a:pt x="108" y="453"/>
                  </a:cubicBezTo>
                  <a:cubicBezTo>
                    <a:pt x="161" y="501"/>
                    <a:pt x="227" y="525"/>
                    <a:pt x="292" y="525"/>
                  </a:cubicBezTo>
                  <a:cubicBezTo>
                    <a:pt x="358" y="525"/>
                    <a:pt x="423" y="501"/>
                    <a:pt x="477" y="453"/>
                  </a:cubicBezTo>
                  <a:cubicBezTo>
                    <a:pt x="584" y="346"/>
                    <a:pt x="584" y="179"/>
                    <a:pt x="477" y="72"/>
                  </a:cubicBezTo>
                  <a:cubicBezTo>
                    <a:pt x="423" y="25"/>
                    <a:pt x="358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8"/>
            <p:cNvSpPr/>
            <p:nvPr/>
          </p:nvSpPr>
          <p:spPr>
            <a:xfrm>
              <a:off x="1549347" y="1507846"/>
              <a:ext cx="97609" cy="31703"/>
            </a:xfrm>
            <a:custGeom>
              <a:avLst/>
              <a:gdLst/>
              <a:ahLst/>
              <a:cxnLst/>
              <a:rect l="l" t="t" r="r" b="b"/>
              <a:pathLst>
                <a:path w="3513" h="1141" extrusionOk="0">
                  <a:moveTo>
                    <a:pt x="1750" y="0"/>
                  </a:moveTo>
                  <a:cubicBezTo>
                    <a:pt x="1131" y="0"/>
                    <a:pt x="548" y="238"/>
                    <a:pt x="95" y="691"/>
                  </a:cubicBezTo>
                  <a:cubicBezTo>
                    <a:pt x="0" y="786"/>
                    <a:pt x="0" y="953"/>
                    <a:pt x="95" y="1060"/>
                  </a:cubicBezTo>
                  <a:cubicBezTo>
                    <a:pt x="143" y="1107"/>
                    <a:pt x="214" y="1131"/>
                    <a:pt x="274" y="1131"/>
                  </a:cubicBezTo>
                  <a:cubicBezTo>
                    <a:pt x="333" y="1131"/>
                    <a:pt x="417" y="1107"/>
                    <a:pt x="453" y="1060"/>
                  </a:cubicBezTo>
                  <a:cubicBezTo>
                    <a:pt x="798" y="715"/>
                    <a:pt x="1262" y="524"/>
                    <a:pt x="1738" y="524"/>
                  </a:cubicBezTo>
                  <a:cubicBezTo>
                    <a:pt x="2227" y="536"/>
                    <a:pt x="2691" y="715"/>
                    <a:pt x="3036" y="1060"/>
                  </a:cubicBezTo>
                  <a:cubicBezTo>
                    <a:pt x="3084" y="1113"/>
                    <a:pt x="3149" y="1140"/>
                    <a:pt x="3216" y="1140"/>
                  </a:cubicBezTo>
                  <a:cubicBezTo>
                    <a:pt x="3283" y="1140"/>
                    <a:pt x="3352" y="1113"/>
                    <a:pt x="3405" y="1060"/>
                  </a:cubicBezTo>
                  <a:cubicBezTo>
                    <a:pt x="3512" y="953"/>
                    <a:pt x="3512" y="786"/>
                    <a:pt x="3405" y="691"/>
                  </a:cubicBezTo>
                  <a:cubicBezTo>
                    <a:pt x="2953" y="238"/>
                    <a:pt x="2381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1569519" y="1537103"/>
              <a:ext cx="56598" cy="23034"/>
            </a:xfrm>
            <a:custGeom>
              <a:avLst/>
              <a:gdLst/>
              <a:ahLst/>
              <a:cxnLst/>
              <a:rect l="l" t="t" r="r" b="b"/>
              <a:pathLst>
                <a:path w="2037" h="829" extrusionOk="0">
                  <a:moveTo>
                    <a:pt x="1017" y="1"/>
                  </a:moveTo>
                  <a:cubicBezTo>
                    <a:pt x="685" y="1"/>
                    <a:pt x="352" y="126"/>
                    <a:pt x="96" y="376"/>
                  </a:cubicBezTo>
                  <a:cubicBezTo>
                    <a:pt x="0" y="483"/>
                    <a:pt x="0" y="650"/>
                    <a:pt x="96" y="745"/>
                  </a:cubicBezTo>
                  <a:cubicBezTo>
                    <a:pt x="149" y="799"/>
                    <a:pt x="218" y="825"/>
                    <a:pt x="286" y="825"/>
                  </a:cubicBezTo>
                  <a:cubicBezTo>
                    <a:pt x="355" y="825"/>
                    <a:pt x="423" y="799"/>
                    <a:pt x="477" y="745"/>
                  </a:cubicBezTo>
                  <a:cubicBezTo>
                    <a:pt x="625" y="590"/>
                    <a:pt x="822" y="513"/>
                    <a:pt x="1020" y="513"/>
                  </a:cubicBezTo>
                  <a:cubicBezTo>
                    <a:pt x="1218" y="513"/>
                    <a:pt x="1417" y="590"/>
                    <a:pt x="1572" y="745"/>
                  </a:cubicBezTo>
                  <a:cubicBezTo>
                    <a:pt x="1620" y="793"/>
                    <a:pt x="1691" y="828"/>
                    <a:pt x="1751" y="828"/>
                  </a:cubicBezTo>
                  <a:cubicBezTo>
                    <a:pt x="1810" y="828"/>
                    <a:pt x="1893" y="793"/>
                    <a:pt x="1929" y="745"/>
                  </a:cubicBezTo>
                  <a:cubicBezTo>
                    <a:pt x="2036" y="650"/>
                    <a:pt x="2036" y="483"/>
                    <a:pt x="1929" y="376"/>
                  </a:cubicBezTo>
                  <a:cubicBezTo>
                    <a:pt x="1679" y="126"/>
                    <a:pt x="1349" y="1"/>
                    <a:pt x="1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1411728" y="1425463"/>
              <a:ext cx="372513" cy="266014"/>
            </a:xfrm>
            <a:custGeom>
              <a:avLst/>
              <a:gdLst/>
              <a:ahLst/>
              <a:cxnLst/>
              <a:rect l="l" t="t" r="r" b="b"/>
              <a:pathLst>
                <a:path w="13407" h="9574" extrusionOk="0">
                  <a:moveTo>
                    <a:pt x="10323" y="524"/>
                  </a:moveTo>
                  <a:cubicBezTo>
                    <a:pt x="10466" y="524"/>
                    <a:pt x="10573" y="643"/>
                    <a:pt x="10573" y="774"/>
                  </a:cubicBezTo>
                  <a:cubicBezTo>
                    <a:pt x="10573" y="929"/>
                    <a:pt x="10454" y="1024"/>
                    <a:pt x="10323" y="1024"/>
                  </a:cubicBezTo>
                  <a:cubicBezTo>
                    <a:pt x="10168" y="1024"/>
                    <a:pt x="10073" y="905"/>
                    <a:pt x="10073" y="774"/>
                  </a:cubicBezTo>
                  <a:cubicBezTo>
                    <a:pt x="10073" y="643"/>
                    <a:pt x="10168" y="524"/>
                    <a:pt x="10323" y="524"/>
                  </a:cubicBezTo>
                  <a:close/>
                  <a:moveTo>
                    <a:pt x="3072" y="536"/>
                  </a:moveTo>
                  <a:cubicBezTo>
                    <a:pt x="3203" y="536"/>
                    <a:pt x="3322" y="655"/>
                    <a:pt x="3322" y="798"/>
                  </a:cubicBezTo>
                  <a:cubicBezTo>
                    <a:pt x="3346" y="929"/>
                    <a:pt x="3227" y="1048"/>
                    <a:pt x="3072" y="1048"/>
                  </a:cubicBezTo>
                  <a:cubicBezTo>
                    <a:pt x="2929" y="1048"/>
                    <a:pt x="2822" y="929"/>
                    <a:pt x="2822" y="798"/>
                  </a:cubicBezTo>
                  <a:cubicBezTo>
                    <a:pt x="2822" y="643"/>
                    <a:pt x="2941" y="536"/>
                    <a:pt x="3072" y="536"/>
                  </a:cubicBezTo>
                  <a:close/>
                  <a:moveTo>
                    <a:pt x="12549" y="2072"/>
                  </a:moveTo>
                  <a:cubicBezTo>
                    <a:pt x="12704" y="2072"/>
                    <a:pt x="12799" y="2191"/>
                    <a:pt x="12799" y="2322"/>
                  </a:cubicBezTo>
                  <a:cubicBezTo>
                    <a:pt x="12799" y="2477"/>
                    <a:pt x="12680" y="2572"/>
                    <a:pt x="12549" y="2572"/>
                  </a:cubicBezTo>
                  <a:cubicBezTo>
                    <a:pt x="12406" y="2572"/>
                    <a:pt x="12299" y="2453"/>
                    <a:pt x="12299" y="2322"/>
                  </a:cubicBezTo>
                  <a:cubicBezTo>
                    <a:pt x="12299" y="2191"/>
                    <a:pt x="12406" y="2072"/>
                    <a:pt x="12549" y="2072"/>
                  </a:cubicBezTo>
                  <a:close/>
                  <a:moveTo>
                    <a:pt x="845" y="2084"/>
                  </a:moveTo>
                  <a:cubicBezTo>
                    <a:pt x="988" y="2084"/>
                    <a:pt x="1095" y="2203"/>
                    <a:pt x="1095" y="2346"/>
                  </a:cubicBezTo>
                  <a:cubicBezTo>
                    <a:pt x="1107" y="2477"/>
                    <a:pt x="988" y="2596"/>
                    <a:pt x="845" y="2596"/>
                  </a:cubicBezTo>
                  <a:cubicBezTo>
                    <a:pt x="691" y="2596"/>
                    <a:pt x="583" y="2477"/>
                    <a:pt x="583" y="2346"/>
                  </a:cubicBezTo>
                  <a:cubicBezTo>
                    <a:pt x="583" y="2191"/>
                    <a:pt x="703" y="2084"/>
                    <a:pt x="845" y="2084"/>
                  </a:cubicBezTo>
                  <a:close/>
                  <a:moveTo>
                    <a:pt x="11263" y="3894"/>
                  </a:moveTo>
                  <a:cubicBezTo>
                    <a:pt x="11406" y="3894"/>
                    <a:pt x="11513" y="4013"/>
                    <a:pt x="11513" y="4144"/>
                  </a:cubicBezTo>
                  <a:cubicBezTo>
                    <a:pt x="11513" y="4287"/>
                    <a:pt x="11394" y="4394"/>
                    <a:pt x="11263" y="4394"/>
                  </a:cubicBezTo>
                  <a:cubicBezTo>
                    <a:pt x="11109" y="4394"/>
                    <a:pt x="11001" y="4275"/>
                    <a:pt x="11001" y="4144"/>
                  </a:cubicBezTo>
                  <a:cubicBezTo>
                    <a:pt x="10990" y="4013"/>
                    <a:pt x="11109" y="3894"/>
                    <a:pt x="11263" y="3894"/>
                  </a:cubicBezTo>
                  <a:close/>
                  <a:moveTo>
                    <a:pt x="2131" y="3906"/>
                  </a:moveTo>
                  <a:cubicBezTo>
                    <a:pt x="2286" y="3906"/>
                    <a:pt x="2381" y="4025"/>
                    <a:pt x="2381" y="4156"/>
                  </a:cubicBezTo>
                  <a:cubicBezTo>
                    <a:pt x="2405" y="4287"/>
                    <a:pt x="2286" y="4406"/>
                    <a:pt x="2131" y="4406"/>
                  </a:cubicBezTo>
                  <a:cubicBezTo>
                    <a:pt x="1988" y="4406"/>
                    <a:pt x="1881" y="4287"/>
                    <a:pt x="1881" y="4156"/>
                  </a:cubicBezTo>
                  <a:cubicBezTo>
                    <a:pt x="1881" y="4013"/>
                    <a:pt x="2000" y="3906"/>
                    <a:pt x="2131" y="3906"/>
                  </a:cubicBezTo>
                  <a:close/>
                  <a:moveTo>
                    <a:pt x="6691" y="1572"/>
                  </a:moveTo>
                  <a:cubicBezTo>
                    <a:pt x="8251" y="1572"/>
                    <a:pt x="9525" y="2846"/>
                    <a:pt x="9525" y="4406"/>
                  </a:cubicBezTo>
                  <a:cubicBezTo>
                    <a:pt x="9525" y="5977"/>
                    <a:pt x="8251" y="7251"/>
                    <a:pt x="6691" y="7251"/>
                  </a:cubicBezTo>
                  <a:cubicBezTo>
                    <a:pt x="5132" y="7251"/>
                    <a:pt x="3846" y="5977"/>
                    <a:pt x="3846" y="4406"/>
                  </a:cubicBezTo>
                  <a:cubicBezTo>
                    <a:pt x="3846" y="2846"/>
                    <a:pt x="5132" y="1572"/>
                    <a:pt x="6691" y="1572"/>
                  </a:cubicBezTo>
                  <a:close/>
                  <a:moveTo>
                    <a:pt x="6703" y="8561"/>
                  </a:moveTo>
                  <a:cubicBezTo>
                    <a:pt x="6858" y="8561"/>
                    <a:pt x="6953" y="8680"/>
                    <a:pt x="6953" y="8811"/>
                  </a:cubicBezTo>
                  <a:cubicBezTo>
                    <a:pt x="6953" y="8954"/>
                    <a:pt x="6834" y="9073"/>
                    <a:pt x="6703" y="9073"/>
                  </a:cubicBezTo>
                  <a:cubicBezTo>
                    <a:pt x="6560" y="9073"/>
                    <a:pt x="6453" y="8954"/>
                    <a:pt x="6453" y="8811"/>
                  </a:cubicBezTo>
                  <a:cubicBezTo>
                    <a:pt x="6453" y="8668"/>
                    <a:pt x="6572" y="8561"/>
                    <a:pt x="6703" y="8561"/>
                  </a:cubicBezTo>
                  <a:close/>
                  <a:moveTo>
                    <a:pt x="10323" y="1"/>
                  </a:moveTo>
                  <a:cubicBezTo>
                    <a:pt x="9978" y="1"/>
                    <a:pt x="9692" y="227"/>
                    <a:pt x="9597" y="524"/>
                  </a:cubicBezTo>
                  <a:lnTo>
                    <a:pt x="8715" y="524"/>
                  </a:lnTo>
                  <a:cubicBezTo>
                    <a:pt x="8644" y="524"/>
                    <a:pt x="8584" y="560"/>
                    <a:pt x="8537" y="596"/>
                  </a:cubicBezTo>
                  <a:lnTo>
                    <a:pt x="7882" y="1251"/>
                  </a:lnTo>
                  <a:cubicBezTo>
                    <a:pt x="7525" y="1120"/>
                    <a:pt x="7120" y="1048"/>
                    <a:pt x="6703" y="1048"/>
                  </a:cubicBezTo>
                  <a:cubicBezTo>
                    <a:pt x="6287" y="1048"/>
                    <a:pt x="5906" y="1120"/>
                    <a:pt x="5525" y="1251"/>
                  </a:cubicBezTo>
                  <a:lnTo>
                    <a:pt x="4870" y="596"/>
                  </a:lnTo>
                  <a:cubicBezTo>
                    <a:pt x="4834" y="560"/>
                    <a:pt x="4751" y="524"/>
                    <a:pt x="4691" y="524"/>
                  </a:cubicBezTo>
                  <a:lnTo>
                    <a:pt x="3798" y="524"/>
                  </a:lnTo>
                  <a:cubicBezTo>
                    <a:pt x="3692" y="218"/>
                    <a:pt x="3418" y="14"/>
                    <a:pt x="3074" y="14"/>
                  </a:cubicBezTo>
                  <a:cubicBezTo>
                    <a:pt x="3031" y="14"/>
                    <a:pt x="2986" y="18"/>
                    <a:pt x="2941" y="24"/>
                  </a:cubicBezTo>
                  <a:cubicBezTo>
                    <a:pt x="2608" y="60"/>
                    <a:pt x="2346" y="334"/>
                    <a:pt x="2298" y="655"/>
                  </a:cubicBezTo>
                  <a:cubicBezTo>
                    <a:pt x="2227" y="1155"/>
                    <a:pt x="2596" y="1572"/>
                    <a:pt x="3072" y="1572"/>
                  </a:cubicBezTo>
                  <a:cubicBezTo>
                    <a:pt x="3417" y="1572"/>
                    <a:pt x="3703" y="1346"/>
                    <a:pt x="3798" y="1048"/>
                  </a:cubicBezTo>
                  <a:lnTo>
                    <a:pt x="4596" y="1048"/>
                  </a:lnTo>
                  <a:lnTo>
                    <a:pt x="5036" y="1489"/>
                  </a:lnTo>
                  <a:cubicBezTo>
                    <a:pt x="4620" y="1727"/>
                    <a:pt x="4263" y="2048"/>
                    <a:pt x="4001" y="2429"/>
                  </a:cubicBezTo>
                  <a:lnTo>
                    <a:pt x="3120" y="2429"/>
                  </a:lnTo>
                  <a:lnTo>
                    <a:pt x="2846" y="2167"/>
                  </a:lnTo>
                  <a:cubicBezTo>
                    <a:pt x="2810" y="2120"/>
                    <a:pt x="2727" y="2084"/>
                    <a:pt x="2667" y="2084"/>
                  </a:cubicBezTo>
                  <a:lnTo>
                    <a:pt x="1584" y="2084"/>
                  </a:lnTo>
                  <a:cubicBezTo>
                    <a:pt x="1477" y="1787"/>
                    <a:pt x="1191" y="1575"/>
                    <a:pt x="852" y="1575"/>
                  </a:cubicBezTo>
                  <a:cubicBezTo>
                    <a:pt x="811" y="1575"/>
                    <a:pt x="769" y="1578"/>
                    <a:pt x="726" y="1584"/>
                  </a:cubicBezTo>
                  <a:cubicBezTo>
                    <a:pt x="393" y="1632"/>
                    <a:pt x="131" y="1894"/>
                    <a:pt x="83" y="2227"/>
                  </a:cubicBezTo>
                  <a:cubicBezTo>
                    <a:pt x="0" y="2715"/>
                    <a:pt x="381" y="3132"/>
                    <a:pt x="857" y="3132"/>
                  </a:cubicBezTo>
                  <a:cubicBezTo>
                    <a:pt x="1191" y="3132"/>
                    <a:pt x="1476" y="2906"/>
                    <a:pt x="1584" y="2608"/>
                  </a:cubicBezTo>
                  <a:lnTo>
                    <a:pt x="2560" y="2608"/>
                  </a:lnTo>
                  <a:lnTo>
                    <a:pt x="2834" y="2882"/>
                  </a:lnTo>
                  <a:cubicBezTo>
                    <a:pt x="2881" y="2918"/>
                    <a:pt x="2953" y="2953"/>
                    <a:pt x="3012" y="2953"/>
                  </a:cubicBezTo>
                  <a:lnTo>
                    <a:pt x="3679" y="2953"/>
                  </a:lnTo>
                  <a:cubicBezTo>
                    <a:pt x="3536" y="3251"/>
                    <a:pt x="3429" y="3572"/>
                    <a:pt x="3381" y="3918"/>
                  </a:cubicBezTo>
                  <a:lnTo>
                    <a:pt x="2881" y="3918"/>
                  </a:lnTo>
                  <a:cubicBezTo>
                    <a:pt x="2881" y="3918"/>
                    <a:pt x="2477" y="3382"/>
                    <a:pt x="2143" y="3382"/>
                  </a:cubicBezTo>
                  <a:cubicBezTo>
                    <a:pt x="1715" y="3382"/>
                    <a:pt x="1369" y="3727"/>
                    <a:pt x="1369" y="4156"/>
                  </a:cubicBezTo>
                  <a:cubicBezTo>
                    <a:pt x="1369" y="4584"/>
                    <a:pt x="1715" y="4930"/>
                    <a:pt x="2143" y="4930"/>
                  </a:cubicBezTo>
                  <a:cubicBezTo>
                    <a:pt x="2488" y="4930"/>
                    <a:pt x="2774" y="4703"/>
                    <a:pt x="2881" y="4394"/>
                  </a:cubicBezTo>
                  <a:lnTo>
                    <a:pt x="3334" y="4394"/>
                  </a:lnTo>
                  <a:cubicBezTo>
                    <a:pt x="3334" y="6168"/>
                    <a:pt x="4703" y="7620"/>
                    <a:pt x="6453" y="7763"/>
                  </a:cubicBezTo>
                  <a:lnTo>
                    <a:pt x="6453" y="8073"/>
                  </a:lnTo>
                  <a:cubicBezTo>
                    <a:pt x="6132" y="8168"/>
                    <a:pt x="5929" y="8466"/>
                    <a:pt x="5929" y="8799"/>
                  </a:cubicBezTo>
                  <a:cubicBezTo>
                    <a:pt x="5929" y="9228"/>
                    <a:pt x="6275" y="9573"/>
                    <a:pt x="6703" y="9573"/>
                  </a:cubicBezTo>
                  <a:cubicBezTo>
                    <a:pt x="7120" y="9573"/>
                    <a:pt x="7477" y="9228"/>
                    <a:pt x="7477" y="8799"/>
                  </a:cubicBezTo>
                  <a:cubicBezTo>
                    <a:pt x="7477" y="8454"/>
                    <a:pt x="7251" y="8180"/>
                    <a:pt x="6977" y="8073"/>
                  </a:cubicBezTo>
                  <a:lnTo>
                    <a:pt x="6977" y="7763"/>
                  </a:lnTo>
                  <a:cubicBezTo>
                    <a:pt x="8704" y="7620"/>
                    <a:pt x="10073" y="6180"/>
                    <a:pt x="10073" y="4394"/>
                  </a:cubicBezTo>
                  <a:lnTo>
                    <a:pt x="10525" y="4394"/>
                  </a:lnTo>
                  <a:cubicBezTo>
                    <a:pt x="10632" y="4703"/>
                    <a:pt x="10930" y="4930"/>
                    <a:pt x="11263" y="4930"/>
                  </a:cubicBezTo>
                  <a:cubicBezTo>
                    <a:pt x="11692" y="4930"/>
                    <a:pt x="12037" y="4584"/>
                    <a:pt x="12037" y="4156"/>
                  </a:cubicBezTo>
                  <a:cubicBezTo>
                    <a:pt x="12037" y="3727"/>
                    <a:pt x="11692" y="3382"/>
                    <a:pt x="11263" y="3382"/>
                  </a:cubicBezTo>
                  <a:cubicBezTo>
                    <a:pt x="10918" y="3382"/>
                    <a:pt x="10525" y="3918"/>
                    <a:pt x="10525" y="3918"/>
                  </a:cubicBezTo>
                  <a:lnTo>
                    <a:pt x="10025" y="3918"/>
                  </a:lnTo>
                  <a:cubicBezTo>
                    <a:pt x="9966" y="3572"/>
                    <a:pt x="9870" y="3263"/>
                    <a:pt x="9727" y="2953"/>
                  </a:cubicBezTo>
                  <a:lnTo>
                    <a:pt x="10394" y="2953"/>
                  </a:lnTo>
                  <a:cubicBezTo>
                    <a:pt x="10466" y="2953"/>
                    <a:pt x="10525" y="2918"/>
                    <a:pt x="10573" y="2882"/>
                  </a:cubicBezTo>
                  <a:lnTo>
                    <a:pt x="10847" y="2608"/>
                  </a:lnTo>
                  <a:lnTo>
                    <a:pt x="11823" y="2608"/>
                  </a:lnTo>
                  <a:cubicBezTo>
                    <a:pt x="11929" y="2916"/>
                    <a:pt x="12216" y="3129"/>
                    <a:pt x="12564" y="3129"/>
                  </a:cubicBezTo>
                  <a:cubicBezTo>
                    <a:pt x="12606" y="3129"/>
                    <a:pt x="12649" y="3126"/>
                    <a:pt x="12692" y="3120"/>
                  </a:cubicBezTo>
                  <a:cubicBezTo>
                    <a:pt x="13014" y="3072"/>
                    <a:pt x="13287" y="2798"/>
                    <a:pt x="13323" y="2477"/>
                  </a:cubicBezTo>
                  <a:cubicBezTo>
                    <a:pt x="13407" y="2001"/>
                    <a:pt x="13026" y="1572"/>
                    <a:pt x="12549" y="1572"/>
                  </a:cubicBezTo>
                  <a:cubicBezTo>
                    <a:pt x="12216" y="1572"/>
                    <a:pt x="11930" y="1786"/>
                    <a:pt x="11823" y="2084"/>
                  </a:cubicBezTo>
                  <a:lnTo>
                    <a:pt x="10740" y="2084"/>
                  </a:lnTo>
                  <a:cubicBezTo>
                    <a:pt x="10668" y="2084"/>
                    <a:pt x="10609" y="2120"/>
                    <a:pt x="10561" y="2167"/>
                  </a:cubicBezTo>
                  <a:lnTo>
                    <a:pt x="10287" y="2429"/>
                  </a:lnTo>
                  <a:lnTo>
                    <a:pt x="9418" y="2429"/>
                  </a:lnTo>
                  <a:cubicBezTo>
                    <a:pt x="9132" y="2048"/>
                    <a:pt x="8775" y="1727"/>
                    <a:pt x="8370" y="1489"/>
                  </a:cubicBezTo>
                  <a:lnTo>
                    <a:pt x="8823" y="1048"/>
                  </a:lnTo>
                  <a:lnTo>
                    <a:pt x="9597" y="1048"/>
                  </a:lnTo>
                  <a:cubicBezTo>
                    <a:pt x="9702" y="1355"/>
                    <a:pt x="9977" y="1558"/>
                    <a:pt x="10321" y="1558"/>
                  </a:cubicBezTo>
                  <a:cubicBezTo>
                    <a:pt x="10364" y="1558"/>
                    <a:pt x="10408" y="1555"/>
                    <a:pt x="10454" y="1548"/>
                  </a:cubicBezTo>
                  <a:cubicBezTo>
                    <a:pt x="10787" y="1513"/>
                    <a:pt x="11049" y="1239"/>
                    <a:pt x="11097" y="917"/>
                  </a:cubicBezTo>
                  <a:cubicBezTo>
                    <a:pt x="11168" y="417"/>
                    <a:pt x="10799" y="1"/>
                    <a:pt x="10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0" name="Google Shape;4400;p38"/>
          <p:cNvSpPr txBox="1">
            <a:spLocks noGrp="1"/>
          </p:cNvSpPr>
          <p:nvPr>
            <p:ph type="title" idx="2"/>
          </p:nvPr>
        </p:nvSpPr>
        <p:spPr>
          <a:xfrm>
            <a:off x="1525123" y="245307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>
                <a:latin typeface="Amasis MT Pro Black"/>
              </a:rPr>
              <a:t>Faisabilté </a:t>
            </a:r>
          </a:p>
        </p:txBody>
      </p:sp>
      <p:sp>
        <p:nvSpPr>
          <p:cNvPr id="4401" name="Google Shape;4401;p38"/>
          <p:cNvSpPr txBox="1">
            <a:spLocks noGrp="1"/>
          </p:cNvSpPr>
          <p:nvPr>
            <p:ph type="title" idx="3"/>
          </p:nvPr>
        </p:nvSpPr>
        <p:spPr>
          <a:xfrm>
            <a:off x="4733177" y="2395201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masis MT Pro Black"/>
              </a:rPr>
              <a:t>Marché</a:t>
            </a:r>
          </a:p>
        </p:txBody>
      </p:sp>
      <p:sp>
        <p:nvSpPr>
          <p:cNvPr id="4402" name="Google Shape;4402;p38"/>
          <p:cNvSpPr txBox="1">
            <a:spLocks noGrp="1"/>
          </p:cNvSpPr>
          <p:nvPr>
            <p:ph type="subTitle" idx="1"/>
          </p:nvPr>
        </p:nvSpPr>
        <p:spPr>
          <a:xfrm>
            <a:off x="4874091" y="3015728"/>
            <a:ext cx="3441542" cy="1997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 algn="just">
              <a:buFont typeface="Wingdings"/>
              <a:buChar char="q"/>
            </a:pPr>
            <a:r>
              <a:rPr lang="fr-FR"/>
              <a:t>Une prévention en temps réel, un système de notification est présent dans toutes les solutions.</a:t>
            </a:r>
            <a:endParaRPr lang="en-US"/>
          </a:p>
          <a:p>
            <a:pPr algn="just">
              <a:buFont typeface="Wingdings"/>
              <a:buChar char="q"/>
            </a:pPr>
            <a:r>
              <a:rPr lang="fr-FR"/>
              <a:t>Connecter l’habitat intelligent au réseau mondial les réseaux fixes tel que l’ADSL et mobile comme l’UMTS et l’LTE sont utilisés.</a:t>
            </a:r>
          </a:p>
          <a:p>
            <a:pPr algn="just">
              <a:buFont typeface="Wingdings"/>
              <a:buChar char="q"/>
            </a:pPr>
            <a:endParaRPr lang="fr-FR"/>
          </a:p>
        </p:txBody>
      </p:sp>
      <p:sp>
        <p:nvSpPr>
          <p:cNvPr id="4403" name="Google Shape;4403;p38"/>
          <p:cNvSpPr txBox="1">
            <a:spLocks noGrp="1"/>
          </p:cNvSpPr>
          <p:nvPr>
            <p:ph type="subTitle" idx="4"/>
          </p:nvPr>
        </p:nvSpPr>
        <p:spPr>
          <a:xfrm>
            <a:off x="1786497" y="2954050"/>
            <a:ext cx="2885700" cy="127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SzPct val="100000"/>
              <a:buFont typeface="Wingdings" panose="05000000000000000000" pitchFamily="2" charset="2"/>
              <a:buChar char="q"/>
            </a:pPr>
            <a:r>
              <a:rPr lang="fr-FR"/>
              <a:t>3 à 4 personnes.</a:t>
            </a:r>
          </a:p>
          <a:p>
            <a:pPr marL="285750" indent="-285750" algn="l">
              <a:buSzPct val="100000"/>
              <a:buFont typeface="Wingdings" panose="05000000000000000000" pitchFamily="2" charset="2"/>
              <a:buChar char="q"/>
            </a:pPr>
            <a:r>
              <a:rPr lang="fr-FR"/>
              <a:t>carte esp8666.</a:t>
            </a:r>
          </a:p>
          <a:p>
            <a:pPr marL="285750" indent="-285750" algn="l">
              <a:buSzPct val="100000"/>
              <a:buFont typeface="Wingdings" panose="05000000000000000000" pitchFamily="2" charset="2"/>
              <a:buChar char="q"/>
            </a:pPr>
            <a:r>
              <a:rPr lang="fr-FR" err="1"/>
              <a:t>Firebase</a:t>
            </a:r>
            <a:r>
              <a:rPr lang="fr-FR"/>
              <a:t>.</a:t>
            </a:r>
          </a:p>
          <a:p>
            <a:pPr marL="285750" indent="-285750" algn="l">
              <a:buSzPct val="100000"/>
              <a:buFont typeface="Wingdings" panose="05000000000000000000" pitchFamily="2" charset="2"/>
              <a:buChar char="q"/>
            </a:pPr>
            <a:r>
              <a:rPr lang="fr-FR"/>
              <a:t>capteur de gaz.</a:t>
            </a:r>
          </a:p>
          <a:p>
            <a:pPr marL="285750" indent="-285750" algn="l">
              <a:buSzPct val="100000"/>
              <a:buFont typeface="Wingdings" panose="05000000000000000000" pitchFamily="2" charset="2"/>
              <a:buChar char="q"/>
            </a:pPr>
            <a:r>
              <a:rPr lang="fr-FR"/>
              <a:t>Estimation : 2 à 3 mois </a:t>
            </a:r>
          </a:p>
        </p:txBody>
      </p:sp>
      <p:grpSp>
        <p:nvGrpSpPr>
          <p:cNvPr id="4404" name="Google Shape;4404;p38"/>
          <p:cNvGrpSpPr/>
          <p:nvPr/>
        </p:nvGrpSpPr>
        <p:grpSpPr>
          <a:xfrm>
            <a:off x="5956610" y="1876097"/>
            <a:ext cx="585784" cy="525929"/>
            <a:chOff x="2107103" y="1439689"/>
            <a:chExt cx="369207" cy="331503"/>
          </a:xfrm>
        </p:grpSpPr>
        <p:sp>
          <p:nvSpPr>
            <p:cNvPr id="4405" name="Google Shape;4405;p38"/>
            <p:cNvSpPr/>
            <p:nvPr/>
          </p:nvSpPr>
          <p:spPr>
            <a:xfrm>
              <a:off x="2107103" y="1451525"/>
              <a:ext cx="369207" cy="319666"/>
            </a:xfrm>
            <a:custGeom>
              <a:avLst/>
              <a:gdLst/>
              <a:ahLst/>
              <a:cxnLst/>
              <a:rect l="l" t="t" r="r" b="b"/>
              <a:pathLst>
                <a:path w="13288" h="11505" extrusionOk="0">
                  <a:moveTo>
                    <a:pt x="11046" y="1441"/>
                  </a:moveTo>
                  <a:cubicBezTo>
                    <a:pt x="11058" y="1441"/>
                    <a:pt x="11071" y="1442"/>
                    <a:pt x="11085" y="1444"/>
                  </a:cubicBezTo>
                  <a:cubicBezTo>
                    <a:pt x="11216" y="1468"/>
                    <a:pt x="11311" y="1587"/>
                    <a:pt x="11311" y="1718"/>
                  </a:cubicBezTo>
                  <a:lnTo>
                    <a:pt x="11311" y="2777"/>
                  </a:lnTo>
                  <a:lnTo>
                    <a:pt x="10787" y="2777"/>
                  </a:lnTo>
                  <a:lnTo>
                    <a:pt x="10787" y="1706"/>
                  </a:lnTo>
                  <a:cubicBezTo>
                    <a:pt x="10787" y="1563"/>
                    <a:pt x="10898" y="1441"/>
                    <a:pt x="11046" y="1441"/>
                  </a:cubicBezTo>
                  <a:close/>
                  <a:moveTo>
                    <a:pt x="11835" y="3289"/>
                  </a:moveTo>
                  <a:lnTo>
                    <a:pt x="11835" y="4623"/>
                  </a:lnTo>
                  <a:lnTo>
                    <a:pt x="10263" y="4623"/>
                  </a:lnTo>
                  <a:lnTo>
                    <a:pt x="10263" y="3289"/>
                  </a:lnTo>
                  <a:close/>
                  <a:moveTo>
                    <a:pt x="6632" y="5135"/>
                  </a:moveTo>
                  <a:cubicBezTo>
                    <a:pt x="7013" y="5135"/>
                    <a:pt x="7310" y="5456"/>
                    <a:pt x="7310" y="5825"/>
                  </a:cubicBezTo>
                  <a:cubicBezTo>
                    <a:pt x="7310" y="5968"/>
                    <a:pt x="7430" y="6075"/>
                    <a:pt x="7560" y="6075"/>
                  </a:cubicBezTo>
                  <a:lnTo>
                    <a:pt x="9227" y="6075"/>
                  </a:lnTo>
                  <a:lnTo>
                    <a:pt x="9227" y="6492"/>
                  </a:lnTo>
                  <a:lnTo>
                    <a:pt x="4036" y="6492"/>
                  </a:lnTo>
                  <a:lnTo>
                    <a:pt x="4036" y="6075"/>
                  </a:lnTo>
                  <a:lnTo>
                    <a:pt x="5715" y="6075"/>
                  </a:lnTo>
                  <a:cubicBezTo>
                    <a:pt x="5858" y="6075"/>
                    <a:pt x="5977" y="5956"/>
                    <a:pt x="5965" y="5825"/>
                  </a:cubicBezTo>
                  <a:cubicBezTo>
                    <a:pt x="5965" y="5432"/>
                    <a:pt x="6263" y="5135"/>
                    <a:pt x="6632" y="5135"/>
                  </a:cubicBezTo>
                  <a:close/>
                  <a:moveTo>
                    <a:pt x="7346" y="6968"/>
                  </a:moveTo>
                  <a:lnTo>
                    <a:pt x="7346" y="7754"/>
                  </a:lnTo>
                  <a:lnTo>
                    <a:pt x="7334" y="7754"/>
                  </a:lnTo>
                  <a:cubicBezTo>
                    <a:pt x="7334" y="7882"/>
                    <a:pt x="7229" y="7972"/>
                    <a:pt x="7113" y="7972"/>
                  </a:cubicBezTo>
                  <a:cubicBezTo>
                    <a:pt x="7099" y="7972"/>
                    <a:pt x="7086" y="7971"/>
                    <a:pt x="7072" y="7968"/>
                  </a:cubicBezTo>
                  <a:cubicBezTo>
                    <a:pt x="6965" y="7933"/>
                    <a:pt x="6906" y="7849"/>
                    <a:pt x="6906" y="7742"/>
                  </a:cubicBezTo>
                  <a:lnTo>
                    <a:pt x="6906" y="6968"/>
                  </a:lnTo>
                  <a:close/>
                  <a:moveTo>
                    <a:pt x="8322" y="6968"/>
                  </a:moveTo>
                  <a:lnTo>
                    <a:pt x="8299" y="7754"/>
                  </a:lnTo>
                  <a:cubicBezTo>
                    <a:pt x="8299" y="7882"/>
                    <a:pt x="8193" y="7972"/>
                    <a:pt x="8077" y="7972"/>
                  </a:cubicBezTo>
                  <a:cubicBezTo>
                    <a:pt x="8064" y="7972"/>
                    <a:pt x="8050" y="7971"/>
                    <a:pt x="8037" y="7968"/>
                  </a:cubicBezTo>
                  <a:cubicBezTo>
                    <a:pt x="7930" y="7933"/>
                    <a:pt x="7870" y="7849"/>
                    <a:pt x="7870" y="7742"/>
                  </a:cubicBezTo>
                  <a:lnTo>
                    <a:pt x="7870" y="6968"/>
                  </a:lnTo>
                  <a:close/>
                  <a:moveTo>
                    <a:pt x="9251" y="6968"/>
                  </a:moveTo>
                  <a:lnTo>
                    <a:pt x="9251" y="7754"/>
                  </a:lnTo>
                  <a:lnTo>
                    <a:pt x="9239" y="7754"/>
                  </a:lnTo>
                  <a:cubicBezTo>
                    <a:pt x="9239" y="7882"/>
                    <a:pt x="9134" y="7972"/>
                    <a:pt x="9018" y="7972"/>
                  </a:cubicBezTo>
                  <a:cubicBezTo>
                    <a:pt x="9004" y="7972"/>
                    <a:pt x="8991" y="7971"/>
                    <a:pt x="8977" y="7968"/>
                  </a:cubicBezTo>
                  <a:cubicBezTo>
                    <a:pt x="8870" y="7933"/>
                    <a:pt x="8811" y="7849"/>
                    <a:pt x="8811" y="7742"/>
                  </a:cubicBezTo>
                  <a:lnTo>
                    <a:pt x="8811" y="6968"/>
                  </a:lnTo>
                  <a:close/>
                  <a:moveTo>
                    <a:pt x="4489" y="6980"/>
                  </a:moveTo>
                  <a:lnTo>
                    <a:pt x="4489" y="7754"/>
                  </a:lnTo>
                  <a:cubicBezTo>
                    <a:pt x="4489" y="7861"/>
                    <a:pt x="4417" y="7956"/>
                    <a:pt x="4334" y="7980"/>
                  </a:cubicBezTo>
                  <a:cubicBezTo>
                    <a:pt x="4313" y="7985"/>
                    <a:pt x="4294" y="7987"/>
                    <a:pt x="4275" y="7987"/>
                  </a:cubicBezTo>
                  <a:cubicBezTo>
                    <a:pt x="4150" y="7987"/>
                    <a:pt x="4060" y="7892"/>
                    <a:pt x="4060" y="7778"/>
                  </a:cubicBezTo>
                  <a:lnTo>
                    <a:pt x="4060" y="6980"/>
                  </a:lnTo>
                  <a:close/>
                  <a:moveTo>
                    <a:pt x="5441" y="6980"/>
                  </a:moveTo>
                  <a:lnTo>
                    <a:pt x="5441" y="7754"/>
                  </a:lnTo>
                  <a:cubicBezTo>
                    <a:pt x="5441" y="7861"/>
                    <a:pt x="5370" y="7956"/>
                    <a:pt x="5286" y="7980"/>
                  </a:cubicBezTo>
                  <a:cubicBezTo>
                    <a:pt x="5266" y="7985"/>
                    <a:pt x="5246" y="7987"/>
                    <a:pt x="5227" y="7987"/>
                  </a:cubicBezTo>
                  <a:cubicBezTo>
                    <a:pt x="5102" y="7987"/>
                    <a:pt x="5013" y="7892"/>
                    <a:pt x="5013" y="7778"/>
                  </a:cubicBezTo>
                  <a:lnTo>
                    <a:pt x="5013" y="6980"/>
                  </a:lnTo>
                  <a:close/>
                  <a:moveTo>
                    <a:pt x="6382" y="6980"/>
                  </a:moveTo>
                  <a:lnTo>
                    <a:pt x="6382" y="7754"/>
                  </a:lnTo>
                  <a:cubicBezTo>
                    <a:pt x="6382" y="7861"/>
                    <a:pt x="6310" y="7956"/>
                    <a:pt x="6215" y="7980"/>
                  </a:cubicBezTo>
                  <a:cubicBezTo>
                    <a:pt x="6196" y="7985"/>
                    <a:pt x="6178" y="7987"/>
                    <a:pt x="6160" y="7987"/>
                  </a:cubicBezTo>
                  <a:cubicBezTo>
                    <a:pt x="6043" y="7987"/>
                    <a:pt x="5953" y="7892"/>
                    <a:pt x="5953" y="7778"/>
                  </a:cubicBezTo>
                  <a:lnTo>
                    <a:pt x="5953" y="6980"/>
                  </a:lnTo>
                  <a:close/>
                  <a:moveTo>
                    <a:pt x="5691" y="8326"/>
                  </a:moveTo>
                  <a:cubicBezTo>
                    <a:pt x="5834" y="8433"/>
                    <a:pt x="5989" y="8504"/>
                    <a:pt x="6167" y="8504"/>
                  </a:cubicBezTo>
                  <a:cubicBezTo>
                    <a:pt x="6251" y="8504"/>
                    <a:pt x="6322" y="8480"/>
                    <a:pt x="6394" y="8468"/>
                  </a:cubicBezTo>
                  <a:lnTo>
                    <a:pt x="6394" y="10171"/>
                  </a:lnTo>
                  <a:lnTo>
                    <a:pt x="4048" y="10171"/>
                  </a:lnTo>
                  <a:lnTo>
                    <a:pt x="4048" y="8468"/>
                  </a:lnTo>
                  <a:cubicBezTo>
                    <a:pt x="4120" y="8492"/>
                    <a:pt x="4179" y="8504"/>
                    <a:pt x="4274" y="8504"/>
                  </a:cubicBezTo>
                  <a:cubicBezTo>
                    <a:pt x="4453" y="8504"/>
                    <a:pt x="4608" y="8445"/>
                    <a:pt x="4751" y="8326"/>
                  </a:cubicBezTo>
                  <a:cubicBezTo>
                    <a:pt x="4882" y="8433"/>
                    <a:pt x="5048" y="8504"/>
                    <a:pt x="5227" y="8504"/>
                  </a:cubicBezTo>
                  <a:cubicBezTo>
                    <a:pt x="5394" y="8504"/>
                    <a:pt x="5560" y="8445"/>
                    <a:pt x="5691" y="8326"/>
                  </a:cubicBezTo>
                  <a:close/>
                  <a:moveTo>
                    <a:pt x="8549" y="8326"/>
                  </a:moveTo>
                  <a:cubicBezTo>
                    <a:pt x="8692" y="8433"/>
                    <a:pt x="8846" y="8504"/>
                    <a:pt x="9025" y="8504"/>
                  </a:cubicBezTo>
                  <a:cubicBezTo>
                    <a:pt x="9108" y="8504"/>
                    <a:pt x="9180" y="8480"/>
                    <a:pt x="9251" y="8468"/>
                  </a:cubicBezTo>
                  <a:lnTo>
                    <a:pt x="9251" y="10171"/>
                  </a:lnTo>
                  <a:lnTo>
                    <a:pt x="6906" y="10171"/>
                  </a:lnTo>
                  <a:lnTo>
                    <a:pt x="6906" y="8468"/>
                  </a:lnTo>
                  <a:cubicBezTo>
                    <a:pt x="6977" y="8492"/>
                    <a:pt x="7037" y="8504"/>
                    <a:pt x="7132" y="8504"/>
                  </a:cubicBezTo>
                  <a:cubicBezTo>
                    <a:pt x="7310" y="8504"/>
                    <a:pt x="7465" y="8445"/>
                    <a:pt x="7608" y="8326"/>
                  </a:cubicBezTo>
                  <a:cubicBezTo>
                    <a:pt x="7739" y="8433"/>
                    <a:pt x="7906" y="8504"/>
                    <a:pt x="8072" y="8504"/>
                  </a:cubicBezTo>
                  <a:cubicBezTo>
                    <a:pt x="8251" y="8504"/>
                    <a:pt x="8418" y="8445"/>
                    <a:pt x="8549" y="8326"/>
                  </a:cubicBezTo>
                  <a:close/>
                  <a:moveTo>
                    <a:pt x="12085" y="5182"/>
                  </a:moveTo>
                  <a:cubicBezTo>
                    <a:pt x="12228" y="5182"/>
                    <a:pt x="12335" y="5301"/>
                    <a:pt x="12335" y="5432"/>
                  </a:cubicBezTo>
                  <a:lnTo>
                    <a:pt x="12335" y="10183"/>
                  </a:lnTo>
                  <a:lnTo>
                    <a:pt x="12323" y="10183"/>
                  </a:lnTo>
                  <a:cubicBezTo>
                    <a:pt x="12192" y="10183"/>
                    <a:pt x="12073" y="10278"/>
                    <a:pt x="12049" y="10409"/>
                  </a:cubicBezTo>
                  <a:cubicBezTo>
                    <a:pt x="12025" y="10576"/>
                    <a:pt x="12156" y="10707"/>
                    <a:pt x="12299" y="10707"/>
                  </a:cubicBezTo>
                  <a:lnTo>
                    <a:pt x="12585" y="10707"/>
                  </a:lnTo>
                  <a:cubicBezTo>
                    <a:pt x="12680" y="10707"/>
                    <a:pt x="12740" y="10778"/>
                    <a:pt x="12740" y="10850"/>
                  </a:cubicBezTo>
                  <a:lnTo>
                    <a:pt x="12740" y="11004"/>
                  </a:lnTo>
                  <a:lnTo>
                    <a:pt x="524" y="11004"/>
                  </a:lnTo>
                  <a:lnTo>
                    <a:pt x="524" y="10850"/>
                  </a:lnTo>
                  <a:cubicBezTo>
                    <a:pt x="524" y="10766"/>
                    <a:pt x="595" y="10707"/>
                    <a:pt x="667" y="10707"/>
                  </a:cubicBezTo>
                  <a:lnTo>
                    <a:pt x="10525" y="10707"/>
                  </a:lnTo>
                  <a:cubicBezTo>
                    <a:pt x="10656" y="10707"/>
                    <a:pt x="10775" y="10612"/>
                    <a:pt x="10787" y="10481"/>
                  </a:cubicBezTo>
                  <a:cubicBezTo>
                    <a:pt x="10823" y="10314"/>
                    <a:pt x="10680" y="10183"/>
                    <a:pt x="10537" y="10183"/>
                  </a:cubicBezTo>
                  <a:lnTo>
                    <a:pt x="9763" y="10183"/>
                  </a:lnTo>
                  <a:lnTo>
                    <a:pt x="9763" y="5432"/>
                  </a:lnTo>
                  <a:cubicBezTo>
                    <a:pt x="9763" y="5289"/>
                    <a:pt x="9882" y="5182"/>
                    <a:pt x="10013" y="5182"/>
                  </a:cubicBezTo>
                  <a:close/>
                  <a:moveTo>
                    <a:pt x="11046" y="0"/>
                  </a:moveTo>
                  <a:cubicBezTo>
                    <a:pt x="10898" y="0"/>
                    <a:pt x="10787" y="122"/>
                    <a:pt x="10787" y="253"/>
                  </a:cubicBezTo>
                  <a:lnTo>
                    <a:pt x="10787" y="932"/>
                  </a:lnTo>
                  <a:lnTo>
                    <a:pt x="10787" y="967"/>
                  </a:lnTo>
                  <a:cubicBezTo>
                    <a:pt x="10489" y="1075"/>
                    <a:pt x="10263" y="1372"/>
                    <a:pt x="10263" y="1706"/>
                  </a:cubicBezTo>
                  <a:lnTo>
                    <a:pt x="10263" y="2777"/>
                  </a:lnTo>
                  <a:lnTo>
                    <a:pt x="10013" y="2777"/>
                  </a:lnTo>
                  <a:cubicBezTo>
                    <a:pt x="9870" y="2777"/>
                    <a:pt x="9763" y="2896"/>
                    <a:pt x="9763" y="3027"/>
                  </a:cubicBezTo>
                  <a:lnTo>
                    <a:pt x="9763" y="4658"/>
                  </a:lnTo>
                  <a:cubicBezTo>
                    <a:pt x="9465" y="4766"/>
                    <a:pt x="9239" y="5063"/>
                    <a:pt x="9239" y="5397"/>
                  </a:cubicBezTo>
                  <a:lnTo>
                    <a:pt x="9239" y="5539"/>
                  </a:lnTo>
                  <a:lnTo>
                    <a:pt x="7799" y="5539"/>
                  </a:lnTo>
                  <a:cubicBezTo>
                    <a:pt x="7680" y="5016"/>
                    <a:pt x="7203" y="4623"/>
                    <a:pt x="6632" y="4623"/>
                  </a:cubicBezTo>
                  <a:cubicBezTo>
                    <a:pt x="6072" y="4623"/>
                    <a:pt x="5596" y="5016"/>
                    <a:pt x="5477" y="5539"/>
                  </a:cubicBezTo>
                  <a:lnTo>
                    <a:pt x="4036" y="5539"/>
                  </a:lnTo>
                  <a:lnTo>
                    <a:pt x="4036" y="2122"/>
                  </a:lnTo>
                  <a:cubicBezTo>
                    <a:pt x="4036" y="1968"/>
                    <a:pt x="3917" y="1860"/>
                    <a:pt x="3774" y="1860"/>
                  </a:cubicBezTo>
                  <a:lnTo>
                    <a:pt x="2869" y="1860"/>
                  </a:lnTo>
                  <a:cubicBezTo>
                    <a:pt x="2738" y="1860"/>
                    <a:pt x="2619" y="1956"/>
                    <a:pt x="2607" y="2087"/>
                  </a:cubicBezTo>
                  <a:cubicBezTo>
                    <a:pt x="2572" y="2253"/>
                    <a:pt x="2703" y="2384"/>
                    <a:pt x="2858" y="2384"/>
                  </a:cubicBezTo>
                  <a:lnTo>
                    <a:pt x="3512" y="2384"/>
                  </a:lnTo>
                  <a:lnTo>
                    <a:pt x="3512" y="10171"/>
                  </a:lnTo>
                  <a:lnTo>
                    <a:pt x="917" y="10171"/>
                  </a:lnTo>
                  <a:lnTo>
                    <a:pt x="917" y="2384"/>
                  </a:lnTo>
                  <a:lnTo>
                    <a:pt x="1060" y="2384"/>
                  </a:lnTo>
                  <a:cubicBezTo>
                    <a:pt x="1191" y="2384"/>
                    <a:pt x="1310" y="2301"/>
                    <a:pt x="1322" y="2158"/>
                  </a:cubicBezTo>
                  <a:cubicBezTo>
                    <a:pt x="1357" y="2003"/>
                    <a:pt x="1214" y="1860"/>
                    <a:pt x="1072" y="1860"/>
                  </a:cubicBezTo>
                  <a:lnTo>
                    <a:pt x="667" y="1860"/>
                  </a:lnTo>
                  <a:cubicBezTo>
                    <a:pt x="524" y="1860"/>
                    <a:pt x="417" y="1980"/>
                    <a:pt x="417" y="2110"/>
                  </a:cubicBezTo>
                  <a:lnTo>
                    <a:pt x="417" y="10171"/>
                  </a:lnTo>
                  <a:lnTo>
                    <a:pt x="417" y="10219"/>
                  </a:lnTo>
                  <a:cubicBezTo>
                    <a:pt x="167" y="10314"/>
                    <a:pt x="0" y="10552"/>
                    <a:pt x="0" y="10838"/>
                  </a:cubicBezTo>
                  <a:lnTo>
                    <a:pt x="0" y="11254"/>
                  </a:lnTo>
                  <a:cubicBezTo>
                    <a:pt x="0" y="11409"/>
                    <a:pt x="119" y="11505"/>
                    <a:pt x="250" y="11505"/>
                  </a:cubicBezTo>
                  <a:lnTo>
                    <a:pt x="13025" y="11505"/>
                  </a:lnTo>
                  <a:cubicBezTo>
                    <a:pt x="13168" y="11505"/>
                    <a:pt x="13275" y="11385"/>
                    <a:pt x="13275" y="11254"/>
                  </a:cubicBezTo>
                  <a:lnTo>
                    <a:pt x="13275" y="10838"/>
                  </a:lnTo>
                  <a:cubicBezTo>
                    <a:pt x="13287" y="10564"/>
                    <a:pt x="13109" y="10314"/>
                    <a:pt x="12871" y="10231"/>
                  </a:cubicBezTo>
                  <a:lnTo>
                    <a:pt x="12871" y="5409"/>
                  </a:lnTo>
                  <a:cubicBezTo>
                    <a:pt x="12871" y="5063"/>
                    <a:pt x="12644" y="4777"/>
                    <a:pt x="12347" y="4682"/>
                  </a:cubicBezTo>
                  <a:lnTo>
                    <a:pt x="12347" y="3039"/>
                  </a:lnTo>
                  <a:cubicBezTo>
                    <a:pt x="12347" y="2896"/>
                    <a:pt x="12228" y="2789"/>
                    <a:pt x="12097" y="2789"/>
                  </a:cubicBezTo>
                  <a:lnTo>
                    <a:pt x="11835" y="2789"/>
                  </a:lnTo>
                  <a:lnTo>
                    <a:pt x="11835" y="1718"/>
                  </a:lnTo>
                  <a:cubicBezTo>
                    <a:pt x="11835" y="1372"/>
                    <a:pt x="11609" y="1087"/>
                    <a:pt x="11311" y="991"/>
                  </a:cubicBezTo>
                  <a:lnTo>
                    <a:pt x="11311" y="944"/>
                  </a:lnTo>
                  <a:lnTo>
                    <a:pt x="11311" y="277"/>
                  </a:lnTo>
                  <a:cubicBezTo>
                    <a:pt x="11311" y="134"/>
                    <a:pt x="11216" y="15"/>
                    <a:pt x="11085" y="3"/>
                  </a:cubicBezTo>
                  <a:cubicBezTo>
                    <a:pt x="11071" y="1"/>
                    <a:pt x="11058" y="0"/>
                    <a:pt x="1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2420046" y="1734127"/>
              <a:ext cx="17560" cy="14559"/>
            </a:xfrm>
            <a:custGeom>
              <a:avLst/>
              <a:gdLst/>
              <a:ahLst/>
              <a:cxnLst/>
              <a:rect l="l" t="t" r="r" b="b"/>
              <a:pathLst>
                <a:path w="632" h="524" extrusionOk="0">
                  <a:moveTo>
                    <a:pt x="310" y="0"/>
                  </a:moveTo>
                  <a:cubicBezTo>
                    <a:pt x="191" y="0"/>
                    <a:pt x="96" y="71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41"/>
                    <a:pt x="572" y="345"/>
                  </a:cubicBezTo>
                  <a:cubicBezTo>
                    <a:pt x="631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2283733" y="1497343"/>
              <a:ext cx="15921" cy="14726"/>
            </a:xfrm>
            <a:custGeom>
              <a:avLst/>
              <a:gdLst/>
              <a:ahLst/>
              <a:cxnLst/>
              <a:rect l="l" t="t" r="r" b="b"/>
              <a:pathLst>
                <a:path w="573" h="530" extrusionOk="0">
                  <a:moveTo>
                    <a:pt x="287" y="0"/>
                  </a:moveTo>
                  <a:cubicBezTo>
                    <a:pt x="218" y="0"/>
                    <a:pt x="150" y="27"/>
                    <a:pt x="96" y="80"/>
                  </a:cubicBezTo>
                  <a:cubicBezTo>
                    <a:pt x="1" y="188"/>
                    <a:pt x="1" y="354"/>
                    <a:pt x="96" y="450"/>
                  </a:cubicBezTo>
                  <a:cubicBezTo>
                    <a:pt x="150" y="503"/>
                    <a:pt x="218" y="530"/>
                    <a:pt x="287" y="530"/>
                  </a:cubicBezTo>
                  <a:cubicBezTo>
                    <a:pt x="355" y="530"/>
                    <a:pt x="424" y="503"/>
                    <a:pt x="477" y="450"/>
                  </a:cubicBezTo>
                  <a:cubicBezTo>
                    <a:pt x="572" y="354"/>
                    <a:pt x="572" y="188"/>
                    <a:pt x="477" y="80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2242722" y="1439689"/>
              <a:ext cx="97609" cy="31453"/>
            </a:xfrm>
            <a:custGeom>
              <a:avLst/>
              <a:gdLst/>
              <a:ahLst/>
              <a:cxnLst/>
              <a:rect l="l" t="t" r="r" b="b"/>
              <a:pathLst>
                <a:path w="3513" h="1132" extrusionOk="0">
                  <a:moveTo>
                    <a:pt x="1757" y="0"/>
                  </a:moveTo>
                  <a:cubicBezTo>
                    <a:pt x="1158" y="0"/>
                    <a:pt x="560" y="227"/>
                    <a:pt x="108" y="679"/>
                  </a:cubicBezTo>
                  <a:cubicBezTo>
                    <a:pt x="1" y="786"/>
                    <a:pt x="1" y="953"/>
                    <a:pt x="108" y="1060"/>
                  </a:cubicBezTo>
                  <a:cubicBezTo>
                    <a:pt x="155" y="1108"/>
                    <a:pt x="221" y="1132"/>
                    <a:pt x="288" y="1132"/>
                  </a:cubicBezTo>
                  <a:cubicBezTo>
                    <a:pt x="355" y="1132"/>
                    <a:pt x="423" y="1108"/>
                    <a:pt x="477" y="1060"/>
                  </a:cubicBezTo>
                  <a:cubicBezTo>
                    <a:pt x="834" y="703"/>
                    <a:pt x="1298" y="524"/>
                    <a:pt x="1763" y="524"/>
                  </a:cubicBezTo>
                  <a:cubicBezTo>
                    <a:pt x="2227" y="524"/>
                    <a:pt x="2691" y="703"/>
                    <a:pt x="3049" y="1060"/>
                  </a:cubicBezTo>
                  <a:cubicBezTo>
                    <a:pt x="3096" y="1096"/>
                    <a:pt x="3168" y="1132"/>
                    <a:pt x="3227" y="1132"/>
                  </a:cubicBezTo>
                  <a:cubicBezTo>
                    <a:pt x="3287" y="1132"/>
                    <a:pt x="3358" y="1096"/>
                    <a:pt x="3406" y="1060"/>
                  </a:cubicBezTo>
                  <a:cubicBezTo>
                    <a:pt x="3513" y="953"/>
                    <a:pt x="3513" y="786"/>
                    <a:pt x="3406" y="679"/>
                  </a:cubicBezTo>
                  <a:cubicBezTo>
                    <a:pt x="2953" y="227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2263227" y="1468391"/>
              <a:ext cx="56931" cy="23173"/>
            </a:xfrm>
            <a:custGeom>
              <a:avLst/>
              <a:gdLst/>
              <a:ahLst/>
              <a:cxnLst/>
              <a:rect l="l" t="t" r="r" b="b"/>
              <a:pathLst>
                <a:path w="2049" h="834" extrusionOk="0">
                  <a:moveTo>
                    <a:pt x="1025" y="0"/>
                  </a:moveTo>
                  <a:cubicBezTo>
                    <a:pt x="694" y="0"/>
                    <a:pt x="364" y="128"/>
                    <a:pt x="108" y="384"/>
                  </a:cubicBezTo>
                  <a:cubicBezTo>
                    <a:pt x="1" y="480"/>
                    <a:pt x="1" y="646"/>
                    <a:pt x="108" y="753"/>
                  </a:cubicBezTo>
                  <a:cubicBezTo>
                    <a:pt x="156" y="801"/>
                    <a:pt x="227" y="825"/>
                    <a:pt x="287" y="825"/>
                  </a:cubicBezTo>
                  <a:cubicBezTo>
                    <a:pt x="346" y="825"/>
                    <a:pt x="417" y="801"/>
                    <a:pt x="465" y="753"/>
                  </a:cubicBezTo>
                  <a:cubicBezTo>
                    <a:pt x="614" y="605"/>
                    <a:pt x="813" y="530"/>
                    <a:pt x="1013" y="530"/>
                  </a:cubicBezTo>
                  <a:cubicBezTo>
                    <a:pt x="1212" y="530"/>
                    <a:pt x="1412" y="605"/>
                    <a:pt x="1560" y="753"/>
                  </a:cubicBezTo>
                  <a:cubicBezTo>
                    <a:pt x="1614" y="807"/>
                    <a:pt x="1683" y="834"/>
                    <a:pt x="1751" y="834"/>
                  </a:cubicBezTo>
                  <a:cubicBezTo>
                    <a:pt x="1819" y="834"/>
                    <a:pt x="1888" y="807"/>
                    <a:pt x="1941" y="753"/>
                  </a:cubicBezTo>
                  <a:cubicBezTo>
                    <a:pt x="2049" y="646"/>
                    <a:pt x="2049" y="480"/>
                    <a:pt x="1941" y="384"/>
                  </a:cubicBezTo>
                  <a:cubicBezTo>
                    <a:pt x="1685" y="128"/>
                    <a:pt x="1355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2140834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2140834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6" y="227"/>
                  </a:cubicBezTo>
                  <a:cubicBezTo>
                    <a:pt x="0" y="382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2140834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2140834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4"/>
                    <a:pt x="36" y="214"/>
                  </a:cubicBezTo>
                  <a:cubicBezTo>
                    <a:pt x="0" y="381"/>
                    <a:pt x="143" y="512"/>
                    <a:pt x="286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2140834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2140834" y="157994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6" y="215"/>
                  </a:cubicBezTo>
                  <a:cubicBezTo>
                    <a:pt x="0" y="382"/>
                    <a:pt x="143" y="513"/>
                    <a:pt x="286" y="513"/>
                  </a:cubicBezTo>
                  <a:lnTo>
                    <a:pt x="1727" y="513"/>
                  </a:lnTo>
                  <a:cubicBezTo>
                    <a:pt x="1858" y="513"/>
                    <a:pt x="1977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2140834" y="155446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2141501" y="1528684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74" y="0"/>
                  </a:moveTo>
                  <a:cubicBezTo>
                    <a:pt x="131" y="0"/>
                    <a:pt x="0" y="131"/>
                    <a:pt x="24" y="298"/>
                  </a:cubicBezTo>
                  <a:cubicBezTo>
                    <a:pt x="24" y="429"/>
                    <a:pt x="143" y="512"/>
                    <a:pt x="274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4" y="131"/>
                    <a:pt x="1881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2283733" y="1605843"/>
              <a:ext cx="15921" cy="14504"/>
            </a:xfrm>
            <a:custGeom>
              <a:avLst/>
              <a:gdLst/>
              <a:ahLst/>
              <a:cxnLst/>
              <a:rect l="l" t="t" r="r" b="b"/>
              <a:pathLst>
                <a:path w="573" h="522" extrusionOk="0">
                  <a:moveTo>
                    <a:pt x="287" y="0"/>
                  </a:moveTo>
                  <a:cubicBezTo>
                    <a:pt x="218" y="0"/>
                    <a:pt x="150" y="27"/>
                    <a:pt x="96" y="81"/>
                  </a:cubicBezTo>
                  <a:cubicBezTo>
                    <a:pt x="1" y="176"/>
                    <a:pt x="1" y="343"/>
                    <a:pt x="96" y="450"/>
                  </a:cubicBezTo>
                  <a:cubicBezTo>
                    <a:pt x="150" y="497"/>
                    <a:pt x="218" y="521"/>
                    <a:pt x="287" y="521"/>
                  </a:cubicBezTo>
                  <a:cubicBezTo>
                    <a:pt x="355" y="521"/>
                    <a:pt x="424" y="497"/>
                    <a:pt x="477" y="450"/>
                  </a:cubicBezTo>
                  <a:cubicBezTo>
                    <a:pt x="572" y="343"/>
                    <a:pt x="572" y="164"/>
                    <a:pt x="477" y="81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2386287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2386287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84"/>
                    <a:pt x="25" y="227"/>
                  </a:cubicBezTo>
                  <a:cubicBezTo>
                    <a:pt x="1" y="382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2386287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96"/>
                    <a:pt x="25" y="227"/>
                  </a:cubicBezTo>
                  <a:cubicBezTo>
                    <a:pt x="1" y="394"/>
                    <a:pt x="132" y="525"/>
                    <a:pt x="275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1989" y="299"/>
                  </a:cubicBezTo>
                  <a:cubicBezTo>
                    <a:pt x="2025" y="144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2386287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9" y="0"/>
                  </a:moveTo>
                  <a:cubicBezTo>
                    <a:pt x="156" y="0"/>
                    <a:pt x="37" y="84"/>
                    <a:pt x="25" y="214"/>
                  </a:cubicBezTo>
                  <a:cubicBezTo>
                    <a:pt x="1" y="381"/>
                    <a:pt x="132" y="512"/>
                    <a:pt x="275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5" y="131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2386287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2398874" y="1554469"/>
              <a:ext cx="31119" cy="14587"/>
            </a:xfrm>
            <a:custGeom>
              <a:avLst/>
              <a:gdLst/>
              <a:ahLst/>
              <a:cxnLst/>
              <a:rect l="l" t="t" r="r" b="b"/>
              <a:pathLst>
                <a:path w="1120" h="525" extrusionOk="0">
                  <a:moveTo>
                    <a:pt x="286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19" y="525"/>
                    <a:pt x="286" y="525"/>
                  </a:cubicBezTo>
                  <a:lnTo>
                    <a:pt x="822" y="525"/>
                  </a:lnTo>
                  <a:cubicBezTo>
                    <a:pt x="953" y="525"/>
                    <a:pt x="1072" y="441"/>
                    <a:pt x="1096" y="299"/>
                  </a:cubicBezTo>
                  <a:cubicBezTo>
                    <a:pt x="1120" y="144"/>
                    <a:pt x="989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2149114" y="1503206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22" y="0"/>
                  </a:moveTo>
                  <a:cubicBezTo>
                    <a:pt x="203" y="0"/>
                    <a:pt x="107" y="84"/>
                    <a:pt x="60" y="179"/>
                  </a:cubicBezTo>
                  <a:cubicBezTo>
                    <a:pt x="0" y="358"/>
                    <a:pt x="143" y="524"/>
                    <a:pt x="322" y="524"/>
                  </a:cubicBezTo>
                  <a:cubicBezTo>
                    <a:pt x="441" y="524"/>
                    <a:pt x="536" y="453"/>
                    <a:pt x="572" y="346"/>
                  </a:cubicBezTo>
                  <a:cubicBezTo>
                    <a:pt x="631" y="167"/>
                    <a:pt x="50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459;p39">
            <a:extLst>
              <a:ext uri="{FF2B5EF4-FFF2-40B4-BE49-F238E27FC236}">
                <a16:creationId xmlns:a16="http://schemas.microsoft.com/office/drawing/2014/main" id="{2962A92E-BB2D-C8F2-0F5A-F23F20C7B4A0}"/>
              </a:ext>
            </a:extLst>
          </p:cNvPr>
          <p:cNvSpPr txBox="1">
            <a:spLocks/>
          </p:cNvSpPr>
          <p:nvPr/>
        </p:nvSpPr>
        <p:spPr>
          <a:xfrm>
            <a:off x="750849" y="688619"/>
            <a:ext cx="7642302" cy="61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4000">
                <a:latin typeface="Amasis MT Pro Black"/>
              </a:rPr>
              <a:t>Etude de projet </a:t>
            </a:r>
          </a:p>
        </p:txBody>
      </p:sp>
      <p:sp>
        <p:nvSpPr>
          <p:cNvPr id="2" name="Google Shape;4359;p35">
            <a:extLst>
              <a:ext uri="{FF2B5EF4-FFF2-40B4-BE49-F238E27FC236}">
                <a16:creationId xmlns:a16="http://schemas.microsoft.com/office/drawing/2014/main" id="{E864B1AD-C4F0-3160-9A18-7B673B8F3941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 panose="02010803020104030203" pitchFamily="2" charset="-79"/>
                <a:cs typeface="Aharoni" panose="02010803020104030203" pitchFamily="2" charset="-79"/>
              </a:rPr>
              <a:t>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4" name="Google Shape;4384;p37"/>
          <p:cNvPicPr preferRelativeResize="0"/>
          <p:nvPr/>
        </p:nvPicPr>
        <p:blipFill rotWithShape="1">
          <a:blip r:embed="rId3">
            <a:alphaModFix/>
          </a:blip>
          <a:srcRect l="16644" r="16644"/>
          <a:stretch/>
        </p:blipFill>
        <p:spPr>
          <a:xfrm>
            <a:off x="6434710" y="1278450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712945" y="964529"/>
            <a:ext cx="4960819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Les </a:t>
            </a:r>
            <a:r>
              <a:rPr lang="en" err="1"/>
              <a:t>objectifs</a:t>
            </a:r>
          </a:p>
        </p:txBody>
      </p:sp>
      <p:sp>
        <p:nvSpPr>
          <p:cNvPr id="4383" name="Google Shape;4383;p37"/>
          <p:cNvSpPr txBox="1">
            <a:spLocks noGrp="1"/>
          </p:cNvSpPr>
          <p:nvPr>
            <p:ph type="subTitle" idx="1"/>
          </p:nvPr>
        </p:nvSpPr>
        <p:spPr>
          <a:xfrm>
            <a:off x="120290" y="2180050"/>
            <a:ext cx="5875642" cy="2603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/>
              <a:t>Faire </a:t>
            </a:r>
            <a:r>
              <a:rPr lang="en-US" err="1"/>
              <a:t>connaissance</a:t>
            </a:r>
            <a:r>
              <a:rPr lang="en-US"/>
              <a:t> aux </a:t>
            </a:r>
            <a:r>
              <a:rPr lang="fr-FR"/>
              <a:t>systèmes</a:t>
            </a:r>
            <a:r>
              <a:rPr lang="en-US"/>
              <a:t> </a:t>
            </a:r>
            <a:r>
              <a:rPr lang="en-US" err="1"/>
              <a:t>embarqués</a:t>
            </a:r>
            <a:r>
              <a:rPr lang="en-US"/>
              <a:t>.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err="1"/>
              <a:t>Concevoir</a:t>
            </a:r>
            <a:r>
              <a:rPr lang="en-US"/>
              <a:t> un </a:t>
            </a:r>
            <a:r>
              <a:rPr lang="en-US" err="1"/>
              <a:t>système</a:t>
            </a:r>
            <a:r>
              <a:rPr lang="en-US"/>
              <a:t> </a:t>
            </a:r>
            <a:r>
              <a:rPr lang="en-US" err="1"/>
              <a:t>domotique</a:t>
            </a:r>
            <a:r>
              <a:rPr lang="en-US"/>
              <a:t> prêt à </a:t>
            </a:r>
            <a:r>
              <a:rPr lang="en-US" err="1"/>
              <a:t>être</a:t>
            </a:r>
            <a:r>
              <a:rPr lang="en-US"/>
              <a:t> </a:t>
            </a:r>
            <a:r>
              <a:rPr lang="en-US" err="1"/>
              <a:t>commercialisé</a:t>
            </a:r>
            <a:r>
              <a:rPr lang="en-US"/>
              <a:t> et </a:t>
            </a:r>
            <a:r>
              <a:rPr lang="en-US" err="1"/>
              <a:t>developpé</a:t>
            </a:r>
            <a:r>
              <a:rPr lang="en-US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endParaRPr lang="en-US"/>
          </a:p>
        </p:txBody>
      </p:sp>
      <p:sp>
        <p:nvSpPr>
          <p:cNvPr id="4385" name="Google Shape;4385;p37"/>
          <p:cNvSpPr/>
          <p:nvPr/>
        </p:nvSpPr>
        <p:spPr>
          <a:xfrm>
            <a:off x="6285539" y="1055729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359;p35">
            <a:extLst>
              <a:ext uri="{FF2B5EF4-FFF2-40B4-BE49-F238E27FC236}">
                <a16:creationId xmlns:a16="http://schemas.microsoft.com/office/drawing/2014/main" id="{3A13F874-8E9C-99B4-4B5E-5EA55C37BEFC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 panose="02010803020104030203" pitchFamily="2" charset="-79"/>
                <a:cs typeface="Aharoni" panose="02010803020104030203" pitchFamily="2" charset="-79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57101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3" name="Google Shape;4593;p49"/>
          <p:cNvSpPr/>
          <p:nvPr/>
        </p:nvSpPr>
        <p:spPr>
          <a:xfrm>
            <a:off x="1631700" y="2520463"/>
            <a:ext cx="727200" cy="72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4" name="Google Shape;4594;p49"/>
          <p:cNvSpPr/>
          <p:nvPr/>
        </p:nvSpPr>
        <p:spPr>
          <a:xfrm>
            <a:off x="6755200" y="2520463"/>
            <a:ext cx="727200" cy="72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5" name="Google Shape;4595;p49"/>
          <p:cNvSpPr/>
          <p:nvPr/>
        </p:nvSpPr>
        <p:spPr>
          <a:xfrm>
            <a:off x="4208450" y="2520463"/>
            <a:ext cx="727200" cy="72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6" name="Google Shape;4596;p49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4000">
                <a:latin typeface="Amasis MT Pro Black"/>
              </a:rPr>
              <a:t>Besoins fonctionnels </a:t>
            </a:r>
          </a:p>
        </p:txBody>
      </p:sp>
      <p:sp>
        <p:nvSpPr>
          <p:cNvPr id="4597" name="Google Shape;4597;p49"/>
          <p:cNvSpPr txBox="1">
            <a:spLocks noGrp="1"/>
          </p:cNvSpPr>
          <p:nvPr>
            <p:ph type="title" idx="3"/>
          </p:nvPr>
        </p:nvSpPr>
        <p:spPr>
          <a:xfrm>
            <a:off x="844350" y="3250468"/>
            <a:ext cx="2419773" cy="628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>
                <a:latin typeface="Amasis MT Pro Black"/>
              </a:rPr>
              <a:t>Confort et sécurité </a:t>
            </a:r>
            <a:r>
              <a:rPr lang="fr-FR"/>
              <a:t> </a:t>
            </a:r>
          </a:p>
        </p:txBody>
      </p:sp>
      <p:sp>
        <p:nvSpPr>
          <p:cNvPr id="4598" name="Google Shape;4598;p49"/>
          <p:cNvSpPr txBox="1">
            <a:spLocks noGrp="1"/>
          </p:cNvSpPr>
          <p:nvPr>
            <p:ph type="subTitle" idx="1"/>
          </p:nvPr>
        </p:nvSpPr>
        <p:spPr>
          <a:xfrm>
            <a:off x="786477" y="3992969"/>
            <a:ext cx="2419773" cy="782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L’aspect le plus </a:t>
            </a:r>
            <a:r>
              <a:rPr lang="en" err="1"/>
              <a:t>vaste</a:t>
            </a:r>
            <a:r>
              <a:rPr lang="en"/>
              <a:t> dans </a:t>
            </a:r>
            <a:r>
              <a:rPr lang="en" err="1"/>
              <a:t>une</a:t>
            </a:r>
            <a:r>
              <a:rPr lang="en"/>
              <a:t> </a:t>
            </a:r>
            <a:r>
              <a:rPr lang="en" err="1"/>
              <a:t>maison</a:t>
            </a:r>
            <a:r>
              <a:rPr lang="en"/>
              <a:t> </a:t>
            </a:r>
            <a:r>
              <a:rPr lang="en" err="1"/>
              <a:t>intelligente</a:t>
            </a:r>
            <a:endParaRPr lang="en-US" err="1"/>
          </a:p>
        </p:txBody>
      </p:sp>
      <p:sp>
        <p:nvSpPr>
          <p:cNvPr id="4599" name="Google Shape;4599;p49"/>
          <p:cNvSpPr txBox="1">
            <a:spLocks noGrp="1"/>
          </p:cNvSpPr>
          <p:nvPr>
            <p:ph type="title" idx="4"/>
          </p:nvPr>
        </p:nvSpPr>
        <p:spPr>
          <a:xfrm>
            <a:off x="2955427" y="1438926"/>
            <a:ext cx="354344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>
                <a:latin typeface="Amasis MT Pro Black"/>
              </a:rPr>
              <a:t>la communication</a:t>
            </a:r>
            <a:endParaRPr lang="en-US" sz="2400">
              <a:latin typeface="Amasis MT Pro Black"/>
            </a:endParaRPr>
          </a:p>
        </p:txBody>
      </p:sp>
      <p:sp>
        <p:nvSpPr>
          <p:cNvPr id="4600" name="Google Shape;4600;p49"/>
          <p:cNvSpPr txBox="1">
            <a:spLocks noGrp="1"/>
          </p:cNvSpPr>
          <p:nvPr>
            <p:ph type="subTitle" idx="5"/>
          </p:nvPr>
        </p:nvSpPr>
        <p:spPr>
          <a:xfrm>
            <a:off x="3203012" y="1926726"/>
            <a:ext cx="2926166" cy="724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/>
              <a:t>Permettre un contrôle distant.</a:t>
            </a:r>
          </a:p>
          <a:p>
            <a:r>
              <a:rPr lang="fr-FR"/>
              <a:t> Notification en temps réel. 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fr-FR"/>
          </a:p>
        </p:txBody>
      </p:sp>
      <p:sp>
        <p:nvSpPr>
          <p:cNvPr id="4601" name="Google Shape;4601;p49"/>
          <p:cNvSpPr txBox="1">
            <a:spLocks noGrp="1"/>
          </p:cNvSpPr>
          <p:nvPr>
            <p:ph type="title" idx="6"/>
          </p:nvPr>
        </p:nvSpPr>
        <p:spPr>
          <a:xfrm>
            <a:off x="5937850" y="3236000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err="1">
                <a:latin typeface="Amasis MT Pro Black"/>
              </a:rPr>
              <a:t>l’énergie</a:t>
            </a:r>
            <a:endParaRPr lang="en-US" sz="2400" err="1">
              <a:latin typeface="Amasis MT Pro Black"/>
            </a:endParaRPr>
          </a:p>
        </p:txBody>
      </p:sp>
      <p:sp>
        <p:nvSpPr>
          <p:cNvPr id="4602" name="Google Shape;4602;p49"/>
          <p:cNvSpPr txBox="1">
            <a:spLocks noGrp="1"/>
          </p:cNvSpPr>
          <p:nvPr>
            <p:ph type="subTitle" idx="7"/>
          </p:nvPr>
        </p:nvSpPr>
        <p:spPr>
          <a:xfrm>
            <a:off x="5028788" y="3765147"/>
            <a:ext cx="3958209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Suivre</a:t>
            </a:r>
            <a:r>
              <a:rPr lang="en"/>
              <a:t> la </a:t>
            </a:r>
            <a:r>
              <a:rPr lang="en" err="1"/>
              <a:t>consommation</a:t>
            </a:r>
            <a:r>
              <a:rPr lang="en"/>
              <a:t> </a:t>
            </a:r>
            <a:r>
              <a:rPr lang="en" err="1"/>
              <a:t>d’énergie</a:t>
            </a:r>
            <a:r>
              <a:rPr lang="en"/>
              <a:t> pour </a:t>
            </a:r>
            <a:r>
              <a:rPr lang="en" err="1"/>
              <a:t>mettre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place des </a:t>
            </a:r>
            <a:r>
              <a:rPr lang="en" err="1"/>
              <a:t>règles</a:t>
            </a:r>
            <a:r>
              <a:rPr lang="en"/>
              <a:t> </a:t>
            </a:r>
            <a:r>
              <a:rPr lang="en" err="1"/>
              <a:t>afin</a:t>
            </a:r>
            <a:r>
              <a:rPr lang="en"/>
              <a:t> </a:t>
            </a:r>
            <a:r>
              <a:rPr lang="en" err="1"/>
              <a:t>d’économiser</a:t>
            </a:r>
            <a:r>
              <a:rPr lang="en"/>
              <a:t> de </a:t>
            </a:r>
            <a:r>
              <a:rPr lang="en" err="1"/>
              <a:t>l’argent</a:t>
            </a:r>
            <a:r>
              <a:rPr lang="en"/>
              <a:t> tout </a:t>
            </a:r>
            <a:r>
              <a:rPr lang="en" err="1"/>
              <a:t>en</a:t>
            </a:r>
            <a:r>
              <a:rPr lang="en"/>
              <a:t> </a:t>
            </a:r>
            <a:r>
              <a:rPr lang="en" err="1"/>
              <a:t>préservant</a:t>
            </a:r>
            <a:r>
              <a:rPr lang="en"/>
              <a:t> </a:t>
            </a:r>
            <a:r>
              <a:rPr lang="en" err="1"/>
              <a:t>notre</a:t>
            </a:r>
            <a:r>
              <a:rPr lang="en"/>
              <a:t> </a:t>
            </a:r>
            <a:r>
              <a:rPr lang="en" err="1"/>
              <a:t>confort</a:t>
            </a:r>
            <a:r>
              <a:rPr lang="en"/>
              <a:t>.</a:t>
            </a:r>
            <a:endParaRPr lang="en-US"/>
          </a:p>
        </p:txBody>
      </p:sp>
      <p:sp>
        <p:nvSpPr>
          <p:cNvPr id="4603" name="Google Shape;4603;p49"/>
          <p:cNvSpPr txBox="1">
            <a:spLocks noGrp="1"/>
          </p:cNvSpPr>
          <p:nvPr>
            <p:ph type="title"/>
          </p:nvPr>
        </p:nvSpPr>
        <p:spPr>
          <a:xfrm>
            <a:off x="170535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04" name="Google Shape;4604;p49"/>
          <p:cNvSpPr txBox="1">
            <a:spLocks noGrp="1"/>
          </p:cNvSpPr>
          <p:nvPr>
            <p:ph type="title" idx="8"/>
          </p:nvPr>
        </p:nvSpPr>
        <p:spPr>
          <a:xfrm>
            <a:off x="428210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05" name="Google Shape;4605;p49"/>
          <p:cNvSpPr txBox="1">
            <a:spLocks noGrp="1"/>
          </p:cNvSpPr>
          <p:nvPr>
            <p:ph type="title" idx="9"/>
          </p:nvPr>
        </p:nvSpPr>
        <p:spPr>
          <a:xfrm>
            <a:off x="682885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606" name="Google Shape;4606;p49"/>
          <p:cNvCxnSpPr>
            <a:stCxn id="4593" idx="6"/>
            <a:endCxn id="4595" idx="2"/>
          </p:cNvCxnSpPr>
          <p:nvPr/>
        </p:nvCxnSpPr>
        <p:spPr>
          <a:xfrm>
            <a:off x="2358900" y="2884063"/>
            <a:ext cx="1849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7" name="Google Shape;4607;p49"/>
          <p:cNvCxnSpPr>
            <a:stCxn id="4595" idx="6"/>
            <a:endCxn id="4594" idx="2"/>
          </p:cNvCxnSpPr>
          <p:nvPr/>
        </p:nvCxnSpPr>
        <p:spPr>
          <a:xfrm>
            <a:off x="4935650" y="2884063"/>
            <a:ext cx="1819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359;p35">
            <a:extLst>
              <a:ext uri="{FF2B5EF4-FFF2-40B4-BE49-F238E27FC236}">
                <a16:creationId xmlns:a16="http://schemas.microsoft.com/office/drawing/2014/main" id="{4EEF933F-6452-6402-CC30-3CCBE6CDD475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 panose="02010803020104030203" pitchFamily="2" charset="-79"/>
                <a:cs typeface="Aharoni" panose="02010803020104030203" pitchFamily="2" charset="-79"/>
              </a:rPr>
              <a:t>06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3" name="Google Shape;4593;p49"/>
          <p:cNvSpPr/>
          <p:nvPr/>
        </p:nvSpPr>
        <p:spPr>
          <a:xfrm>
            <a:off x="1631700" y="2520463"/>
            <a:ext cx="727200" cy="72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4" name="Google Shape;4594;p49"/>
          <p:cNvSpPr/>
          <p:nvPr/>
        </p:nvSpPr>
        <p:spPr>
          <a:xfrm>
            <a:off x="6755200" y="2520463"/>
            <a:ext cx="727200" cy="72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5" name="Google Shape;4595;p49"/>
          <p:cNvSpPr/>
          <p:nvPr/>
        </p:nvSpPr>
        <p:spPr>
          <a:xfrm>
            <a:off x="4208450" y="2520463"/>
            <a:ext cx="727200" cy="72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6" name="Google Shape;4596;p49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4000">
                <a:latin typeface="Amasis MT Pro Black"/>
              </a:rPr>
              <a:t>Besoins non fonctionnels</a:t>
            </a:r>
            <a:endParaRPr lang="en-US" sz="4000">
              <a:latin typeface="Amasis MT Pro Black"/>
            </a:endParaRPr>
          </a:p>
        </p:txBody>
      </p:sp>
      <p:sp>
        <p:nvSpPr>
          <p:cNvPr id="4597" name="Google Shape;4597;p49"/>
          <p:cNvSpPr txBox="1">
            <a:spLocks noGrp="1"/>
          </p:cNvSpPr>
          <p:nvPr>
            <p:ph type="title" idx="3"/>
          </p:nvPr>
        </p:nvSpPr>
        <p:spPr>
          <a:xfrm>
            <a:off x="844350" y="3250468"/>
            <a:ext cx="2419773" cy="628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>
                <a:latin typeface="Amasis MT Pro Black"/>
              </a:rPr>
              <a:t>Facilité d'utilisation</a:t>
            </a:r>
            <a:endParaRPr lang="en-US" sz="2400">
              <a:latin typeface="Amasis MT Pro Black"/>
            </a:endParaRPr>
          </a:p>
        </p:txBody>
      </p:sp>
      <p:sp>
        <p:nvSpPr>
          <p:cNvPr id="4599" name="Google Shape;4599;p49"/>
          <p:cNvSpPr txBox="1">
            <a:spLocks noGrp="1"/>
          </p:cNvSpPr>
          <p:nvPr>
            <p:ph type="title" idx="4"/>
          </p:nvPr>
        </p:nvSpPr>
        <p:spPr>
          <a:xfrm>
            <a:off x="2999326" y="1594943"/>
            <a:ext cx="3258937" cy="665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>
                <a:latin typeface="Amasis MT Pro Black"/>
              </a:rPr>
              <a:t>Maintenance du </a:t>
            </a:r>
            <a:r>
              <a:rPr lang="en" sz="2400" err="1">
                <a:latin typeface="Amasis MT Pro Black"/>
              </a:rPr>
              <a:t>produit</a:t>
            </a:r>
            <a:endParaRPr lang="en-US" sz="2400" err="1">
              <a:latin typeface="Amasis MT Pro Black"/>
            </a:endParaRPr>
          </a:p>
        </p:txBody>
      </p:sp>
      <p:sp>
        <p:nvSpPr>
          <p:cNvPr id="4601" name="Google Shape;4601;p49"/>
          <p:cNvSpPr txBox="1">
            <a:spLocks noGrp="1"/>
          </p:cNvSpPr>
          <p:nvPr>
            <p:ph type="title" idx="6"/>
          </p:nvPr>
        </p:nvSpPr>
        <p:spPr>
          <a:xfrm>
            <a:off x="5849169" y="3226146"/>
            <a:ext cx="2627943" cy="507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>
                <a:latin typeface="Amasis MT Pro Black"/>
              </a:rPr>
              <a:t>La </a:t>
            </a:r>
            <a:r>
              <a:rPr lang="en" sz="2400" err="1">
                <a:latin typeface="Amasis MT Pro Black"/>
              </a:rPr>
              <a:t>confidentialité</a:t>
            </a:r>
            <a:endParaRPr lang="en-US" sz="2400">
              <a:latin typeface="Amasis MT Pro Black"/>
            </a:endParaRPr>
          </a:p>
        </p:txBody>
      </p:sp>
      <p:sp>
        <p:nvSpPr>
          <p:cNvPr id="4603" name="Google Shape;4603;p49"/>
          <p:cNvSpPr txBox="1">
            <a:spLocks noGrp="1"/>
          </p:cNvSpPr>
          <p:nvPr>
            <p:ph type="title"/>
          </p:nvPr>
        </p:nvSpPr>
        <p:spPr>
          <a:xfrm>
            <a:off x="170535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04" name="Google Shape;4604;p49"/>
          <p:cNvSpPr txBox="1">
            <a:spLocks noGrp="1"/>
          </p:cNvSpPr>
          <p:nvPr>
            <p:ph type="title" idx="8"/>
          </p:nvPr>
        </p:nvSpPr>
        <p:spPr>
          <a:xfrm>
            <a:off x="428210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05" name="Google Shape;4605;p49"/>
          <p:cNvSpPr txBox="1">
            <a:spLocks noGrp="1"/>
          </p:cNvSpPr>
          <p:nvPr>
            <p:ph type="title" idx="9"/>
          </p:nvPr>
        </p:nvSpPr>
        <p:spPr>
          <a:xfrm>
            <a:off x="6828850" y="2620213"/>
            <a:ext cx="579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606" name="Google Shape;4606;p49"/>
          <p:cNvCxnSpPr>
            <a:cxnSpLocks/>
          </p:cNvCxnSpPr>
          <p:nvPr/>
        </p:nvCxnSpPr>
        <p:spPr>
          <a:xfrm>
            <a:off x="2120172" y="2920234"/>
            <a:ext cx="1849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7" name="Google Shape;4607;p49"/>
          <p:cNvCxnSpPr>
            <a:stCxn id="4595" idx="6"/>
            <a:endCxn id="4594" idx="2"/>
          </p:cNvCxnSpPr>
          <p:nvPr/>
        </p:nvCxnSpPr>
        <p:spPr>
          <a:xfrm>
            <a:off x="4935650" y="2884063"/>
            <a:ext cx="1819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359;p35">
            <a:extLst>
              <a:ext uri="{FF2B5EF4-FFF2-40B4-BE49-F238E27FC236}">
                <a16:creationId xmlns:a16="http://schemas.microsoft.com/office/drawing/2014/main" id="{4EEF933F-6452-6402-CC30-3CCBE6CDD475}"/>
              </a:ext>
            </a:extLst>
          </p:cNvPr>
          <p:cNvSpPr txBox="1">
            <a:spLocks/>
          </p:cNvSpPr>
          <p:nvPr/>
        </p:nvSpPr>
        <p:spPr>
          <a:xfrm>
            <a:off x="-99875" y="45081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latin typeface="Aharoni"/>
                <a:cs typeface="Aharoni"/>
              </a:rPr>
              <a:t>07</a:t>
            </a:r>
            <a:endParaRPr lang="en" sz="32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5919229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EBADF9679B943925C7C155037E88E" ma:contentTypeVersion="13" ma:contentTypeDescription="Create a new document." ma:contentTypeScope="" ma:versionID="9e3d31904f8383bb53a635b4315d88da">
  <xsd:schema xmlns:xsd="http://www.w3.org/2001/XMLSchema" xmlns:xs="http://www.w3.org/2001/XMLSchema" xmlns:p="http://schemas.microsoft.com/office/2006/metadata/properties" xmlns:ns3="bd34713e-7af4-4158-aa1d-9d2e2e912dcf" xmlns:ns4="c92cd9cf-a912-4fe2-bcfa-70cf073d8d7f" targetNamespace="http://schemas.microsoft.com/office/2006/metadata/properties" ma:root="true" ma:fieldsID="bb2d87c90bf1e9ff99effb03fb9fd876" ns3:_="" ns4:_="">
    <xsd:import namespace="bd34713e-7af4-4158-aa1d-9d2e2e912dcf"/>
    <xsd:import namespace="c92cd9cf-a912-4fe2-bcfa-70cf073d8d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4713e-7af4-4158-aa1d-9d2e2e912d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2cd9cf-a912-4fe2-bcfa-70cf073d8d7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243844-7E85-4249-AE29-69555278EA8C}">
  <ds:schemaRefs>
    <ds:schemaRef ds:uri="bd34713e-7af4-4158-aa1d-9d2e2e912dcf"/>
    <ds:schemaRef ds:uri="c92cd9cf-a912-4fe2-bcfa-70cf073d8d7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2363F81-1BD4-48C6-9231-2E4C5741F2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13E421-8EC2-4971-9370-B9D12BBAB948}">
  <ds:schemaRefs>
    <ds:schemaRef ds:uri="bd34713e-7af4-4158-aa1d-9d2e2e912dcf"/>
    <ds:schemaRef ds:uri="c92cd9cf-a912-4fe2-bcfa-70cf073d8d7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25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Smart Home Project Proposal by Slidesgo</vt:lpstr>
      <vt:lpstr>Présentation du projet: SMART HOME </vt:lpstr>
      <vt:lpstr>Plan</vt:lpstr>
      <vt:lpstr>Smart Home  </vt:lpstr>
      <vt:lpstr>Comment peut-on alors créer une bonne sécurité à la maison ? </vt:lpstr>
      <vt:lpstr>Solution</vt:lpstr>
      <vt:lpstr>Faisabilté </vt:lpstr>
      <vt:lpstr>Les objectifs</vt:lpstr>
      <vt:lpstr>Besoins fonctionnels </vt:lpstr>
      <vt:lpstr>Besoins non fonctionnels</vt:lpstr>
      <vt:lpstr>Spécification des besoins </vt:lpstr>
      <vt:lpstr>Diagramme de cas d'utlisation </vt:lpstr>
      <vt:lpstr>PowerPoint Presentation</vt:lpstr>
      <vt:lpstr>Diagramme de classe </vt:lpstr>
      <vt:lpstr>Diagramme de séquence  </vt:lpstr>
      <vt:lpstr>Choix technologiques </vt:lpstr>
      <vt:lpstr>TECHNOLRGIES et description</vt:lpstr>
      <vt:lpstr>PowerPoint Presentation</vt:lpstr>
      <vt:lpstr>Les tâches réalisées</vt:lpstr>
      <vt:lpstr>Les fonctionnalités réalisées</vt:lpstr>
      <vt:lpstr>PowerPoint Presentation</vt:lpstr>
      <vt:lpstr>PowerPoint Presentation</vt:lpstr>
      <vt:lpstr>PowerPoint Presentation</vt:lpstr>
      <vt:lpstr>Résultat attendue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 Presentation</dc:title>
  <cp:revision>54</cp:revision>
  <dcterms:modified xsi:type="dcterms:W3CDTF">2023-01-11T10:13:41Z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0x010100522EBADF9679B943925C7C155037E88E</vt:lpwstr>
  </property>
</Properties>
</file>