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3.xml" ContentType="application/vnd.openxmlformats-officedocument.theme+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4.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5.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6.xml" ContentType="application/vnd.openxmlformats-officedocument.theme+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8" r:id="rId1"/>
    <p:sldMasterId id="2147483664" r:id="rId2"/>
    <p:sldMasterId id="2147483670" r:id="rId3"/>
    <p:sldMasterId id="2147483694" r:id="rId4"/>
    <p:sldMasterId id="2147483676" r:id="rId5"/>
    <p:sldMasterId id="2147483682" r:id="rId6"/>
    <p:sldMasterId id="2147483688" r:id="rId7"/>
  </p:sldMasterIdLst>
  <p:notesMasterIdLst>
    <p:notesMasterId r:id="rId30"/>
  </p:notesMasterIdLst>
  <p:handoutMasterIdLst>
    <p:handoutMasterId r:id="rId31"/>
  </p:handoutMasterIdLst>
  <p:sldIdLst>
    <p:sldId id="260" r:id="rId8"/>
    <p:sldId id="261" r:id="rId9"/>
    <p:sldId id="262" r:id="rId10"/>
    <p:sldId id="300" r:id="rId11"/>
    <p:sldId id="301" r:id="rId12"/>
    <p:sldId id="302" r:id="rId13"/>
    <p:sldId id="304" r:id="rId14"/>
    <p:sldId id="286" r:id="rId15"/>
    <p:sldId id="291" r:id="rId16"/>
    <p:sldId id="292" r:id="rId17"/>
    <p:sldId id="293" r:id="rId18"/>
    <p:sldId id="294" r:id="rId19"/>
    <p:sldId id="296" r:id="rId20"/>
    <p:sldId id="290" r:id="rId21"/>
    <p:sldId id="295" r:id="rId22"/>
    <p:sldId id="297" r:id="rId23"/>
    <p:sldId id="287" r:id="rId24"/>
    <p:sldId id="298" r:id="rId25"/>
    <p:sldId id="276" r:id="rId26"/>
    <p:sldId id="305" r:id="rId27"/>
    <p:sldId id="270" r:id="rId28"/>
    <p:sldId id="268" r:id="rId2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49">
          <p15:clr>
            <a:srgbClr val="A4A3A4"/>
          </p15:clr>
        </p15:guide>
        <p15:guide id="2" pos="47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3C1AB"/>
    <a:srgbClr val="89CBD9"/>
    <a:srgbClr val="D35746"/>
    <a:srgbClr val="198B64"/>
    <a:srgbClr val="C6714A"/>
    <a:srgbClr val="DCA655"/>
    <a:srgbClr val="6B4189"/>
    <a:srgbClr val="3F9A79"/>
    <a:srgbClr val="16666F"/>
    <a:srgbClr val="447E9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autoAdjust="0"/>
    <p:restoredTop sz="82506" autoAdjust="0"/>
  </p:normalViewPr>
  <p:slideViewPr>
    <p:cSldViewPr snapToGrid="0" snapToObjects="1" showGuides="1">
      <p:cViewPr varScale="1">
        <p:scale>
          <a:sx n="71" d="100"/>
          <a:sy n="71" d="100"/>
        </p:scale>
        <p:origin x="1786" y="67"/>
      </p:cViewPr>
      <p:guideLst>
        <p:guide orient="horz" pos="649"/>
        <p:guide pos="47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 Type="http://schemas.openxmlformats.org/officeDocument/2006/relationships/slideMaster" Target="slideMasters/slideMaster3.xml"/><Relationship Id="rId21" Type="http://schemas.openxmlformats.org/officeDocument/2006/relationships/slide" Target="slides/slide14.xml"/><Relationship Id="rId34" Type="http://schemas.openxmlformats.org/officeDocument/2006/relationships/theme" Target="theme/theme1.xml"/><Relationship Id="rId7" Type="http://schemas.openxmlformats.org/officeDocument/2006/relationships/slideMaster" Target="slideMasters/slideMaster7.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slide" Target="slides/slide22.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presProps" Target="presProps.xml"/><Relationship Id="rId5" Type="http://schemas.openxmlformats.org/officeDocument/2006/relationships/slideMaster" Target="slideMasters/slideMaster5.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handoutMaster" Target="handoutMasters/handoutMaster1.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notesMaster" Target="notesMasters/notesMaster1.xml"/><Relationship Id="rId35"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8F054AC-5A5B-43C3-A058-29562168C9CA}" type="doc">
      <dgm:prSet loTypeId="urn:microsoft.com/office/officeart/2005/8/layout/hierarchy2" loCatId="hierarchy" qsTypeId="urn:microsoft.com/office/officeart/2005/8/quickstyle/simple1" qsCatId="simple" csTypeId="urn:microsoft.com/office/officeart/2005/8/colors/accent3_2" csCatId="accent3" phldr="1"/>
      <dgm:spPr/>
      <dgm:t>
        <a:bodyPr/>
        <a:lstStyle/>
        <a:p>
          <a:endParaRPr lang="nl-NL"/>
        </a:p>
      </dgm:t>
    </dgm:pt>
    <dgm:pt modelId="{FAE4A02A-D21C-4E93-A1BA-747DC4A3B06E}">
      <dgm:prSet phldrT="[Tekst]"/>
      <dgm:spPr/>
      <dgm:t>
        <a:bodyPr/>
        <a:lstStyle/>
        <a:p>
          <a:r>
            <a:rPr lang="nl-NL" dirty="0"/>
            <a:t>Docent</a:t>
          </a:r>
        </a:p>
      </dgm:t>
    </dgm:pt>
    <dgm:pt modelId="{6C57450D-30C4-42A0-96D1-6DED29BDF488}" type="parTrans" cxnId="{89B4EB8E-5025-453A-8371-ED0FCC7D183D}">
      <dgm:prSet/>
      <dgm:spPr/>
      <dgm:t>
        <a:bodyPr/>
        <a:lstStyle/>
        <a:p>
          <a:endParaRPr lang="nl-NL"/>
        </a:p>
      </dgm:t>
    </dgm:pt>
    <dgm:pt modelId="{E76D61A0-A7F1-4349-866A-9DA5EDA7781B}" type="sibTrans" cxnId="{89B4EB8E-5025-453A-8371-ED0FCC7D183D}">
      <dgm:prSet/>
      <dgm:spPr/>
      <dgm:t>
        <a:bodyPr/>
        <a:lstStyle/>
        <a:p>
          <a:endParaRPr lang="nl-NL"/>
        </a:p>
      </dgm:t>
    </dgm:pt>
    <dgm:pt modelId="{30F43D25-C0DF-4A5C-B833-44CA803F2F0C}">
      <dgm:prSet phldrT="[Tekst]"/>
      <dgm:spPr/>
      <dgm:t>
        <a:bodyPr/>
        <a:lstStyle/>
        <a:p>
          <a:r>
            <a:rPr lang="nl-NL" dirty="0"/>
            <a:t>Goedkeuring</a:t>
          </a:r>
        </a:p>
      </dgm:t>
    </dgm:pt>
    <dgm:pt modelId="{E38B7F15-69D4-42A6-9DA1-2D46B779EDCA}" type="parTrans" cxnId="{ACED93C1-897D-4A18-8FC9-7B533986D785}">
      <dgm:prSet/>
      <dgm:spPr/>
      <dgm:t>
        <a:bodyPr/>
        <a:lstStyle/>
        <a:p>
          <a:endParaRPr lang="nl-NL"/>
        </a:p>
      </dgm:t>
    </dgm:pt>
    <dgm:pt modelId="{DCFDA8EE-E8C4-458E-B4CF-DBC3C5D5A544}" type="sibTrans" cxnId="{ACED93C1-897D-4A18-8FC9-7B533986D785}">
      <dgm:prSet/>
      <dgm:spPr/>
      <dgm:t>
        <a:bodyPr/>
        <a:lstStyle/>
        <a:p>
          <a:endParaRPr lang="nl-NL"/>
        </a:p>
      </dgm:t>
    </dgm:pt>
    <dgm:pt modelId="{320A57A4-C9BF-4982-BAF8-EA139F9982F4}">
      <dgm:prSet phldrT="[Tekst]"/>
      <dgm:spPr>
        <a:solidFill>
          <a:schemeClr val="accent1"/>
        </a:solidFill>
      </dgm:spPr>
      <dgm:t>
        <a:bodyPr/>
        <a:lstStyle/>
        <a:p>
          <a:r>
            <a:rPr lang="nl-NL" dirty="0"/>
            <a:t>Student</a:t>
          </a:r>
        </a:p>
      </dgm:t>
    </dgm:pt>
    <dgm:pt modelId="{F967F01C-5307-482E-8F72-B4D3AABCF135}" type="parTrans" cxnId="{A956D4CF-3907-43FF-9603-944204C56A9A}">
      <dgm:prSet/>
      <dgm:spPr/>
      <dgm:t>
        <a:bodyPr/>
        <a:lstStyle/>
        <a:p>
          <a:endParaRPr lang="nl-NL"/>
        </a:p>
      </dgm:t>
    </dgm:pt>
    <dgm:pt modelId="{7A8223B3-C603-46B5-840C-BB619C27BECA}" type="sibTrans" cxnId="{A956D4CF-3907-43FF-9603-944204C56A9A}">
      <dgm:prSet/>
      <dgm:spPr/>
      <dgm:t>
        <a:bodyPr/>
        <a:lstStyle/>
        <a:p>
          <a:endParaRPr lang="nl-NL"/>
        </a:p>
      </dgm:t>
    </dgm:pt>
    <dgm:pt modelId="{8BF69A4F-B6BB-4A2A-A5C9-0F7D8CD3A375}">
      <dgm:prSet phldrT="[Tekst]"/>
      <dgm:spPr>
        <a:solidFill>
          <a:schemeClr val="accent1"/>
        </a:solidFill>
      </dgm:spPr>
      <dgm:t>
        <a:bodyPr/>
        <a:lstStyle/>
        <a:p>
          <a:r>
            <a:rPr lang="nl-NL" dirty="0"/>
            <a:t>Voorstel indienen</a:t>
          </a:r>
        </a:p>
      </dgm:t>
    </dgm:pt>
    <dgm:pt modelId="{5EEDE10F-6DAF-4C77-A725-6FA934B160F6}" type="parTrans" cxnId="{494A8E46-7F5C-4A7C-86E5-7E1EEDDF335C}">
      <dgm:prSet/>
      <dgm:spPr/>
      <dgm:t>
        <a:bodyPr/>
        <a:lstStyle/>
        <a:p>
          <a:endParaRPr lang="nl-NL"/>
        </a:p>
      </dgm:t>
    </dgm:pt>
    <dgm:pt modelId="{5442433E-20D0-49FF-B82B-B9C622758455}" type="sibTrans" cxnId="{494A8E46-7F5C-4A7C-86E5-7E1EEDDF335C}">
      <dgm:prSet/>
      <dgm:spPr/>
      <dgm:t>
        <a:bodyPr/>
        <a:lstStyle/>
        <a:p>
          <a:endParaRPr lang="nl-NL"/>
        </a:p>
      </dgm:t>
    </dgm:pt>
    <dgm:pt modelId="{33E4F0F8-EBE9-41B0-99C8-A69C6D96AF19}">
      <dgm:prSet phldrT="[Tekst]"/>
      <dgm:spPr/>
      <dgm:t>
        <a:bodyPr/>
        <a:lstStyle/>
        <a:p>
          <a:r>
            <a:rPr lang="nl-NL" dirty="0"/>
            <a:t>Afkeuring</a:t>
          </a:r>
        </a:p>
      </dgm:t>
    </dgm:pt>
    <dgm:pt modelId="{A1E0D7C9-58F0-4865-B338-3E558D1308A6}" type="parTrans" cxnId="{90AEAB3D-965D-44A2-9EDF-E2513D30A1C0}">
      <dgm:prSet/>
      <dgm:spPr/>
      <dgm:t>
        <a:bodyPr/>
        <a:lstStyle/>
        <a:p>
          <a:endParaRPr lang="nl-NL"/>
        </a:p>
      </dgm:t>
    </dgm:pt>
    <dgm:pt modelId="{2C4625F4-4A13-44EF-A68A-5180A91BAFB2}" type="sibTrans" cxnId="{90AEAB3D-965D-44A2-9EDF-E2513D30A1C0}">
      <dgm:prSet/>
      <dgm:spPr/>
      <dgm:t>
        <a:bodyPr/>
        <a:lstStyle/>
        <a:p>
          <a:endParaRPr lang="nl-NL"/>
        </a:p>
      </dgm:t>
    </dgm:pt>
    <dgm:pt modelId="{35E02D4B-7AB3-489A-802E-A6BCE495472E}">
      <dgm:prSet phldrT="[Tekst]"/>
      <dgm:spPr>
        <a:solidFill>
          <a:schemeClr val="accent1"/>
        </a:solidFill>
      </dgm:spPr>
      <dgm:t>
        <a:bodyPr/>
        <a:lstStyle/>
        <a:p>
          <a:r>
            <a:rPr lang="nl-NL" dirty="0"/>
            <a:t>Belbintest</a:t>
          </a:r>
        </a:p>
      </dgm:t>
    </dgm:pt>
    <dgm:pt modelId="{B925AEA0-40F0-4690-9BF6-4A1E48E82E79}" type="parTrans" cxnId="{C59008F3-1C55-4C48-91F7-0DF9C31CC42E}">
      <dgm:prSet/>
      <dgm:spPr/>
      <dgm:t>
        <a:bodyPr/>
        <a:lstStyle/>
        <a:p>
          <a:endParaRPr lang="nl-NL"/>
        </a:p>
      </dgm:t>
    </dgm:pt>
    <dgm:pt modelId="{3ED87400-20DC-4FDB-9DCF-D18D718C37EC}" type="sibTrans" cxnId="{C59008F3-1C55-4C48-91F7-0DF9C31CC42E}">
      <dgm:prSet/>
      <dgm:spPr/>
      <dgm:t>
        <a:bodyPr/>
        <a:lstStyle/>
        <a:p>
          <a:endParaRPr lang="nl-NL"/>
        </a:p>
      </dgm:t>
    </dgm:pt>
    <dgm:pt modelId="{538E2320-AE21-4F04-940D-7B3B13AB6268}">
      <dgm:prSet phldrT="[Tekst]"/>
      <dgm:spPr>
        <a:solidFill>
          <a:schemeClr val="bg2">
            <a:lumMod val="75000"/>
          </a:schemeClr>
        </a:solidFill>
        <a:ln>
          <a:solidFill>
            <a:schemeClr val="bg1"/>
          </a:solidFill>
        </a:ln>
      </dgm:spPr>
      <dgm:t>
        <a:bodyPr/>
        <a:lstStyle/>
        <a:p>
          <a:r>
            <a:rPr lang="nl-NL" dirty="0"/>
            <a:t>Login</a:t>
          </a:r>
        </a:p>
      </dgm:t>
    </dgm:pt>
    <dgm:pt modelId="{6A946AB4-1353-4FAD-BE32-8B1DB023914C}" type="sibTrans" cxnId="{154F8BCB-44A3-4CA2-A0AF-28DB19CD290B}">
      <dgm:prSet/>
      <dgm:spPr/>
      <dgm:t>
        <a:bodyPr/>
        <a:lstStyle/>
        <a:p>
          <a:endParaRPr lang="nl-NL"/>
        </a:p>
      </dgm:t>
    </dgm:pt>
    <dgm:pt modelId="{7B101E87-1AEB-45B4-B991-46EA72DDFB43}" type="parTrans" cxnId="{154F8BCB-44A3-4CA2-A0AF-28DB19CD290B}">
      <dgm:prSet/>
      <dgm:spPr/>
      <dgm:t>
        <a:bodyPr/>
        <a:lstStyle/>
        <a:p>
          <a:endParaRPr lang="nl-NL"/>
        </a:p>
      </dgm:t>
    </dgm:pt>
    <dgm:pt modelId="{F6B4A062-33D7-44DC-A99C-9E38B6C267E0}">
      <dgm:prSet phldrT="[Tekst]"/>
      <dgm:spPr>
        <a:solidFill>
          <a:schemeClr val="accent1"/>
        </a:solidFill>
      </dgm:spPr>
      <dgm:t>
        <a:bodyPr/>
        <a:lstStyle/>
        <a:p>
          <a:r>
            <a:rPr lang="nl-NL" dirty="0"/>
            <a:t>Studenten toevoegen</a:t>
          </a:r>
        </a:p>
      </dgm:t>
    </dgm:pt>
    <dgm:pt modelId="{CA9A90AC-C9C1-4DC3-85C3-BA6C0055617D}" type="parTrans" cxnId="{BB1C8B4E-9CD5-44AD-998D-4EBFDFB1F5E6}">
      <dgm:prSet/>
      <dgm:spPr/>
      <dgm:t>
        <a:bodyPr/>
        <a:lstStyle/>
        <a:p>
          <a:endParaRPr lang="nl-NL"/>
        </a:p>
      </dgm:t>
    </dgm:pt>
    <dgm:pt modelId="{58CF61D9-58B4-45B7-9E33-2037DFAD7F8D}" type="sibTrans" cxnId="{BB1C8B4E-9CD5-44AD-998D-4EBFDFB1F5E6}">
      <dgm:prSet/>
      <dgm:spPr/>
      <dgm:t>
        <a:bodyPr/>
        <a:lstStyle/>
        <a:p>
          <a:endParaRPr lang="nl-NL"/>
        </a:p>
      </dgm:t>
    </dgm:pt>
    <dgm:pt modelId="{8788B0F7-A35F-4042-91CE-6107ACADE71D}">
      <dgm:prSet phldrT="[Tekst]"/>
      <dgm:spPr>
        <a:solidFill>
          <a:schemeClr val="accent1"/>
        </a:solidFill>
      </dgm:spPr>
      <dgm:t>
        <a:bodyPr/>
        <a:lstStyle/>
        <a:p>
          <a:r>
            <a:rPr lang="nl-NL" dirty="0"/>
            <a:t>Voorstel bewerken</a:t>
          </a:r>
        </a:p>
      </dgm:t>
    </dgm:pt>
    <dgm:pt modelId="{D610BEC7-D37F-483B-9892-F11AA1C56375}" type="parTrans" cxnId="{05279AE5-3AB9-4786-BC9F-4B7F652072E5}">
      <dgm:prSet/>
      <dgm:spPr/>
      <dgm:t>
        <a:bodyPr/>
        <a:lstStyle/>
        <a:p>
          <a:endParaRPr lang="nl-NL"/>
        </a:p>
      </dgm:t>
    </dgm:pt>
    <dgm:pt modelId="{551BC9D9-1428-4ABE-80FB-640A909C3395}" type="sibTrans" cxnId="{05279AE5-3AB9-4786-BC9F-4B7F652072E5}">
      <dgm:prSet/>
      <dgm:spPr/>
      <dgm:t>
        <a:bodyPr/>
        <a:lstStyle/>
        <a:p>
          <a:endParaRPr lang="nl-NL"/>
        </a:p>
      </dgm:t>
    </dgm:pt>
    <dgm:pt modelId="{C450F48F-02CE-4A37-AF92-1FEE157A4F45}" type="pres">
      <dgm:prSet presAssocID="{18F054AC-5A5B-43C3-A058-29562168C9CA}" presName="diagram" presStyleCnt="0">
        <dgm:presLayoutVars>
          <dgm:chPref val="1"/>
          <dgm:dir/>
          <dgm:animOne val="branch"/>
          <dgm:animLvl val="lvl"/>
          <dgm:resizeHandles val="exact"/>
        </dgm:presLayoutVars>
      </dgm:prSet>
      <dgm:spPr/>
    </dgm:pt>
    <dgm:pt modelId="{112F1388-F474-41ED-A536-52253DBBBE07}" type="pres">
      <dgm:prSet presAssocID="{538E2320-AE21-4F04-940D-7B3B13AB6268}" presName="root1" presStyleCnt="0"/>
      <dgm:spPr/>
    </dgm:pt>
    <dgm:pt modelId="{A5835191-13F4-4498-9571-764336BB0D8E}" type="pres">
      <dgm:prSet presAssocID="{538E2320-AE21-4F04-940D-7B3B13AB6268}" presName="LevelOneTextNode" presStyleLbl="node0" presStyleIdx="0" presStyleCnt="1">
        <dgm:presLayoutVars>
          <dgm:chPref val="3"/>
        </dgm:presLayoutVars>
      </dgm:prSet>
      <dgm:spPr/>
    </dgm:pt>
    <dgm:pt modelId="{C7AF056B-167A-4315-9188-5AFF6D273834}" type="pres">
      <dgm:prSet presAssocID="{538E2320-AE21-4F04-940D-7B3B13AB6268}" presName="level2hierChild" presStyleCnt="0"/>
      <dgm:spPr/>
    </dgm:pt>
    <dgm:pt modelId="{CCD514DE-F227-4D1D-84B9-B8881F3CB5DA}" type="pres">
      <dgm:prSet presAssocID="{6C57450D-30C4-42A0-96D1-6DED29BDF488}" presName="conn2-1" presStyleLbl="parChTrans1D2" presStyleIdx="0" presStyleCnt="2"/>
      <dgm:spPr/>
    </dgm:pt>
    <dgm:pt modelId="{4695EB31-13F0-4F27-BF1B-2A654C950D85}" type="pres">
      <dgm:prSet presAssocID="{6C57450D-30C4-42A0-96D1-6DED29BDF488}" presName="connTx" presStyleLbl="parChTrans1D2" presStyleIdx="0" presStyleCnt="2"/>
      <dgm:spPr/>
    </dgm:pt>
    <dgm:pt modelId="{52D0BF1A-7F30-43F4-A370-D2E2F710649D}" type="pres">
      <dgm:prSet presAssocID="{FAE4A02A-D21C-4E93-A1BA-747DC4A3B06E}" presName="root2" presStyleCnt="0"/>
      <dgm:spPr/>
    </dgm:pt>
    <dgm:pt modelId="{E0DA5140-1BA9-482C-BDDA-F5ECEA01C3EE}" type="pres">
      <dgm:prSet presAssocID="{FAE4A02A-D21C-4E93-A1BA-747DC4A3B06E}" presName="LevelTwoTextNode" presStyleLbl="node2" presStyleIdx="0" presStyleCnt="2">
        <dgm:presLayoutVars>
          <dgm:chPref val="3"/>
        </dgm:presLayoutVars>
      </dgm:prSet>
      <dgm:spPr/>
    </dgm:pt>
    <dgm:pt modelId="{0C8045B9-7211-4EDE-B009-B45A272C5176}" type="pres">
      <dgm:prSet presAssocID="{FAE4A02A-D21C-4E93-A1BA-747DC4A3B06E}" presName="level3hierChild" presStyleCnt="0"/>
      <dgm:spPr/>
    </dgm:pt>
    <dgm:pt modelId="{EAFD987D-4565-448A-9D3F-541AED5B1467}" type="pres">
      <dgm:prSet presAssocID="{E38B7F15-69D4-42A6-9DA1-2D46B779EDCA}" presName="conn2-1" presStyleLbl="parChTrans1D3" presStyleIdx="0" presStyleCnt="6"/>
      <dgm:spPr/>
    </dgm:pt>
    <dgm:pt modelId="{F09EDED7-8077-46D6-A266-32C89707722A}" type="pres">
      <dgm:prSet presAssocID="{E38B7F15-69D4-42A6-9DA1-2D46B779EDCA}" presName="connTx" presStyleLbl="parChTrans1D3" presStyleIdx="0" presStyleCnt="6"/>
      <dgm:spPr/>
    </dgm:pt>
    <dgm:pt modelId="{E94C66B9-BAFF-41E5-8187-A7087F919DD3}" type="pres">
      <dgm:prSet presAssocID="{30F43D25-C0DF-4A5C-B833-44CA803F2F0C}" presName="root2" presStyleCnt="0"/>
      <dgm:spPr/>
    </dgm:pt>
    <dgm:pt modelId="{E224133B-EE50-4100-8608-FFF318E1B533}" type="pres">
      <dgm:prSet presAssocID="{30F43D25-C0DF-4A5C-B833-44CA803F2F0C}" presName="LevelTwoTextNode" presStyleLbl="node3" presStyleIdx="0" presStyleCnt="6">
        <dgm:presLayoutVars>
          <dgm:chPref val="3"/>
        </dgm:presLayoutVars>
      </dgm:prSet>
      <dgm:spPr/>
    </dgm:pt>
    <dgm:pt modelId="{A8497D52-D793-46D5-A886-AF0A080455A0}" type="pres">
      <dgm:prSet presAssocID="{30F43D25-C0DF-4A5C-B833-44CA803F2F0C}" presName="level3hierChild" presStyleCnt="0"/>
      <dgm:spPr/>
    </dgm:pt>
    <dgm:pt modelId="{6324FD77-0EC7-4560-A27C-0987F63CFE11}" type="pres">
      <dgm:prSet presAssocID="{A1E0D7C9-58F0-4865-B338-3E558D1308A6}" presName="conn2-1" presStyleLbl="parChTrans1D3" presStyleIdx="1" presStyleCnt="6"/>
      <dgm:spPr/>
    </dgm:pt>
    <dgm:pt modelId="{877E29C8-1E73-4F0B-8E40-E5CDAD8C07CB}" type="pres">
      <dgm:prSet presAssocID="{A1E0D7C9-58F0-4865-B338-3E558D1308A6}" presName="connTx" presStyleLbl="parChTrans1D3" presStyleIdx="1" presStyleCnt="6"/>
      <dgm:spPr/>
    </dgm:pt>
    <dgm:pt modelId="{3343CDF8-47A1-44A4-A4E9-CB26F980B3C7}" type="pres">
      <dgm:prSet presAssocID="{33E4F0F8-EBE9-41B0-99C8-A69C6D96AF19}" presName="root2" presStyleCnt="0"/>
      <dgm:spPr/>
    </dgm:pt>
    <dgm:pt modelId="{71BC05F1-EF0B-441C-BDA7-CD1320D92BC2}" type="pres">
      <dgm:prSet presAssocID="{33E4F0F8-EBE9-41B0-99C8-A69C6D96AF19}" presName="LevelTwoTextNode" presStyleLbl="node3" presStyleIdx="1" presStyleCnt="6">
        <dgm:presLayoutVars>
          <dgm:chPref val="3"/>
        </dgm:presLayoutVars>
      </dgm:prSet>
      <dgm:spPr/>
    </dgm:pt>
    <dgm:pt modelId="{4B90380C-43D6-4DB2-99FF-18B0B45B2F91}" type="pres">
      <dgm:prSet presAssocID="{33E4F0F8-EBE9-41B0-99C8-A69C6D96AF19}" presName="level3hierChild" presStyleCnt="0"/>
      <dgm:spPr/>
    </dgm:pt>
    <dgm:pt modelId="{5A0BD4A4-A1F9-4C33-8329-99DA18C4A77F}" type="pres">
      <dgm:prSet presAssocID="{F967F01C-5307-482E-8F72-B4D3AABCF135}" presName="conn2-1" presStyleLbl="parChTrans1D2" presStyleIdx="1" presStyleCnt="2"/>
      <dgm:spPr/>
    </dgm:pt>
    <dgm:pt modelId="{5D7149C0-D3CE-4C30-BDCC-7B3DD010F778}" type="pres">
      <dgm:prSet presAssocID="{F967F01C-5307-482E-8F72-B4D3AABCF135}" presName="connTx" presStyleLbl="parChTrans1D2" presStyleIdx="1" presStyleCnt="2"/>
      <dgm:spPr/>
    </dgm:pt>
    <dgm:pt modelId="{00463F7B-A15D-432E-AAFB-EC40A27900DE}" type="pres">
      <dgm:prSet presAssocID="{320A57A4-C9BF-4982-BAF8-EA139F9982F4}" presName="root2" presStyleCnt="0"/>
      <dgm:spPr/>
    </dgm:pt>
    <dgm:pt modelId="{24E8858A-B908-4A3A-A432-1981CA2531D5}" type="pres">
      <dgm:prSet presAssocID="{320A57A4-C9BF-4982-BAF8-EA139F9982F4}" presName="LevelTwoTextNode" presStyleLbl="node2" presStyleIdx="1" presStyleCnt="2">
        <dgm:presLayoutVars>
          <dgm:chPref val="3"/>
        </dgm:presLayoutVars>
      </dgm:prSet>
      <dgm:spPr/>
    </dgm:pt>
    <dgm:pt modelId="{8A397C54-A0A6-496C-A42E-A55D14360D70}" type="pres">
      <dgm:prSet presAssocID="{320A57A4-C9BF-4982-BAF8-EA139F9982F4}" presName="level3hierChild" presStyleCnt="0"/>
      <dgm:spPr/>
    </dgm:pt>
    <dgm:pt modelId="{BE1C2624-510A-401C-B9DF-B5622731BA0E}" type="pres">
      <dgm:prSet presAssocID="{5EEDE10F-6DAF-4C77-A725-6FA934B160F6}" presName="conn2-1" presStyleLbl="parChTrans1D3" presStyleIdx="2" presStyleCnt="6"/>
      <dgm:spPr/>
    </dgm:pt>
    <dgm:pt modelId="{1463A4C8-3900-4326-9261-7D4C3D2F8631}" type="pres">
      <dgm:prSet presAssocID="{5EEDE10F-6DAF-4C77-A725-6FA934B160F6}" presName="connTx" presStyleLbl="parChTrans1D3" presStyleIdx="2" presStyleCnt="6"/>
      <dgm:spPr/>
    </dgm:pt>
    <dgm:pt modelId="{AB42ADE6-B547-4D21-A40D-90D05AD3A74F}" type="pres">
      <dgm:prSet presAssocID="{8BF69A4F-B6BB-4A2A-A5C9-0F7D8CD3A375}" presName="root2" presStyleCnt="0"/>
      <dgm:spPr/>
    </dgm:pt>
    <dgm:pt modelId="{1E8D4966-D1A9-4DDD-90E1-FB55E7032801}" type="pres">
      <dgm:prSet presAssocID="{8BF69A4F-B6BB-4A2A-A5C9-0F7D8CD3A375}" presName="LevelTwoTextNode" presStyleLbl="node3" presStyleIdx="2" presStyleCnt="6">
        <dgm:presLayoutVars>
          <dgm:chPref val="3"/>
        </dgm:presLayoutVars>
      </dgm:prSet>
      <dgm:spPr/>
    </dgm:pt>
    <dgm:pt modelId="{F1EC3E18-4FBB-4410-A574-7319DBE96DD1}" type="pres">
      <dgm:prSet presAssocID="{8BF69A4F-B6BB-4A2A-A5C9-0F7D8CD3A375}" presName="level3hierChild" presStyleCnt="0"/>
      <dgm:spPr/>
    </dgm:pt>
    <dgm:pt modelId="{E572EEF4-3982-4649-9287-C93D82BB2A67}" type="pres">
      <dgm:prSet presAssocID="{B925AEA0-40F0-4690-9BF6-4A1E48E82E79}" presName="conn2-1" presStyleLbl="parChTrans1D3" presStyleIdx="3" presStyleCnt="6"/>
      <dgm:spPr/>
    </dgm:pt>
    <dgm:pt modelId="{23F8D530-29C0-4915-A6BE-6E0D0479343F}" type="pres">
      <dgm:prSet presAssocID="{B925AEA0-40F0-4690-9BF6-4A1E48E82E79}" presName="connTx" presStyleLbl="parChTrans1D3" presStyleIdx="3" presStyleCnt="6"/>
      <dgm:spPr/>
    </dgm:pt>
    <dgm:pt modelId="{001079CF-B338-4C46-BBD5-4CA019FCE66F}" type="pres">
      <dgm:prSet presAssocID="{35E02D4B-7AB3-489A-802E-A6BCE495472E}" presName="root2" presStyleCnt="0"/>
      <dgm:spPr/>
    </dgm:pt>
    <dgm:pt modelId="{30D3756D-349A-4E5C-96A3-AEE7AE77DBEE}" type="pres">
      <dgm:prSet presAssocID="{35E02D4B-7AB3-489A-802E-A6BCE495472E}" presName="LevelTwoTextNode" presStyleLbl="node3" presStyleIdx="3" presStyleCnt="6">
        <dgm:presLayoutVars>
          <dgm:chPref val="3"/>
        </dgm:presLayoutVars>
      </dgm:prSet>
      <dgm:spPr/>
    </dgm:pt>
    <dgm:pt modelId="{A1AACD16-9129-4AA3-B061-3230A92B3264}" type="pres">
      <dgm:prSet presAssocID="{35E02D4B-7AB3-489A-802E-A6BCE495472E}" presName="level3hierChild" presStyleCnt="0"/>
      <dgm:spPr/>
    </dgm:pt>
    <dgm:pt modelId="{5735AA61-E36A-499F-9C45-5CBA4FA40E6B}" type="pres">
      <dgm:prSet presAssocID="{CA9A90AC-C9C1-4DC3-85C3-BA6C0055617D}" presName="conn2-1" presStyleLbl="parChTrans1D3" presStyleIdx="4" presStyleCnt="6"/>
      <dgm:spPr/>
    </dgm:pt>
    <dgm:pt modelId="{FD14EA2E-50CA-40D8-9BEA-5E9AFA0A48A2}" type="pres">
      <dgm:prSet presAssocID="{CA9A90AC-C9C1-4DC3-85C3-BA6C0055617D}" presName="connTx" presStyleLbl="parChTrans1D3" presStyleIdx="4" presStyleCnt="6"/>
      <dgm:spPr/>
    </dgm:pt>
    <dgm:pt modelId="{2C57CAC3-70D5-4E9B-9F52-CC887A93EF62}" type="pres">
      <dgm:prSet presAssocID="{F6B4A062-33D7-44DC-A99C-9E38B6C267E0}" presName="root2" presStyleCnt="0"/>
      <dgm:spPr/>
    </dgm:pt>
    <dgm:pt modelId="{B270A4FF-1420-4F94-989C-E4FB3B90568C}" type="pres">
      <dgm:prSet presAssocID="{F6B4A062-33D7-44DC-A99C-9E38B6C267E0}" presName="LevelTwoTextNode" presStyleLbl="node3" presStyleIdx="4" presStyleCnt="6">
        <dgm:presLayoutVars>
          <dgm:chPref val="3"/>
        </dgm:presLayoutVars>
      </dgm:prSet>
      <dgm:spPr/>
    </dgm:pt>
    <dgm:pt modelId="{DF31D6C6-4892-4FBE-8CD2-768182B93A2E}" type="pres">
      <dgm:prSet presAssocID="{F6B4A062-33D7-44DC-A99C-9E38B6C267E0}" presName="level3hierChild" presStyleCnt="0"/>
      <dgm:spPr/>
    </dgm:pt>
    <dgm:pt modelId="{7CB8DCC4-0E4E-4ADE-9D92-2EC5C866EBFB}" type="pres">
      <dgm:prSet presAssocID="{D610BEC7-D37F-483B-9892-F11AA1C56375}" presName="conn2-1" presStyleLbl="parChTrans1D3" presStyleIdx="5" presStyleCnt="6"/>
      <dgm:spPr/>
    </dgm:pt>
    <dgm:pt modelId="{DC787FAA-7D99-4D60-81F9-CBE46DB0A382}" type="pres">
      <dgm:prSet presAssocID="{D610BEC7-D37F-483B-9892-F11AA1C56375}" presName="connTx" presStyleLbl="parChTrans1D3" presStyleIdx="5" presStyleCnt="6"/>
      <dgm:spPr/>
    </dgm:pt>
    <dgm:pt modelId="{84CF6F77-3E19-4BAC-B573-8F7344EC9421}" type="pres">
      <dgm:prSet presAssocID="{8788B0F7-A35F-4042-91CE-6107ACADE71D}" presName="root2" presStyleCnt="0"/>
      <dgm:spPr/>
    </dgm:pt>
    <dgm:pt modelId="{6F6D2A9D-20A8-43F8-8CC3-2D3788DE44BF}" type="pres">
      <dgm:prSet presAssocID="{8788B0F7-A35F-4042-91CE-6107ACADE71D}" presName="LevelTwoTextNode" presStyleLbl="node3" presStyleIdx="5" presStyleCnt="6">
        <dgm:presLayoutVars>
          <dgm:chPref val="3"/>
        </dgm:presLayoutVars>
      </dgm:prSet>
      <dgm:spPr/>
    </dgm:pt>
    <dgm:pt modelId="{7288F8B9-B1DE-456F-9ED6-16F01812D675}" type="pres">
      <dgm:prSet presAssocID="{8788B0F7-A35F-4042-91CE-6107ACADE71D}" presName="level3hierChild" presStyleCnt="0"/>
      <dgm:spPr/>
    </dgm:pt>
  </dgm:ptLst>
  <dgm:cxnLst>
    <dgm:cxn modelId="{FEA17F0D-FA28-4F64-A1D9-325213EBDDF7}" type="presOf" srcId="{6C57450D-30C4-42A0-96D1-6DED29BDF488}" destId="{CCD514DE-F227-4D1D-84B9-B8881F3CB5DA}" srcOrd="0" destOrd="0" presId="urn:microsoft.com/office/officeart/2005/8/layout/hierarchy2"/>
    <dgm:cxn modelId="{D3FC2323-5113-4633-B35B-55E5EF133617}" type="presOf" srcId="{F6B4A062-33D7-44DC-A99C-9E38B6C267E0}" destId="{B270A4FF-1420-4F94-989C-E4FB3B90568C}" srcOrd="0" destOrd="0" presId="urn:microsoft.com/office/officeart/2005/8/layout/hierarchy2"/>
    <dgm:cxn modelId="{1B2B8734-E35F-4A42-B853-FD82F115F8FE}" type="presOf" srcId="{5EEDE10F-6DAF-4C77-A725-6FA934B160F6}" destId="{1463A4C8-3900-4326-9261-7D4C3D2F8631}" srcOrd="1" destOrd="0" presId="urn:microsoft.com/office/officeart/2005/8/layout/hierarchy2"/>
    <dgm:cxn modelId="{90AEAB3D-965D-44A2-9EDF-E2513D30A1C0}" srcId="{FAE4A02A-D21C-4E93-A1BA-747DC4A3B06E}" destId="{33E4F0F8-EBE9-41B0-99C8-A69C6D96AF19}" srcOrd="1" destOrd="0" parTransId="{A1E0D7C9-58F0-4865-B338-3E558D1308A6}" sibTransId="{2C4625F4-4A13-44EF-A68A-5180A91BAFB2}"/>
    <dgm:cxn modelId="{CCE7C13E-E1C0-4A7E-BA2A-88AF54B3E165}" type="presOf" srcId="{320A57A4-C9BF-4982-BAF8-EA139F9982F4}" destId="{24E8858A-B908-4A3A-A432-1981CA2531D5}" srcOrd="0" destOrd="0" presId="urn:microsoft.com/office/officeart/2005/8/layout/hierarchy2"/>
    <dgm:cxn modelId="{F3119C5C-5EC7-44A1-8FAB-4FCD4D270065}" type="presOf" srcId="{8BF69A4F-B6BB-4A2A-A5C9-0F7D8CD3A375}" destId="{1E8D4966-D1A9-4DDD-90E1-FB55E7032801}" srcOrd="0" destOrd="0" presId="urn:microsoft.com/office/officeart/2005/8/layout/hierarchy2"/>
    <dgm:cxn modelId="{494A8E46-7F5C-4A7C-86E5-7E1EEDDF335C}" srcId="{320A57A4-C9BF-4982-BAF8-EA139F9982F4}" destId="{8BF69A4F-B6BB-4A2A-A5C9-0F7D8CD3A375}" srcOrd="0" destOrd="0" parTransId="{5EEDE10F-6DAF-4C77-A725-6FA934B160F6}" sibTransId="{5442433E-20D0-49FF-B82B-B9C622758455}"/>
    <dgm:cxn modelId="{D84CFB67-F66B-42B8-8687-5DCF28AD6604}" type="presOf" srcId="{5EEDE10F-6DAF-4C77-A725-6FA934B160F6}" destId="{BE1C2624-510A-401C-B9DF-B5622731BA0E}" srcOrd="0" destOrd="0" presId="urn:microsoft.com/office/officeart/2005/8/layout/hierarchy2"/>
    <dgm:cxn modelId="{7EECC34B-7A42-45D0-BDD5-3BC7B4D8D021}" type="presOf" srcId="{18F054AC-5A5B-43C3-A058-29562168C9CA}" destId="{C450F48F-02CE-4A37-AF92-1FEE157A4F45}" srcOrd="0" destOrd="0" presId="urn:microsoft.com/office/officeart/2005/8/layout/hierarchy2"/>
    <dgm:cxn modelId="{99F0B46C-B398-451A-9972-690FF3B56BBF}" type="presOf" srcId="{B925AEA0-40F0-4690-9BF6-4A1E48E82E79}" destId="{23F8D530-29C0-4915-A6BE-6E0D0479343F}" srcOrd="1" destOrd="0" presId="urn:microsoft.com/office/officeart/2005/8/layout/hierarchy2"/>
    <dgm:cxn modelId="{BB1C8B4E-9CD5-44AD-998D-4EBFDFB1F5E6}" srcId="{320A57A4-C9BF-4982-BAF8-EA139F9982F4}" destId="{F6B4A062-33D7-44DC-A99C-9E38B6C267E0}" srcOrd="2" destOrd="0" parTransId="{CA9A90AC-C9C1-4DC3-85C3-BA6C0055617D}" sibTransId="{58CF61D9-58B4-45B7-9E33-2037DFAD7F8D}"/>
    <dgm:cxn modelId="{5A62BA70-66F4-4F02-849D-C13A427476B3}" type="presOf" srcId="{A1E0D7C9-58F0-4865-B338-3E558D1308A6}" destId="{877E29C8-1E73-4F0B-8E40-E5CDAD8C07CB}" srcOrd="1" destOrd="0" presId="urn:microsoft.com/office/officeart/2005/8/layout/hierarchy2"/>
    <dgm:cxn modelId="{60F4497B-7349-44B5-9644-35C1DF9D3A01}" type="presOf" srcId="{F967F01C-5307-482E-8F72-B4D3AABCF135}" destId="{5A0BD4A4-A1F9-4C33-8329-99DA18C4A77F}" srcOrd="0" destOrd="0" presId="urn:microsoft.com/office/officeart/2005/8/layout/hierarchy2"/>
    <dgm:cxn modelId="{475C7B7D-6C6E-421E-B6F0-A226B073E0F0}" type="presOf" srcId="{D610BEC7-D37F-483B-9892-F11AA1C56375}" destId="{7CB8DCC4-0E4E-4ADE-9D92-2EC5C866EBFB}" srcOrd="0" destOrd="0" presId="urn:microsoft.com/office/officeart/2005/8/layout/hierarchy2"/>
    <dgm:cxn modelId="{89B4EB8E-5025-453A-8371-ED0FCC7D183D}" srcId="{538E2320-AE21-4F04-940D-7B3B13AB6268}" destId="{FAE4A02A-D21C-4E93-A1BA-747DC4A3B06E}" srcOrd="0" destOrd="0" parTransId="{6C57450D-30C4-42A0-96D1-6DED29BDF488}" sibTransId="{E76D61A0-A7F1-4349-866A-9DA5EDA7781B}"/>
    <dgm:cxn modelId="{C9514797-F72F-48F9-9609-F2AF0C6EA23B}" type="presOf" srcId="{30F43D25-C0DF-4A5C-B833-44CA803F2F0C}" destId="{E224133B-EE50-4100-8608-FFF318E1B533}" srcOrd="0" destOrd="0" presId="urn:microsoft.com/office/officeart/2005/8/layout/hierarchy2"/>
    <dgm:cxn modelId="{779DD599-A4EF-43C2-B5C6-33331FA90182}" type="presOf" srcId="{35E02D4B-7AB3-489A-802E-A6BCE495472E}" destId="{30D3756D-349A-4E5C-96A3-AEE7AE77DBEE}" srcOrd="0" destOrd="0" presId="urn:microsoft.com/office/officeart/2005/8/layout/hierarchy2"/>
    <dgm:cxn modelId="{CFF29FA8-3CF3-4289-8CB9-A8E0F4ECDB47}" type="presOf" srcId="{8788B0F7-A35F-4042-91CE-6107ACADE71D}" destId="{6F6D2A9D-20A8-43F8-8CC3-2D3788DE44BF}" srcOrd="0" destOrd="0" presId="urn:microsoft.com/office/officeart/2005/8/layout/hierarchy2"/>
    <dgm:cxn modelId="{BF617DAA-69AB-4843-900B-0D35642041C9}" type="presOf" srcId="{33E4F0F8-EBE9-41B0-99C8-A69C6D96AF19}" destId="{71BC05F1-EF0B-441C-BDA7-CD1320D92BC2}" srcOrd="0" destOrd="0" presId="urn:microsoft.com/office/officeart/2005/8/layout/hierarchy2"/>
    <dgm:cxn modelId="{55947CB4-4045-4297-82E3-E4FB0D8D9D46}" type="presOf" srcId="{E38B7F15-69D4-42A6-9DA1-2D46B779EDCA}" destId="{F09EDED7-8077-46D6-A266-32C89707722A}" srcOrd="1" destOrd="0" presId="urn:microsoft.com/office/officeart/2005/8/layout/hierarchy2"/>
    <dgm:cxn modelId="{E9342EBA-E6BB-44D2-8472-7A7B377ECC74}" type="presOf" srcId="{B925AEA0-40F0-4690-9BF6-4A1E48E82E79}" destId="{E572EEF4-3982-4649-9287-C93D82BB2A67}" srcOrd="0" destOrd="0" presId="urn:microsoft.com/office/officeart/2005/8/layout/hierarchy2"/>
    <dgm:cxn modelId="{ACED93C1-897D-4A18-8FC9-7B533986D785}" srcId="{FAE4A02A-D21C-4E93-A1BA-747DC4A3B06E}" destId="{30F43D25-C0DF-4A5C-B833-44CA803F2F0C}" srcOrd="0" destOrd="0" parTransId="{E38B7F15-69D4-42A6-9DA1-2D46B779EDCA}" sibTransId="{DCFDA8EE-E8C4-458E-B4CF-DBC3C5D5A544}"/>
    <dgm:cxn modelId="{FE0FA3C6-CA21-4C17-9764-47B873B62FB6}" type="presOf" srcId="{A1E0D7C9-58F0-4865-B338-3E558D1308A6}" destId="{6324FD77-0EC7-4560-A27C-0987F63CFE11}" srcOrd="0" destOrd="0" presId="urn:microsoft.com/office/officeart/2005/8/layout/hierarchy2"/>
    <dgm:cxn modelId="{E8A07AC7-AC52-40D3-A7F6-ACF21AD97029}" type="presOf" srcId="{F967F01C-5307-482E-8F72-B4D3AABCF135}" destId="{5D7149C0-D3CE-4C30-BDCC-7B3DD010F778}" srcOrd="1" destOrd="0" presId="urn:microsoft.com/office/officeart/2005/8/layout/hierarchy2"/>
    <dgm:cxn modelId="{154F8BCB-44A3-4CA2-A0AF-28DB19CD290B}" srcId="{18F054AC-5A5B-43C3-A058-29562168C9CA}" destId="{538E2320-AE21-4F04-940D-7B3B13AB6268}" srcOrd="0" destOrd="0" parTransId="{7B101E87-1AEB-45B4-B991-46EA72DDFB43}" sibTransId="{6A946AB4-1353-4FAD-BE32-8B1DB023914C}"/>
    <dgm:cxn modelId="{BA4554CF-FC67-4860-9CA1-9192252D8EB3}" type="presOf" srcId="{D610BEC7-D37F-483B-9892-F11AA1C56375}" destId="{DC787FAA-7D99-4D60-81F9-CBE46DB0A382}" srcOrd="1" destOrd="0" presId="urn:microsoft.com/office/officeart/2005/8/layout/hierarchy2"/>
    <dgm:cxn modelId="{A956D4CF-3907-43FF-9603-944204C56A9A}" srcId="{538E2320-AE21-4F04-940D-7B3B13AB6268}" destId="{320A57A4-C9BF-4982-BAF8-EA139F9982F4}" srcOrd="1" destOrd="0" parTransId="{F967F01C-5307-482E-8F72-B4D3AABCF135}" sibTransId="{7A8223B3-C603-46B5-840C-BB619C27BECA}"/>
    <dgm:cxn modelId="{6CF77ED3-6923-4B35-AAF1-C34B87991C21}" type="presOf" srcId="{538E2320-AE21-4F04-940D-7B3B13AB6268}" destId="{A5835191-13F4-4498-9571-764336BB0D8E}" srcOrd="0" destOrd="0" presId="urn:microsoft.com/office/officeart/2005/8/layout/hierarchy2"/>
    <dgm:cxn modelId="{16F584D9-32F4-4865-83D1-8B87A84FC7A5}" type="presOf" srcId="{FAE4A02A-D21C-4E93-A1BA-747DC4A3B06E}" destId="{E0DA5140-1BA9-482C-BDDA-F5ECEA01C3EE}" srcOrd="0" destOrd="0" presId="urn:microsoft.com/office/officeart/2005/8/layout/hierarchy2"/>
    <dgm:cxn modelId="{05279AE5-3AB9-4786-BC9F-4B7F652072E5}" srcId="{320A57A4-C9BF-4982-BAF8-EA139F9982F4}" destId="{8788B0F7-A35F-4042-91CE-6107ACADE71D}" srcOrd="3" destOrd="0" parTransId="{D610BEC7-D37F-483B-9892-F11AA1C56375}" sibTransId="{551BC9D9-1428-4ABE-80FB-640A909C3395}"/>
    <dgm:cxn modelId="{29CA07F2-4073-4895-B7B5-5056B7E3B4A2}" type="presOf" srcId="{E38B7F15-69D4-42A6-9DA1-2D46B779EDCA}" destId="{EAFD987D-4565-448A-9D3F-541AED5B1467}" srcOrd="0" destOrd="0" presId="urn:microsoft.com/office/officeart/2005/8/layout/hierarchy2"/>
    <dgm:cxn modelId="{C59008F3-1C55-4C48-91F7-0DF9C31CC42E}" srcId="{320A57A4-C9BF-4982-BAF8-EA139F9982F4}" destId="{35E02D4B-7AB3-489A-802E-A6BCE495472E}" srcOrd="1" destOrd="0" parTransId="{B925AEA0-40F0-4690-9BF6-4A1E48E82E79}" sibTransId="{3ED87400-20DC-4FDB-9DCF-D18D718C37EC}"/>
    <dgm:cxn modelId="{CCFCC1F3-57E8-4518-9118-D8E88837CBB4}" type="presOf" srcId="{6C57450D-30C4-42A0-96D1-6DED29BDF488}" destId="{4695EB31-13F0-4F27-BF1B-2A654C950D85}" srcOrd="1" destOrd="0" presId="urn:microsoft.com/office/officeart/2005/8/layout/hierarchy2"/>
    <dgm:cxn modelId="{9A88FEFA-5980-475D-AB4D-FB0D6DEA749C}" type="presOf" srcId="{CA9A90AC-C9C1-4DC3-85C3-BA6C0055617D}" destId="{5735AA61-E36A-499F-9C45-5CBA4FA40E6B}" srcOrd="0" destOrd="0" presId="urn:microsoft.com/office/officeart/2005/8/layout/hierarchy2"/>
    <dgm:cxn modelId="{79E3A6FD-8068-407E-B72D-59287507ED4F}" type="presOf" srcId="{CA9A90AC-C9C1-4DC3-85C3-BA6C0055617D}" destId="{FD14EA2E-50CA-40D8-9BEA-5E9AFA0A48A2}" srcOrd="1" destOrd="0" presId="urn:microsoft.com/office/officeart/2005/8/layout/hierarchy2"/>
    <dgm:cxn modelId="{4FC3DD67-C009-413A-B541-05873740C9B0}" type="presParOf" srcId="{C450F48F-02CE-4A37-AF92-1FEE157A4F45}" destId="{112F1388-F474-41ED-A536-52253DBBBE07}" srcOrd="0" destOrd="0" presId="urn:microsoft.com/office/officeart/2005/8/layout/hierarchy2"/>
    <dgm:cxn modelId="{988A41F2-DB87-41C5-8FF8-1F7769BF02C2}" type="presParOf" srcId="{112F1388-F474-41ED-A536-52253DBBBE07}" destId="{A5835191-13F4-4498-9571-764336BB0D8E}" srcOrd="0" destOrd="0" presId="urn:microsoft.com/office/officeart/2005/8/layout/hierarchy2"/>
    <dgm:cxn modelId="{8526F7EC-C287-4F5A-A9C7-81FA7D127FB8}" type="presParOf" srcId="{112F1388-F474-41ED-A536-52253DBBBE07}" destId="{C7AF056B-167A-4315-9188-5AFF6D273834}" srcOrd="1" destOrd="0" presId="urn:microsoft.com/office/officeart/2005/8/layout/hierarchy2"/>
    <dgm:cxn modelId="{CE56024A-46FB-472B-A449-0391C80A7DDC}" type="presParOf" srcId="{C7AF056B-167A-4315-9188-5AFF6D273834}" destId="{CCD514DE-F227-4D1D-84B9-B8881F3CB5DA}" srcOrd="0" destOrd="0" presId="urn:microsoft.com/office/officeart/2005/8/layout/hierarchy2"/>
    <dgm:cxn modelId="{D11C5252-AE31-412B-9D34-127AD59A6F90}" type="presParOf" srcId="{CCD514DE-F227-4D1D-84B9-B8881F3CB5DA}" destId="{4695EB31-13F0-4F27-BF1B-2A654C950D85}" srcOrd="0" destOrd="0" presId="urn:microsoft.com/office/officeart/2005/8/layout/hierarchy2"/>
    <dgm:cxn modelId="{9E23B5F3-05F4-4F59-9872-72B5D4399134}" type="presParOf" srcId="{C7AF056B-167A-4315-9188-5AFF6D273834}" destId="{52D0BF1A-7F30-43F4-A370-D2E2F710649D}" srcOrd="1" destOrd="0" presId="urn:microsoft.com/office/officeart/2005/8/layout/hierarchy2"/>
    <dgm:cxn modelId="{A57B7109-3D8E-47DE-8E07-A7E216AB3861}" type="presParOf" srcId="{52D0BF1A-7F30-43F4-A370-D2E2F710649D}" destId="{E0DA5140-1BA9-482C-BDDA-F5ECEA01C3EE}" srcOrd="0" destOrd="0" presId="urn:microsoft.com/office/officeart/2005/8/layout/hierarchy2"/>
    <dgm:cxn modelId="{52D19AE8-3EEF-4F4C-8467-38054EB0E2B6}" type="presParOf" srcId="{52D0BF1A-7F30-43F4-A370-D2E2F710649D}" destId="{0C8045B9-7211-4EDE-B009-B45A272C5176}" srcOrd="1" destOrd="0" presId="urn:microsoft.com/office/officeart/2005/8/layout/hierarchy2"/>
    <dgm:cxn modelId="{3F7BC698-7086-456B-B439-E0C6534CF56B}" type="presParOf" srcId="{0C8045B9-7211-4EDE-B009-B45A272C5176}" destId="{EAFD987D-4565-448A-9D3F-541AED5B1467}" srcOrd="0" destOrd="0" presId="urn:microsoft.com/office/officeart/2005/8/layout/hierarchy2"/>
    <dgm:cxn modelId="{33571C9D-EE86-4552-A53D-6A02F82E2947}" type="presParOf" srcId="{EAFD987D-4565-448A-9D3F-541AED5B1467}" destId="{F09EDED7-8077-46D6-A266-32C89707722A}" srcOrd="0" destOrd="0" presId="urn:microsoft.com/office/officeart/2005/8/layout/hierarchy2"/>
    <dgm:cxn modelId="{63391CF5-24A5-4ABC-90A9-522958305FFB}" type="presParOf" srcId="{0C8045B9-7211-4EDE-B009-B45A272C5176}" destId="{E94C66B9-BAFF-41E5-8187-A7087F919DD3}" srcOrd="1" destOrd="0" presId="urn:microsoft.com/office/officeart/2005/8/layout/hierarchy2"/>
    <dgm:cxn modelId="{93BB25A6-03B3-4823-A3B8-68F2C733C386}" type="presParOf" srcId="{E94C66B9-BAFF-41E5-8187-A7087F919DD3}" destId="{E224133B-EE50-4100-8608-FFF318E1B533}" srcOrd="0" destOrd="0" presId="urn:microsoft.com/office/officeart/2005/8/layout/hierarchy2"/>
    <dgm:cxn modelId="{40F1F1E5-A0EA-49BA-9316-76BB9E602A88}" type="presParOf" srcId="{E94C66B9-BAFF-41E5-8187-A7087F919DD3}" destId="{A8497D52-D793-46D5-A886-AF0A080455A0}" srcOrd="1" destOrd="0" presId="urn:microsoft.com/office/officeart/2005/8/layout/hierarchy2"/>
    <dgm:cxn modelId="{93F5816F-A28B-41B5-B065-495C4A10FF23}" type="presParOf" srcId="{0C8045B9-7211-4EDE-B009-B45A272C5176}" destId="{6324FD77-0EC7-4560-A27C-0987F63CFE11}" srcOrd="2" destOrd="0" presId="urn:microsoft.com/office/officeart/2005/8/layout/hierarchy2"/>
    <dgm:cxn modelId="{BB48DB79-BC24-4F24-A7B0-F98F08C52E3E}" type="presParOf" srcId="{6324FD77-0EC7-4560-A27C-0987F63CFE11}" destId="{877E29C8-1E73-4F0B-8E40-E5CDAD8C07CB}" srcOrd="0" destOrd="0" presId="urn:microsoft.com/office/officeart/2005/8/layout/hierarchy2"/>
    <dgm:cxn modelId="{B2EC6EF1-2D01-4641-B375-A1AF4231F045}" type="presParOf" srcId="{0C8045B9-7211-4EDE-B009-B45A272C5176}" destId="{3343CDF8-47A1-44A4-A4E9-CB26F980B3C7}" srcOrd="3" destOrd="0" presId="urn:microsoft.com/office/officeart/2005/8/layout/hierarchy2"/>
    <dgm:cxn modelId="{3E59DF0C-5734-4BDE-AADE-4F61EA2AF941}" type="presParOf" srcId="{3343CDF8-47A1-44A4-A4E9-CB26F980B3C7}" destId="{71BC05F1-EF0B-441C-BDA7-CD1320D92BC2}" srcOrd="0" destOrd="0" presId="urn:microsoft.com/office/officeart/2005/8/layout/hierarchy2"/>
    <dgm:cxn modelId="{378E0848-5949-407F-86D2-260AA77C5364}" type="presParOf" srcId="{3343CDF8-47A1-44A4-A4E9-CB26F980B3C7}" destId="{4B90380C-43D6-4DB2-99FF-18B0B45B2F91}" srcOrd="1" destOrd="0" presId="urn:microsoft.com/office/officeart/2005/8/layout/hierarchy2"/>
    <dgm:cxn modelId="{C225BFA4-A44A-4A05-9379-F1728BB8F419}" type="presParOf" srcId="{C7AF056B-167A-4315-9188-5AFF6D273834}" destId="{5A0BD4A4-A1F9-4C33-8329-99DA18C4A77F}" srcOrd="2" destOrd="0" presId="urn:microsoft.com/office/officeart/2005/8/layout/hierarchy2"/>
    <dgm:cxn modelId="{AFC3F591-63AD-4CA4-BCE3-658D57CE0377}" type="presParOf" srcId="{5A0BD4A4-A1F9-4C33-8329-99DA18C4A77F}" destId="{5D7149C0-D3CE-4C30-BDCC-7B3DD010F778}" srcOrd="0" destOrd="0" presId="urn:microsoft.com/office/officeart/2005/8/layout/hierarchy2"/>
    <dgm:cxn modelId="{0EDECA16-6FC6-46E9-9FA4-35AE290BC725}" type="presParOf" srcId="{C7AF056B-167A-4315-9188-5AFF6D273834}" destId="{00463F7B-A15D-432E-AAFB-EC40A27900DE}" srcOrd="3" destOrd="0" presId="urn:microsoft.com/office/officeart/2005/8/layout/hierarchy2"/>
    <dgm:cxn modelId="{3C541AA5-9367-4CC3-AC04-D018F209B79D}" type="presParOf" srcId="{00463F7B-A15D-432E-AAFB-EC40A27900DE}" destId="{24E8858A-B908-4A3A-A432-1981CA2531D5}" srcOrd="0" destOrd="0" presId="urn:microsoft.com/office/officeart/2005/8/layout/hierarchy2"/>
    <dgm:cxn modelId="{9A3111AE-2239-4E5E-AF05-3DCD488C33E7}" type="presParOf" srcId="{00463F7B-A15D-432E-AAFB-EC40A27900DE}" destId="{8A397C54-A0A6-496C-A42E-A55D14360D70}" srcOrd="1" destOrd="0" presId="urn:microsoft.com/office/officeart/2005/8/layout/hierarchy2"/>
    <dgm:cxn modelId="{13B36B5F-3716-46C6-AC3F-0E0E516C7019}" type="presParOf" srcId="{8A397C54-A0A6-496C-A42E-A55D14360D70}" destId="{BE1C2624-510A-401C-B9DF-B5622731BA0E}" srcOrd="0" destOrd="0" presId="urn:microsoft.com/office/officeart/2005/8/layout/hierarchy2"/>
    <dgm:cxn modelId="{C300B3A3-FA3F-4479-ADD7-80B2D6DC2550}" type="presParOf" srcId="{BE1C2624-510A-401C-B9DF-B5622731BA0E}" destId="{1463A4C8-3900-4326-9261-7D4C3D2F8631}" srcOrd="0" destOrd="0" presId="urn:microsoft.com/office/officeart/2005/8/layout/hierarchy2"/>
    <dgm:cxn modelId="{3A9D219E-EDBE-49A0-92FA-C87DF3129DE7}" type="presParOf" srcId="{8A397C54-A0A6-496C-A42E-A55D14360D70}" destId="{AB42ADE6-B547-4D21-A40D-90D05AD3A74F}" srcOrd="1" destOrd="0" presId="urn:microsoft.com/office/officeart/2005/8/layout/hierarchy2"/>
    <dgm:cxn modelId="{C9BB1256-9BBC-4247-ACC2-47E1656AB5F5}" type="presParOf" srcId="{AB42ADE6-B547-4D21-A40D-90D05AD3A74F}" destId="{1E8D4966-D1A9-4DDD-90E1-FB55E7032801}" srcOrd="0" destOrd="0" presId="urn:microsoft.com/office/officeart/2005/8/layout/hierarchy2"/>
    <dgm:cxn modelId="{6B5D5280-7F25-4D03-A9E9-8B24A568613B}" type="presParOf" srcId="{AB42ADE6-B547-4D21-A40D-90D05AD3A74F}" destId="{F1EC3E18-4FBB-4410-A574-7319DBE96DD1}" srcOrd="1" destOrd="0" presId="urn:microsoft.com/office/officeart/2005/8/layout/hierarchy2"/>
    <dgm:cxn modelId="{11E6E9A9-10CE-4275-B7A5-36F5A1514E8B}" type="presParOf" srcId="{8A397C54-A0A6-496C-A42E-A55D14360D70}" destId="{E572EEF4-3982-4649-9287-C93D82BB2A67}" srcOrd="2" destOrd="0" presId="urn:microsoft.com/office/officeart/2005/8/layout/hierarchy2"/>
    <dgm:cxn modelId="{C1D74C00-908E-4802-976E-C66002F8E92C}" type="presParOf" srcId="{E572EEF4-3982-4649-9287-C93D82BB2A67}" destId="{23F8D530-29C0-4915-A6BE-6E0D0479343F}" srcOrd="0" destOrd="0" presId="urn:microsoft.com/office/officeart/2005/8/layout/hierarchy2"/>
    <dgm:cxn modelId="{06D3F452-40FE-4F8E-BB6B-B7CAD1D2BFF7}" type="presParOf" srcId="{8A397C54-A0A6-496C-A42E-A55D14360D70}" destId="{001079CF-B338-4C46-BBD5-4CA019FCE66F}" srcOrd="3" destOrd="0" presId="urn:microsoft.com/office/officeart/2005/8/layout/hierarchy2"/>
    <dgm:cxn modelId="{27EA6126-34EB-4E88-98F2-E281E0351878}" type="presParOf" srcId="{001079CF-B338-4C46-BBD5-4CA019FCE66F}" destId="{30D3756D-349A-4E5C-96A3-AEE7AE77DBEE}" srcOrd="0" destOrd="0" presId="urn:microsoft.com/office/officeart/2005/8/layout/hierarchy2"/>
    <dgm:cxn modelId="{E2C94124-4E9F-4C8D-8922-8064896231BF}" type="presParOf" srcId="{001079CF-B338-4C46-BBD5-4CA019FCE66F}" destId="{A1AACD16-9129-4AA3-B061-3230A92B3264}" srcOrd="1" destOrd="0" presId="urn:microsoft.com/office/officeart/2005/8/layout/hierarchy2"/>
    <dgm:cxn modelId="{92588EB7-44CC-4EC1-A366-FAD4F6ADEFD5}" type="presParOf" srcId="{8A397C54-A0A6-496C-A42E-A55D14360D70}" destId="{5735AA61-E36A-499F-9C45-5CBA4FA40E6B}" srcOrd="4" destOrd="0" presId="urn:microsoft.com/office/officeart/2005/8/layout/hierarchy2"/>
    <dgm:cxn modelId="{EC8D6865-8BC3-4A47-9563-4DCF6F908F58}" type="presParOf" srcId="{5735AA61-E36A-499F-9C45-5CBA4FA40E6B}" destId="{FD14EA2E-50CA-40D8-9BEA-5E9AFA0A48A2}" srcOrd="0" destOrd="0" presId="urn:microsoft.com/office/officeart/2005/8/layout/hierarchy2"/>
    <dgm:cxn modelId="{CF0015D0-AAE6-4E5F-B0FE-4C2F82BF00B7}" type="presParOf" srcId="{8A397C54-A0A6-496C-A42E-A55D14360D70}" destId="{2C57CAC3-70D5-4E9B-9F52-CC887A93EF62}" srcOrd="5" destOrd="0" presId="urn:microsoft.com/office/officeart/2005/8/layout/hierarchy2"/>
    <dgm:cxn modelId="{947B9AE7-73B4-474F-B9A5-48E203D66D6E}" type="presParOf" srcId="{2C57CAC3-70D5-4E9B-9F52-CC887A93EF62}" destId="{B270A4FF-1420-4F94-989C-E4FB3B90568C}" srcOrd="0" destOrd="0" presId="urn:microsoft.com/office/officeart/2005/8/layout/hierarchy2"/>
    <dgm:cxn modelId="{7C6CEA94-882D-402C-9110-DC763B42853B}" type="presParOf" srcId="{2C57CAC3-70D5-4E9B-9F52-CC887A93EF62}" destId="{DF31D6C6-4892-4FBE-8CD2-768182B93A2E}" srcOrd="1" destOrd="0" presId="urn:microsoft.com/office/officeart/2005/8/layout/hierarchy2"/>
    <dgm:cxn modelId="{00E8C167-7598-40F4-983A-76C35DC18833}" type="presParOf" srcId="{8A397C54-A0A6-496C-A42E-A55D14360D70}" destId="{7CB8DCC4-0E4E-4ADE-9D92-2EC5C866EBFB}" srcOrd="6" destOrd="0" presId="urn:microsoft.com/office/officeart/2005/8/layout/hierarchy2"/>
    <dgm:cxn modelId="{4DD69D15-4094-45B4-8EDB-2E9E221F343D}" type="presParOf" srcId="{7CB8DCC4-0E4E-4ADE-9D92-2EC5C866EBFB}" destId="{DC787FAA-7D99-4D60-81F9-CBE46DB0A382}" srcOrd="0" destOrd="0" presId="urn:microsoft.com/office/officeart/2005/8/layout/hierarchy2"/>
    <dgm:cxn modelId="{EC2F9FCB-658D-4390-ABF0-1540BB44EAFC}" type="presParOf" srcId="{8A397C54-A0A6-496C-A42E-A55D14360D70}" destId="{84CF6F77-3E19-4BAC-B573-8F7344EC9421}" srcOrd="7" destOrd="0" presId="urn:microsoft.com/office/officeart/2005/8/layout/hierarchy2"/>
    <dgm:cxn modelId="{4EA143C5-5F68-4CED-8CD9-0B87D2FDEA41}" type="presParOf" srcId="{84CF6F77-3E19-4BAC-B573-8F7344EC9421}" destId="{6F6D2A9D-20A8-43F8-8CC3-2D3788DE44BF}" srcOrd="0" destOrd="0" presId="urn:microsoft.com/office/officeart/2005/8/layout/hierarchy2"/>
    <dgm:cxn modelId="{CCE5DFBD-C151-4CDB-A4B1-FE1911D0B5FF}" type="presParOf" srcId="{84CF6F77-3E19-4BAC-B573-8F7344EC9421}" destId="{7288F8B9-B1DE-456F-9ED6-16F01812D675}"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835191-13F4-4498-9571-764336BB0D8E}">
      <dsp:nvSpPr>
        <dsp:cNvPr id="0" name=""/>
        <dsp:cNvSpPr/>
      </dsp:nvSpPr>
      <dsp:spPr>
        <a:xfrm>
          <a:off x="832389" y="1508084"/>
          <a:ext cx="1308795" cy="654397"/>
        </a:xfrm>
        <a:prstGeom prst="roundRect">
          <a:avLst>
            <a:gd name="adj" fmla="val 10000"/>
          </a:avLst>
        </a:prstGeom>
        <a:solidFill>
          <a:schemeClr val="bg2">
            <a:lumMod val="75000"/>
          </a:schemeClr>
        </a:solidFill>
        <a:ln w="25400" cap="flat" cmpd="sng" algn="ctr">
          <a:solidFill>
            <a:schemeClr val="bg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nl-NL" sz="1800" kern="1200" dirty="0"/>
            <a:t>Login</a:t>
          </a:r>
        </a:p>
      </dsp:txBody>
      <dsp:txXfrm>
        <a:off x="851556" y="1527251"/>
        <a:ext cx="1270461" cy="616063"/>
      </dsp:txXfrm>
    </dsp:sp>
    <dsp:sp modelId="{CCD514DE-F227-4D1D-84B9-B8881F3CB5DA}">
      <dsp:nvSpPr>
        <dsp:cNvPr id="0" name=""/>
        <dsp:cNvSpPr/>
      </dsp:nvSpPr>
      <dsp:spPr>
        <a:xfrm rot="17692822">
          <a:off x="1780781" y="1257550"/>
          <a:ext cx="1244324" cy="26630"/>
        </a:xfrm>
        <a:custGeom>
          <a:avLst/>
          <a:gdLst/>
          <a:ahLst/>
          <a:cxnLst/>
          <a:rect l="0" t="0" r="0" b="0"/>
          <a:pathLst>
            <a:path>
              <a:moveTo>
                <a:pt x="0" y="13315"/>
              </a:moveTo>
              <a:lnTo>
                <a:pt x="1244324" y="13315"/>
              </a:lnTo>
            </a:path>
          </a:pathLst>
        </a:custGeom>
        <a:noFill/>
        <a:ln w="25400" cap="flat" cmpd="sng" algn="ctr">
          <a:solidFill>
            <a:schemeClr val="accent3">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nl-NL" sz="500" kern="1200"/>
        </a:p>
      </dsp:txBody>
      <dsp:txXfrm>
        <a:off x="2371835" y="1239757"/>
        <a:ext cx="62216" cy="62216"/>
      </dsp:txXfrm>
    </dsp:sp>
    <dsp:sp modelId="{E0DA5140-1BA9-482C-BDDA-F5ECEA01C3EE}">
      <dsp:nvSpPr>
        <dsp:cNvPr id="0" name=""/>
        <dsp:cNvSpPr/>
      </dsp:nvSpPr>
      <dsp:spPr>
        <a:xfrm>
          <a:off x="2664703" y="379248"/>
          <a:ext cx="1308795" cy="654397"/>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nl-NL" sz="1800" kern="1200" dirty="0"/>
            <a:t>Docent</a:t>
          </a:r>
        </a:p>
      </dsp:txBody>
      <dsp:txXfrm>
        <a:off x="2683870" y="398415"/>
        <a:ext cx="1270461" cy="616063"/>
      </dsp:txXfrm>
    </dsp:sp>
    <dsp:sp modelId="{EAFD987D-4565-448A-9D3F-541AED5B1467}">
      <dsp:nvSpPr>
        <dsp:cNvPr id="0" name=""/>
        <dsp:cNvSpPr/>
      </dsp:nvSpPr>
      <dsp:spPr>
        <a:xfrm rot="19457599">
          <a:off x="3912900" y="504992"/>
          <a:ext cx="644714" cy="26630"/>
        </a:xfrm>
        <a:custGeom>
          <a:avLst/>
          <a:gdLst/>
          <a:ahLst/>
          <a:cxnLst/>
          <a:rect l="0" t="0" r="0" b="0"/>
          <a:pathLst>
            <a:path>
              <a:moveTo>
                <a:pt x="0" y="13315"/>
              </a:moveTo>
              <a:lnTo>
                <a:pt x="644714" y="13315"/>
              </a:lnTo>
            </a:path>
          </a:pathLst>
        </a:custGeom>
        <a:noFill/>
        <a:ln w="25400" cap="flat" cmpd="sng" algn="ctr">
          <a:solidFill>
            <a:schemeClr val="accent3">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nl-NL" sz="500" kern="1200"/>
        </a:p>
      </dsp:txBody>
      <dsp:txXfrm>
        <a:off x="4219140" y="502190"/>
        <a:ext cx="32235" cy="32235"/>
      </dsp:txXfrm>
    </dsp:sp>
    <dsp:sp modelId="{E224133B-EE50-4100-8608-FFF318E1B533}">
      <dsp:nvSpPr>
        <dsp:cNvPr id="0" name=""/>
        <dsp:cNvSpPr/>
      </dsp:nvSpPr>
      <dsp:spPr>
        <a:xfrm>
          <a:off x="4497017" y="2969"/>
          <a:ext cx="1308795" cy="654397"/>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nl-NL" sz="1800" kern="1200" dirty="0"/>
            <a:t>Goedkeuring</a:t>
          </a:r>
        </a:p>
      </dsp:txBody>
      <dsp:txXfrm>
        <a:off x="4516184" y="22136"/>
        <a:ext cx="1270461" cy="616063"/>
      </dsp:txXfrm>
    </dsp:sp>
    <dsp:sp modelId="{6324FD77-0EC7-4560-A27C-0987F63CFE11}">
      <dsp:nvSpPr>
        <dsp:cNvPr id="0" name=""/>
        <dsp:cNvSpPr/>
      </dsp:nvSpPr>
      <dsp:spPr>
        <a:xfrm rot="2142401">
          <a:off x="3912900" y="881271"/>
          <a:ext cx="644714" cy="26630"/>
        </a:xfrm>
        <a:custGeom>
          <a:avLst/>
          <a:gdLst/>
          <a:ahLst/>
          <a:cxnLst/>
          <a:rect l="0" t="0" r="0" b="0"/>
          <a:pathLst>
            <a:path>
              <a:moveTo>
                <a:pt x="0" y="13315"/>
              </a:moveTo>
              <a:lnTo>
                <a:pt x="644714" y="13315"/>
              </a:lnTo>
            </a:path>
          </a:pathLst>
        </a:custGeom>
        <a:noFill/>
        <a:ln w="25400" cap="flat" cmpd="sng" algn="ctr">
          <a:solidFill>
            <a:schemeClr val="accent3">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nl-NL" sz="500" kern="1200"/>
        </a:p>
      </dsp:txBody>
      <dsp:txXfrm>
        <a:off x="4219140" y="878468"/>
        <a:ext cx="32235" cy="32235"/>
      </dsp:txXfrm>
    </dsp:sp>
    <dsp:sp modelId="{71BC05F1-EF0B-441C-BDA7-CD1320D92BC2}">
      <dsp:nvSpPr>
        <dsp:cNvPr id="0" name=""/>
        <dsp:cNvSpPr/>
      </dsp:nvSpPr>
      <dsp:spPr>
        <a:xfrm>
          <a:off x="4497017" y="755527"/>
          <a:ext cx="1308795" cy="654397"/>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nl-NL" sz="1800" kern="1200" dirty="0"/>
            <a:t>Afkeuring</a:t>
          </a:r>
        </a:p>
      </dsp:txBody>
      <dsp:txXfrm>
        <a:off x="4516184" y="774694"/>
        <a:ext cx="1270461" cy="616063"/>
      </dsp:txXfrm>
    </dsp:sp>
    <dsp:sp modelId="{5A0BD4A4-A1F9-4C33-8329-99DA18C4A77F}">
      <dsp:nvSpPr>
        <dsp:cNvPr id="0" name=""/>
        <dsp:cNvSpPr/>
      </dsp:nvSpPr>
      <dsp:spPr>
        <a:xfrm rot="3907178">
          <a:off x="1780781" y="2386386"/>
          <a:ext cx="1244324" cy="26630"/>
        </a:xfrm>
        <a:custGeom>
          <a:avLst/>
          <a:gdLst/>
          <a:ahLst/>
          <a:cxnLst/>
          <a:rect l="0" t="0" r="0" b="0"/>
          <a:pathLst>
            <a:path>
              <a:moveTo>
                <a:pt x="0" y="13315"/>
              </a:moveTo>
              <a:lnTo>
                <a:pt x="1244324" y="13315"/>
              </a:lnTo>
            </a:path>
          </a:pathLst>
        </a:custGeom>
        <a:noFill/>
        <a:ln w="25400" cap="flat" cmpd="sng" algn="ctr">
          <a:solidFill>
            <a:schemeClr val="accent3">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nl-NL" sz="500" kern="1200"/>
        </a:p>
      </dsp:txBody>
      <dsp:txXfrm>
        <a:off x="2371835" y="2368593"/>
        <a:ext cx="62216" cy="62216"/>
      </dsp:txXfrm>
    </dsp:sp>
    <dsp:sp modelId="{24E8858A-B908-4A3A-A432-1981CA2531D5}">
      <dsp:nvSpPr>
        <dsp:cNvPr id="0" name=""/>
        <dsp:cNvSpPr/>
      </dsp:nvSpPr>
      <dsp:spPr>
        <a:xfrm>
          <a:off x="2664703" y="2636921"/>
          <a:ext cx="1308795" cy="654397"/>
        </a:xfrm>
        <a:prstGeom prst="roundRect">
          <a:avLst>
            <a:gd name="adj" fmla="val 10000"/>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nl-NL" sz="1800" kern="1200" dirty="0"/>
            <a:t>Student</a:t>
          </a:r>
        </a:p>
      </dsp:txBody>
      <dsp:txXfrm>
        <a:off x="2683870" y="2656088"/>
        <a:ext cx="1270461" cy="616063"/>
      </dsp:txXfrm>
    </dsp:sp>
    <dsp:sp modelId="{BE1C2624-510A-401C-B9DF-B5622731BA0E}">
      <dsp:nvSpPr>
        <dsp:cNvPr id="0" name=""/>
        <dsp:cNvSpPr/>
      </dsp:nvSpPr>
      <dsp:spPr>
        <a:xfrm rot="17692822">
          <a:off x="3613095" y="2386386"/>
          <a:ext cx="1244324" cy="26630"/>
        </a:xfrm>
        <a:custGeom>
          <a:avLst/>
          <a:gdLst/>
          <a:ahLst/>
          <a:cxnLst/>
          <a:rect l="0" t="0" r="0" b="0"/>
          <a:pathLst>
            <a:path>
              <a:moveTo>
                <a:pt x="0" y="13315"/>
              </a:moveTo>
              <a:lnTo>
                <a:pt x="1244324" y="13315"/>
              </a:lnTo>
            </a:path>
          </a:pathLst>
        </a:custGeom>
        <a:noFill/>
        <a:ln w="25400" cap="flat" cmpd="sng" algn="ctr">
          <a:solidFill>
            <a:schemeClr val="accent3">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nl-NL" sz="500" kern="1200"/>
        </a:p>
      </dsp:txBody>
      <dsp:txXfrm>
        <a:off x="4204149" y="2368593"/>
        <a:ext cx="62216" cy="62216"/>
      </dsp:txXfrm>
    </dsp:sp>
    <dsp:sp modelId="{1E8D4966-D1A9-4DDD-90E1-FB55E7032801}">
      <dsp:nvSpPr>
        <dsp:cNvPr id="0" name=""/>
        <dsp:cNvSpPr/>
      </dsp:nvSpPr>
      <dsp:spPr>
        <a:xfrm>
          <a:off x="4497017" y="1508084"/>
          <a:ext cx="1308795" cy="654397"/>
        </a:xfrm>
        <a:prstGeom prst="roundRect">
          <a:avLst>
            <a:gd name="adj" fmla="val 10000"/>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nl-NL" sz="1800" kern="1200" dirty="0"/>
            <a:t>Voorstel indienen</a:t>
          </a:r>
        </a:p>
      </dsp:txBody>
      <dsp:txXfrm>
        <a:off x="4516184" y="1527251"/>
        <a:ext cx="1270461" cy="616063"/>
      </dsp:txXfrm>
    </dsp:sp>
    <dsp:sp modelId="{E572EEF4-3982-4649-9287-C93D82BB2A67}">
      <dsp:nvSpPr>
        <dsp:cNvPr id="0" name=""/>
        <dsp:cNvSpPr/>
      </dsp:nvSpPr>
      <dsp:spPr>
        <a:xfrm rot="19457599">
          <a:off x="3912900" y="2762665"/>
          <a:ext cx="644714" cy="26630"/>
        </a:xfrm>
        <a:custGeom>
          <a:avLst/>
          <a:gdLst/>
          <a:ahLst/>
          <a:cxnLst/>
          <a:rect l="0" t="0" r="0" b="0"/>
          <a:pathLst>
            <a:path>
              <a:moveTo>
                <a:pt x="0" y="13315"/>
              </a:moveTo>
              <a:lnTo>
                <a:pt x="644714" y="13315"/>
              </a:lnTo>
            </a:path>
          </a:pathLst>
        </a:custGeom>
        <a:noFill/>
        <a:ln w="25400" cap="flat" cmpd="sng" algn="ctr">
          <a:solidFill>
            <a:schemeClr val="accent3">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nl-NL" sz="500" kern="1200"/>
        </a:p>
      </dsp:txBody>
      <dsp:txXfrm>
        <a:off x="4219140" y="2759862"/>
        <a:ext cx="32235" cy="32235"/>
      </dsp:txXfrm>
    </dsp:sp>
    <dsp:sp modelId="{30D3756D-349A-4E5C-96A3-AEE7AE77DBEE}">
      <dsp:nvSpPr>
        <dsp:cNvPr id="0" name=""/>
        <dsp:cNvSpPr/>
      </dsp:nvSpPr>
      <dsp:spPr>
        <a:xfrm>
          <a:off x="4497017" y="2260642"/>
          <a:ext cx="1308795" cy="654397"/>
        </a:xfrm>
        <a:prstGeom prst="roundRect">
          <a:avLst>
            <a:gd name="adj" fmla="val 10000"/>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nl-NL" sz="1800" kern="1200" dirty="0"/>
            <a:t>Belbintest</a:t>
          </a:r>
        </a:p>
      </dsp:txBody>
      <dsp:txXfrm>
        <a:off x="4516184" y="2279809"/>
        <a:ext cx="1270461" cy="616063"/>
      </dsp:txXfrm>
    </dsp:sp>
    <dsp:sp modelId="{5735AA61-E36A-499F-9C45-5CBA4FA40E6B}">
      <dsp:nvSpPr>
        <dsp:cNvPr id="0" name=""/>
        <dsp:cNvSpPr/>
      </dsp:nvSpPr>
      <dsp:spPr>
        <a:xfrm rot="2142401">
          <a:off x="3912900" y="3138944"/>
          <a:ext cx="644714" cy="26630"/>
        </a:xfrm>
        <a:custGeom>
          <a:avLst/>
          <a:gdLst/>
          <a:ahLst/>
          <a:cxnLst/>
          <a:rect l="0" t="0" r="0" b="0"/>
          <a:pathLst>
            <a:path>
              <a:moveTo>
                <a:pt x="0" y="13315"/>
              </a:moveTo>
              <a:lnTo>
                <a:pt x="644714" y="13315"/>
              </a:lnTo>
            </a:path>
          </a:pathLst>
        </a:custGeom>
        <a:noFill/>
        <a:ln w="25400" cap="flat" cmpd="sng" algn="ctr">
          <a:solidFill>
            <a:schemeClr val="accent3">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nl-NL" sz="500" kern="1200"/>
        </a:p>
      </dsp:txBody>
      <dsp:txXfrm>
        <a:off x="4219140" y="3136141"/>
        <a:ext cx="32235" cy="32235"/>
      </dsp:txXfrm>
    </dsp:sp>
    <dsp:sp modelId="{B270A4FF-1420-4F94-989C-E4FB3B90568C}">
      <dsp:nvSpPr>
        <dsp:cNvPr id="0" name=""/>
        <dsp:cNvSpPr/>
      </dsp:nvSpPr>
      <dsp:spPr>
        <a:xfrm>
          <a:off x="4497017" y="3013199"/>
          <a:ext cx="1308795" cy="654397"/>
        </a:xfrm>
        <a:prstGeom prst="roundRect">
          <a:avLst>
            <a:gd name="adj" fmla="val 10000"/>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nl-NL" sz="1800" kern="1200" dirty="0"/>
            <a:t>Studenten toevoegen</a:t>
          </a:r>
        </a:p>
      </dsp:txBody>
      <dsp:txXfrm>
        <a:off x="4516184" y="3032366"/>
        <a:ext cx="1270461" cy="616063"/>
      </dsp:txXfrm>
    </dsp:sp>
    <dsp:sp modelId="{7CB8DCC4-0E4E-4ADE-9D92-2EC5C866EBFB}">
      <dsp:nvSpPr>
        <dsp:cNvPr id="0" name=""/>
        <dsp:cNvSpPr/>
      </dsp:nvSpPr>
      <dsp:spPr>
        <a:xfrm rot="3907178">
          <a:off x="3613095" y="3515222"/>
          <a:ext cx="1244324" cy="26630"/>
        </a:xfrm>
        <a:custGeom>
          <a:avLst/>
          <a:gdLst/>
          <a:ahLst/>
          <a:cxnLst/>
          <a:rect l="0" t="0" r="0" b="0"/>
          <a:pathLst>
            <a:path>
              <a:moveTo>
                <a:pt x="0" y="13315"/>
              </a:moveTo>
              <a:lnTo>
                <a:pt x="1244324" y="13315"/>
              </a:lnTo>
            </a:path>
          </a:pathLst>
        </a:custGeom>
        <a:noFill/>
        <a:ln w="25400" cap="flat" cmpd="sng" algn="ctr">
          <a:solidFill>
            <a:schemeClr val="accent3">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nl-NL" sz="500" kern="1200"/>
        </a:p>
      </dsp:txBody>
      <dsp:txXfrm>
        <a:off x="4204149" y="3497430"/>
        <a:ext cx="62216" cy="62216"/>
      </dsp:txXfrm>
    </dsp:sp>
    <dsp:sp modelId="{6F6D2A9D-20A8-43F8-8CC3-2D3788DE44BF}">
      <dsp:nvSpPr>
        <dsp:cNvPr id="0" name=""/>
        <dsp:cNvSpPr/>
      </dsp:nvSpPr>
      <dsp:spPr>
        <a:xfrm>
          <a:off x="4497017" y="3765757"/>
          <a:ext cx="1308795" cy="654397"/>
        </a:xfrm>
        <a:prstGeom prst="roundRect">
          <a:avLst>
            <a:gd name="adj" fmla="val 10000"/>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nl-NL" sz="1800" kern="1200" dirty="0"/>
            <a:t>Voorstel bewerken</a:t>
          </a:r>
        </a:p>
      </dsp:txBody>
      <dsp:txXfrm>
        <a:off x="4516184" y="3784924"/>
        <a:ext cx="1270461" cy="616063"/>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518152A-4670-DD4C-AAFC-C17F734418B3}" type="datetimeFigureOut">
              <a:t>20/06/2019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2C04A2F-BD0D-8B4B-8C63-218B4E48F359}" type="slidenum">
              <a:t>‹nr.›</a:t>
            </a:fld>
            <a:endParaRPr lang="en-US"/>
          </a:p>
        </p:txBody>
      </p:sp>
    </p:spTree>
    <p:extLst>
      <p:ext uri="{BB962C8B-B14F-4D97-AF65-F5344CB8AC3E}">
        <p14:creationId xmlns:p14="http://schemas.microsoft.com/office/powerpoint/2010/main" val="178838911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AC900B5-6857-DB44-9846-7C78C09874F3}" type="datetimeFigureOut">
              <a:t>20/06/2019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nl-BE"/>
              <a:t>Click to edit Master text styles</a:t>
            </a:r>
          </a:p>
          <a:p>
            <a:pPr lvl="1"/>
            <a:r>
              <a:rPr lang="nl-BE"/>
              <a:t>Second level</a:t>
            </a:r>
          </a:p>
          <a:p>
            <a:pPr lvl="2"/>
            <a:r>
              <a:rPr lang="nl-BE"/>
              <a:t>Third level</a:t>
            </a:r>
          </a:p>
          <a:p>
            <a:pPr lvl="3"/>
            <a:r>
              <a:rPr lang="nl-BE"/>
              <a:t>Fourth level</a:t>
            </a:r>
          </a:p>
          <a:p>
            <a:pPr lvl="4"/>
            <a:r>
              <a:rPr lang="nl-BE"/>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ABB8F35-2A73-D34D-93FE-F1753C8EDAEC}" type="slidenum">
              <a:t>‹nr.›</a:t>
            </a:fld>
            <a:endParaRPr lang="en-US"/>
          </a:p>
        </p:txBody>
      </p:sp>
    </p:spTree>
    <p:extLst>
      <p:ext uri="{BB962C8B-B14F-4D97-AF65-F5344CB8AC3E}">
        <p14:creationId xmlns:p14="http://schemas.microsoft.com/office/powerpoint/2010/main" val="4008248102"/>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10"/>
          </p:nvPr>
        </p:nvSpPr>
        <p:spPr/>
        <p:txBody>
          <a:bodyPr/>
          <a:lstStyle/>
          <a:p>
            <a:fld id="{DABB8F35-2A73-D34D-93FE-F1753C8EDAEC}" type="slidenum">
              <a:rPr lang="nl-NL" smtClean="0"/>
              <a:t>2</a:t>
            </a:fld>
            <a:endParaRPr lang="nl-NL"/>
          </a:p>
        </p:txBody>
      </p:sp>
    </p:spTree>
    <p:extLst>
      <p:ext uri="{BB962C8B-B14F-4D97-AF65-F5344CB8AC3E}">
        <p14:creationId xmlns:p14="http://schemas.microsoft.com/office/powerpoint/2010/main" val="33949329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10"/>
          </p:nvPr>
        </p:nvSpPr>
        <p:spPr/>
        <p:txBody>
          <a:bodyPr/>
          <a:lstStyle/>
          <a:p>
            <a:fld id="{DABB8F35-2A73-D34D-93FE-F1753C8EDAEC}" type="slidenum">
              <a:rPr lang="nl-NL" smtClean="0"/>
              <a:t>4</a:t>
            </a:fld>
            <a:endParaRPr lang="nl-NL"/>
          </a:p>
        </p:txBody>
      </p:sp>
    </p:spTree>
    <p:extLst>
      <p:ext uri="{BB962C8B-B14F-4D97-AF65-F5344CB8AC3E}">
        <p14:creationId xmlns:p14="http://schemas.microsoft.com/office/powerpoint/2010/main" val="41988350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b="0" dirty="0"/>
              <a:t>. De basis van de applicatie zijn de controllers. In de controllers worden alle functies van de applicatie afgehandeld zoals bijvoorbeeld het toevoegen, bewerken en inzien van klanten. Elke actie die uitgevoerd kan worden, krijgt zijn eigen functie binnen een controller. Als er bijvoorbeeld een pagina wordt geopend, dan wordt een betreffende controller functie aangesproken. In deze controller wordt de data dan opgehaald, verwerkt en vervolgens getoond in de view aan de gebruiker.</a:t>
            </a:r>
            <a:endParaRPr lang="nl-BE" dirty="0"/>
          </a:p>
        </p:txBody>
      </p:sp>
      <p:sp>
        <p:nvSpPr>
          <p:cNvPr id="4" name="Tijdelijke aanduiding voor dianummer 3"/>
          <p:cNvSpPr>
            <a:spLocks noGrp="1"/>
          </p:cNvSpPr>
          <p:nvPr>
            <p:ph type="sldNum" sz="quarter" idx="5"/>
          </p:nvPr>
        </p:nvSpPr>
        <p:spPr/>
        <p:txBody>
          <a:bodyPr/>
          <a:lstStyle/>
          <a:p>
            <a:fld id="{DABB8F35-2A73-D34D-93FE-F1753C8EDAEC}" type="slidenum">
              <a:rPr lang="nl-BE" smtClean="0"/>
              <a:t>10</a:t>
            </a:fld>
            <a:endParaRPr lang="nl-BE"/>
          </a:p>
        </p:txBody>
      </p:sp>
    </p:spTree>
    <p:extLst>
      <p:ext uri="{BB962C8B-B14F-4D97-AF65-F5344CB8AC3E}">
        <p14:creationId xmlns:p14="http://schemas.microsoft.com/office/powerpoint/2010/main" val="31740013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b="0" dirty="0"/>
              <a:t>De </a:t>
            </a:r>
            <a:r>
              <a:rPr lang="nl-BE" b="0" dirty="0" err="1"/>
              <a:t>Models</a:t>
            </a:r>
            <a:r>
              <a:rPr lang="nl-BE" b="0" dirty="0"/>
              <a:t> uit de MVC structuur zijn verbonden aan database tabellen. In </a:t>
            </a:r>
            <a:r>
              <a:rPr lang="nl-BE" b="0" dirty="0" err="1"/>
              <a:t>Laravel</a:t>
            </a:r>
            <a:r>
              <a:rPr lang="nl-BE" b="0" dirty="0"/>
              <a:t> kan je door middel van het aanroepen van de Model klasse een query uitvoeren. </a:t>
            </a:r>
            <a:endParaRPr lang="nl-BE" dirty="0"/>
          </a:p>
        </p:txBody>
      </p:sp>
      <p:sp>
        <p:nvSpPr>
          <p:cNvPr id="4" name="Tijdelijke aanduiding voor dianummer 3"/>
          <p:cNvSpPr>
            <a:spLocks noGrp="1"/>
          </p:cNvSpPr>
          <p:nvPr>
            <p:ph type="sldNum" sz="quarter" idx="5"/>
          </p:nvPr>
        </p:nvSpPr>
        <p:spPr/>
        <p:txBody>
          <a:bodyPr/>
          <a:lstStyle/>
          <a:p>
            <a:fld id="{DABB8F35-2A73-D34D-93FE-F1753C8EDAEC}" type="slidenum">
              <a:rPr lang="nl-BE" smtClean="0"/>
              <a:t>11</a:t>
            </a:fld>
            <a:endParaRPr lang="nl-BE"/>
          </a:p>
        </p:txBody>
      </p:sp>
    </p:spTree>
    <p:extLst>
      <p:ext uri="{BB962C8B-B14F-4D97-AF65-F5344CB8AC3E}">
        <p14:creationId xmlns:p14="http://schemas.microsoft.com/office/powerpoint/2010/main" val="403886958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png"/><Relationship Id="rId1" Type="http://schemas.openxmlformats.org/officeDocument/2006/relationships/slideMaster" Target="../slideMasters/slideMaster3.xml"/><Relationship Id="rId4" Type="http://schemas.openxmlformats.org/officeDocument/2006/relationships/image" Target="../media/image2.jp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png"/><Relationship Id="rId1" Type="http://schemas.openxmlformats.org/officeDocument/2006/relationships/slideMaster" Target="../slideMasters/slideMaster4.xml"/><Relationship Id="rId4" Type="http://schemas.openxmlformats.org/officeDocument/2006/relationships/image" Target="../media/image2.jp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png"/><Relationship Id="rId1" Type="http://schemas.openxmlformats.org/officeDocument/2006/relationships/slideMaster" Target="../slideMasters/slideMaster5.xml"/><Relationship Id="rId4" Type="http://schemas.openxmlformats.org/officeDocument/2006/relationships/image" Target="../media/image2.jp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png"/><Relationship Id="rId1" Type="http://schemas.openxmlformats.org/officeDocument/2006/relationships/slideMaster" Target="../slideMasters/slideMaster6.xml"/><Relationship Id="rId4" Type="http://schemas.openxmlformats.org/officeDocument/2006/relationships/image" Target="../media/image2.jp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png"/><Relationship Id="rId1" Type="http://schemas.openxmlformats.org/officeDocument/2006/relationships/slideMaster" Target="../slideMasters/slideMaster7.xml"/><Relationship Id="rId4" Type="http://schemas.openxmlformats.org/officeDocument/2006/relationships/image" Target="../media/image2.jp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png"/><Relationship Id="rId1" Type="http://schemas.openxmlformats.org/officeDocument/2006/relationships/slideMaster" Target="../slideMasters/slideMaster2.xml"/><Relationship Id="rId4" Type="http://schemas.openxmlformats.org/officeDocument/2006/relationships/image" Target="../media/image2.jp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dia">
    <p:spTree>
      <p:nvGrpSpPr>
        <p:cNvPr id="1" name=""/>
        <p:cNvGrpSpPr/>
        <p:nvPr/>
      </p:nvGrpSpPr>
      <p:grpSpPr>
        <a:xfrm>
          <a:off x="0" y="0"/>
          <a:ext cx="0" cy="0"/>
          <a:chOff x="0" y="0"/>
          <a:chExt cx="0" cy="0"/>
        </a:xfrm>
      </p:grpSpPr>
      <p:sp>
        <p:nvSpPr>
          <p:cNvPr id="15" name="Rectangle 14"/>
          <p:cNvSpPr/>
          <p:nvPr userDrawn="1"/>
        </p:nvSpPr>
        <p:spPr>
          <a:xfrm>
            <a:off x="0" y="4839761"/>
            <a:ext cx="9180000" cy="2018239"/>
          </a:xfrm>
          <a:prstGeom prst="rect">
            <a:avLst/>
          </a:prstGeom>
          <a:solidFill>
            <a:srgbClr val="89B368"/>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latin typeface="Corbel"/>
            </a:endParaRPr>
          </a:p>
        </p:txBody>
      </p:sp>
      <p:sp>
        <p:nvSpPr>
          <p:cNvPr id="3" name="Subtitle 2"/>
          <p:cNvSpPr>
            <a:spLocks noGrp="1"/>
          </p:cNvSpPr>
          <p:nvPr>
            <p:ph type="subTitle" idx="1"/>
          </p:nvPr>
        </p:nvSpPr>
        <p:spPr>
          <a:xfrm>
            <a:off x="671681" y="5103516"/>
            <a:ext cx="7308070" cy="1486600"/>
          </a:xfrm>
        </p:spPr>
        <p:txBody>
          <a:bodyPr>
            <a:noAutofit/>
          </a:bodyPr>
          <a:lstStyle>
            <a:lvl1pPr marL="0" indent="0" algn="l">
              <a:buNone/>
              <a:defRPr sz="4400">
                <a:solidFill>
                  <a:schemeClr val="bg1"/>
                </a:solidFill>
                <a:latin typeface="Corbel"/>
                <a:cs typeface="Corbe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NL" noProof="0"/>
              <a:t>Klik om de ondertitelstijl van het model te bewerken</a:t>
            </a:r>
            <a:endParaRPr lang="nl-BE" noProof="0"/>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979992" y="6220049"/>
            <a:ext cx="838828" cy="318755"/>
          </a:xfrm>
          <a:prstGeom prst="rect">
            <a:avLst/>
          </a:prstGeom>
        </p:spPr>
      </p:pic>
      <p:pic>
        <p:nvPicPr>
          <p:cNvPr id="16" name="Picture 15" descr="foto.jp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128" y="1030288"/>
            <a:ext cx="9186128" cy="3860785"/>
          </a:xfrm>
          <a:prstGeom prst="rect">
            <a:avLst/>
          </a:prstGeom>
          <a:ln>
            <a:noFill/>
          </a:ln>
        </p:spPr>
      </p:pic>
      <p:pic>
        <p:nvPicPr>
          <p:cNvPr id="13" name="Picture 12" descr="Odisee_zw.eps"/>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337017" y="205437"/>
            <a:ext cx="1779799" cy="460356"/>
          </a:xfrm>
          <a:prstGeom prst="rect">
            <a:avLst/>
          </a:prstGeom>
        </p:spPr>
      </p:pic>
    </p:spTree>
    <p:extLst>
      <p:ext uri="{BB962C8B-B14F-4D97-AF65-F5344CB8AC3E}">
        <p14:creationId xmlns:p14="http://schemas.microsoft.com/office/powerpoint/2010/main" val="30399159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0610" y="4800600"/>
            <a:ext cx="8016293" cy="566738"/>
          </a:xfrm>
        </p:spPr>
        <p:txBody>
          <a:bodyPr anchor="b"/>
          <a:lstStyle>
            <a:lvl1pPr algn="l">
              <a:defRPr sz="2000" b="1"/>
            </a:lvl1pPr>
          </a:lstStyle>
          <a:p>
            <a:r>
              <a:rPr lang="nl-BE"/>
              <a:t>Click to edit Master title style</a:t>
            </a:r>
            <a:endParaRPr lang="en-US"/>
          </a:p>
        </p:txBody>
      </p:sp>
      <p:sp>
        <p:nvSpPr>
          <p:cNvPr id="3" name="Picture Placeholder 2"/>
          <p:cNvSpPr>
            <a:spLocks noGrp="1"/>
          </p:cNvSpPr>
          <p:nvPr>
            <p:ph type="pic" idx="1"/>
          </p:nvPr>
        </p:nvSpPr>
        <p:spPr>
          <a:xfrm>
            <a:off x="760413" y="1030287"/>
            <a:ext cx="7926387" cy="36972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79641" y="5431478"/>
            <a:ext cx="8007159" cy="70015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BE"/>
              <a:t>Click to edit Master text styles</a:t>
            </a:r>
          </a:p>
        </p:txBody>
      </p:sp>
      <p:sp>
        <p:nvSpPr>
          <p:cNvPr id="5" name="Date Placeholder 4"/>
          <p:cNvSpPr>
            <a:spLocks noGrp="1"/>
          </p:cNvSpPr>
          <p:nvPr>
            <p:ph type="dt" sz="half" idx="10"/>
          </p:nvPr>
        </p:nvSpPr>
        <p:spPr/>
        <p:txBody>
          <a:bodyPr/>
          <a:lstStyle/>
          <a:p>
            <a:fld id="{5F17BE6E-A6F8-3442-9DA5-5593485BE98C}" type="datetime1">
              <a:t>20/06/2019</a:t>
            </a:fld>
            <a:endParaRPr lang="en-US"/>
          </a:p>
        </p:txBody>
      </p:sp>
      <p:sp>
        <p:nvSpPr>
          <p:cNvPr id="6" name="Footer Placeholder 5"/>
          <p:cNvSpPr>
            <a:spLocks noGrp="1"/>
          </p:cNvSpPr>
          <p:nvPr>
            <p:ph type="ftr" sz="quarter" idx="11"/>
          </p:nvPr>
        </p:nvSpPr>
        <p:spPr/>
        <p:txBody>
          <a:bodyPr/>
          <a:lstStyle/>
          <a:p>
            <a:r>
              <a:rPr lang="en-US"/>
              <a:t>Titel van footer</a:t>
            </a:r>
          </a:p>
        </p:txBody>
      </p:sp>
      <p:sp>
        <p:nvSpPr>
          <p:cNvPr id="7" name="Slide Number Placeholder 6"/>
          <p:cNvSpPr>
            <a:spLocks noGrp="1"/>
          </p:cNvSpPr>
          <p:nvPr>
            <p:ph type="sldNum" sz="quarter" idx="12"/>
          </p:nvPr>
        </p:nvSpPr>
        <p:spPr>
          <a:xfrm>
            <a:off x="8159360" y="6343522"/>
            <a:ext cx="527440" cy="365125"/>
          </a:xfrm>
        </p:spPr>
        <p:txBody>
          <a:bodyPr/>
          <a:lstStyle/>
          <a:p>
            <a:fld id="{FCA3638F-6D52-644A-9831-93255061F043}" type="slidenum">
              <a:t>‹nr.›</a:t>
            </a:fld>
            <a:endParaRPr lang="en-US"/>
          </a:p>
        </p:txBody>
      </p:sp>
    </p:spTree>
    <p:extLst>
      <p:ext uri="{BB962C8B-B14F-4D97-AF65-F5344CB8AC3E}">
        <p14:creationId xmlns:p14="http://schemas.microsoft.com/office/powerpoint/2010/main" val="14596844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5" name="Rectangle 14"/>
          <p:cNvSpPr/>
          <p:nvPr userDrawn="1"/>
        </p:nvSpPr>
        <p:spPr>
          <a:xfrm>
            <a:off x="0" y="4839761"/>
            <a:ext cx="9180000" cy="2018239"/>
          </a:xfrm>
          <a:prstGeom prst="rect">
            <a:avLst/>
          </a:prstGeom>
          <a:solidFill>
            <a:srgbClr val="447E90"/>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latin typeface="Corbel"/>
            </a:endParaRPr>
          </a:p>
        </p:txBody>
      </p:sp>
      <p:sp>
        <p:nvSpPr>
          <p:cNvPr id="2" name="Title 1"/>
          <p:cNvSpPr>
            <a:spLocks noGrp="1"/>
          </p:cNvSpPr>
          <p:nvPr>
            <p:ph type="ctrTitle"/>
          </p:nvPr>
        </p:nvSpPr>
        <p:spPr>
          <a:xfrm>
            <a:off x="685800" y="2130425"/>
            <a:ext cx="7772400" cy="1470025"/>
          </a:xfrm>
        </p:spPr>
        <p:txBody>
          <a:bodyPr>
            <a:noAutofit/>
          </a:bodyPr>
          <a:lstStyle>
            <a:lvl1pPr>
              <a:defRPr sz="6000">
                <a:latin typeface="Corbel"/>
              </a:defRPr>
            </a:lvl1pPr>
          </a:lstStyle>
          <a:p>
            <a:r>
              <a:rPr lang="nl-BE"/>
              <a:t>Click to edit Master title style</a:t>
            </a:r>
            <a:endParaRPr lang="en-US"/>
          </a:p>
        </p:txBody>
      </p:sp>
      <p:sp>
        <p:nvSpPr>
          <p:cNvPr id="3" name="Subtitle 2"/>
          <p:cNvSpPr>
            <a:spLocks noGrp="1"/>
          </p:cNvSpPr>
          <p:nvPr>
            <p:ph type="subTitle" idx="1"/>
          </p:nvPr>
        </p:nvSpPr>
        <p:spPr>
          <a:xfrm>
            <a:off x="671681" y="5103516"/>
            <a:ext cx="7308070" cy="1486600"/>
          </a:xfrm>
        </p:spPr>
        <p:txBody>
          <a:bodyPr>
            <a:noAutofit/>
          </a:bodyPr>
          <a:lstStyle>
            <a:lvl1pPr marL="0" indent="0" algn="l">
              <a:buNone/>
              <a:defRPr sz="4400">
                <a:solidFill>
                  <a:schemeClr val="bg1"/>
                </a:solidFill>
                <a:latin typeface="Corbel"/>
                <a:cs typeface="Corbe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BE" noProof="0"/>
              <a:t>Click to edit Master subtitle style</a:t>
            </a:r>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979992" y="6220049"/>
            <a:ext cx="838828" cy="318755"/>
          </a:xfrm>
          <a:prstGeom prst="rect">
            <a:avLst/>
          </a:prstGeom>
        </p:spPr>
      </p:pic>
      <p:pic>
        <p:nvPicPr>
          <p:cNvPr id="13" name="Picture 12" descr="Odisee_zw.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37017" y="205437"/>
            <a:ext cx="1779799" cy="460356"/>
          </a:xfrm>
          <a:prstGeom prst="rect">
            <a:avLst/>
          </a:prstGeom>
        </p:spPr>
      </p:pic>
      <p:pic>
        <p:nvPicPr>
          <p:cNvPr id="16" name="Picture 15" descr="foto.jp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978976"/>
            <a:ext cx="9180000" cy="3860785"/>
          </a:xfrm>
          <a:prstGeom prst="rect">
            <a:avLst/>
          </a:prstGeom>
          <a:ln>
            <a:noFill/>
          </a:ln>
        </p:spPr>
      </p:pic>
    </p:spTree>
    <p:extLst>
      <p:ext uri="{BB962C8B-B14F-4D97-AF65-F5344CB8AC3E}">
        <p14:creationId xmlns:p14="http://schemas.microsoft.com/office/powerpoint/2010/main" val="17571186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a:t>Click to edit Master title style</a:t>
            </a:r>
            <a:endParaRPr lang="en-US"/>
          </a:p>
        </p:txBody>
      </p:sp>
      <p:sp>
        <p:nvSpPr>
          <p:cNvPr id="3" name="Content Placeholder 2"/>
          <p:cNvSpPr>
            <a:spLocks noGrp="1"/>
          </p:cNvSpPr>
          <p:nvPr>
            <p:ph idx="1"/>
          </p:nvPr>
        </p:nvSpPr>
        <p:spPr/>
        <p:txBody>
          <a:bodyPr/>
          <a:lstStyle/>
          <a:p>
            <a:pPr lvl="0"/>
            <a:r>
              <a:rPr lang="nl-BE"/>
              <a:t>Click to edit Master text styles</a:t>
            </a:r>
          </a:p>
          <a:p>
            <a:pPr lvl="1"/>
            <a:r>
              <a:rPr lang="nl-BE"/>
              <a:t>Second level</a:t>
            </a:r>
          </a:p>
          <a:p>
            <a:pPr lvl="2"/>
            <a:r>
              <a:rPr lang="nl-BE"/>
              <a:t>Third level</a:t>
            </a:r>
          </a:p>
          <a:p>
            <a:pPr lvl="3"/>
            <a:r>
              <a:rPr lang="nl-BE"/>
              <a:t>Fourth level</a:t>
            </a:r>
          </a:p>
          <a:p>
            <a:pPr lvl="4"/>
            <a:r>
              <a:rPr lang="nl-BE"/>
              <a:t>Fifth level</a:t>
            </a:r>
            <a:endParaRPr lang="en-US"/>
          </a:p>
        </p:txBody>
      </p:sp>
      <p:sp>
        <p:nvSpPr>
          <p:cNvPr id="4" name="Date Placeholder 3"/>
          <p:cNvSpPr>
            <a:spLocks noGrp="1"/>
          </p:cNvSpPr>
          <p:nvPr>
            <p:ph type="dt" sz="half" idx="10"/>
          </p:nvPr>
        </p:nvSpPr>
        <p:spPr/>
        <p:txBody>
          <a:bodyPr/>
          <a:lstStyle/>
          <a:p>
            <a:fld id="{36086CE3-90FF-5744-87D8-5D36EE4D91CC}" type="datetime1">
              <a:t>20/06/2019</a:t>
            </a:fld>
            <a:endParaRPr lang="en-US"/>
          </a:p>
        </p:txBody>
      </p:sp>
      <p:sp>
        <p:nvSpPr>
          <p:cNvPr id="5" name="Footer Placeholder 4"/>
          <p:cNvSpPr>
            <a:spLocks noGrp="1"/>
          </p:cNvSpPr>
          <p:nvPr>
            <p:ph type="ftr" sz="quarter" idx="11"/>
          </p:nvPr>
        </p:nvSpPr>
        <p:spPr/>
        <p:txBody>
          <a:bodyPr/>
          <a:lstStyle/>
          <a:p>
            <a:r>
              <a:rPr lang="en-US"/>
              <a:t>Titel van footer</a:t>
            </a:r>
          </a:p>
        </p:txBody>
      </p:sp>
      <p:sp>
        <p:nvSpPr>
          <p:cNvPr id="6" name="Slide Number Placeholder 5"/>
          <p:cNvSpPr>
            <a:spLocks noGrp="1"/>
          </p:cNvSpPr>
          <p:nvPr>
            <p:ph type="sldNum" sz="quarter" idx="12"/>
          </p:nvPr>
        </p:nvSpPr>
        <p:spPr/>
        <p:txBody>
          <a:bodyPr/>
          <a:lstStyle/>
          <a:p>
            <a:fld id="{FCA3638F-6D52-644A-9831-93255061F043}" type="slidenum">
              <a:t>‹nr.›</a:t>
            </a:fld>
            <a:endParaRPr lang="en-US"/>
          </a:p>
        </p:txBody>
      </p:sp>
    </p:spTree>
    <p:extLst>
      <p:ext uri="{BB962C8B-B14F-4D97-AF65-F5344CB8AC3E}">
        <p14:creationId xmlns:p14="http://schemas.microsoft.com/office/powerpoint/2010/main" val="31825757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a:t>Click to edit Master title style</a:t>
            </a:r>
            <a:endParaRPr lang="en-US"/>
          </a:p>
        </p:txBody>
      </p:sp>
      <p:sp>
        <p:nvSpPr>
          <p:cNvPr id="3" name="Content Placeholder 2"/>
          <p:cNvSpPr>
            <a:spLocks noGrp="1"/>
          </p:cNvSpPr>
          <p:nvPr>
            <p:ph sz="half" idx="1"/>
          </p:nvPr>
        </p:nvSpPr>
        <p:spPr>
          <a:xfrm>
            <a:off x="657948" y="1600200"/>
            <a:ext cx="3837852"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BE"/>
              <a:t>Click to edit Master text styles</a:t>
            </a:r>
          </a:p>
          <a:p>
            <a:pPr lvl="1"/>
            <a:r>
              <a:rPr lang="nl-BE"/>
              <a:t>Second level</a:t>
            </a:r>
          </a:p>
          <a:p>
            <a:pPr lvl="2"/>
            <a:r>
              <a:rPr lang="nl-BE"/>
              <a:t>Third level</a:t>
            </a:r>
          </a:p>
          <a:p>
            <a:pPr lvl="3"/>
            <a:r>
              <a:rPr lang="nl-BE"/>
              <a:t>Fourth level</a:t>
            </a:r>
          </a:p>
          <a:p>
            <a:pPr lvl="4"/>
            <a:r>
              <a:rPr lang="nl-BE"/>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BE"/>
              <a:t>Click to edit Master text styles</a:t>
            </a:r>
          </a:p>
          <a:p>
            <a:pPr lvl="1"/>
            <a:r>
              <a:rPr lang="nl-BE"/>
              <a:t>Second level</a:t>
            </a:r>
          </a:p>
          <a:p>
            <a:pPr lvl="2"/>
            <a:r>
              <a:rPr lang="nl-BE"/>
              <a:t>Third level</a:t>
            </a:r>
          </a:p>
          <a:p>
            <a:pPr lvl="3"/>
            <a:r>
              <a:rPr lang="nl-BE"/>
              <a:t>Fourth level</a:t>
            </a:r>
          </a:p>
          <a:p>
            <a:pPr lvl="4"/>
            <a:r>
              <a:rPr lang="nl-BE"/>
              <a:t>Fifth level</a:t>
            </a:r>
            <a:endParaRPr lang="en-US"/>
          </a:p>
        </p:txBody>
      </p:sp>
      <p:sp>
        <p:nvSpPr>
          <p:cNvPr id="5" name="Date Placeholder 4"/>
          <p:cNvSpPr>
            <a:spLocks noGrp="1"/>
          </p:cNvSpPr>
          <p:nvPr>
            <p:ph type="dt" sz="half" idx="10"/>
          </p:nvPr>
        </p:nvSpPr>
        <p:spPr/>
        <p:txBody>
          <a:bodyPr/>
          <a:lstStyle/>
          <a:p>
            <a:fld id="{E5FDB7F4-B6ED-1748-9D00-406FDAEF6503}" type="datetime1">
              <a:t>20/06/2019</a:t>
            </a:fld>
            <a:endParaRPr lang="en-US"/>
          </a:p>
        </p:txBody>
      </p:sp>
      <p:sp>
        <p:nvSpPr>
          <p:cNvPr id="6" name="Footer Placeholder 5"/>
          <p:cNvSpPr>
            <a:spLocks noGrp="1"/>
          </p:cNvSpPr>
          <p:nvPr>
            <p:ph type="ftr" sz="quarter" idx="11"/>
          </p:nvPr>
        </p:nvSpPr>
        <p:spPr/>
        <p:txBody>
          <a:bodyPr/>
          <a:lstStyle/>
          <a:p>
            <a:r>
              <a:rPr lang="en-US"/>
              <a:t>Titel van footer</a:t>
            </a:r>
          </a:p>
        </p:txBody>
      </p:sp>
      <p:sp>
        <p:nvSpPr>
          <p:cNvPr id="7" name="Slide Number Placeholder 6"/>
          <p:cNvSpPr>
            <a:spLocks noGrp="1"/>
          </p:cNvSpPr>
          <p:nvPr>
            <p:ph type="sldNum" sz="quarter" idx="12"/>
          </p:nvPr>
        </p:nvSpPr>
        <p:spPr/>
        <p:txBody>
          <a:bodyPr/>
          <a:lstStyle/>
          <a:p>
            <a:fld id="{FCA3638F-6D52-644A-9831-93255061F043}" type="slidenum">
              <a:t>‹nr.›</a:t>
            </a:fld>
            <a:endParaRPr lang="en-US"/>
          </a:p>
        </p:txBody>
      </p:sp>
    </p:spTree>
    <p:extLst>
      <p:ext uri="{BB962C8B-B14F-4D97-AF65-F5344CB8AC3E}">
        <p14:creationId xmlns:p14="http://schemas.microsoft.com/office/powerpoint/2010/main" val="24624874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721E619-EBD6-CB45-B312-466BFC0B87E3}" type="datetime1">
              <a:t>20/06/2019</a:t>
            </a:fld>
            <a:endParaRPr lang="en-US"/>
          </a:p>
        </p:txBody>
      </p:sp>
      <p:sp>
        <p:nvSpPr>
          <p:cNvPr id="3" name="Footer Placeholder 2"/>
          <p:cNvSpPr>
            <a:spLocks noGrp="1"/>
          </p:cNvSpPr>
          <p:nvPr>
            <p:ph type="ftr" sz="quarter" idx="11"/>
          </p:nvPr>
        </p:nvSpPr>
        <p:spPr/>
        <p:txBody>
          <a:bodyPr/>
          <a:lstStyle/>
          <a:p>
            <a:r>
              <a:rPr lang="en-US"/>
              <a:t>Titel van footer</a:t>
            </a:r>
          </a:p>
        </p:txBody>
      </p:sp>
      <p:sp>
        <p:nvSpPr>
          <p:cNvPr id="4" name="Slide Number Placeholder 3"/>
          <p:cNvSpPr>
            <a:spLocks noGrp="1"/>
          </p:cNvSpPr>
          <p:nvPr>
            <p:ph type="sldNum" sz="quarter" idx="12"/>
          </p:nvPr>
        </p:nvSpPr>
        <p:spPr/>
        <p:txBody>
          <a:bodyPr/>
          <a:lstStyle/>
          <a:p>
            <a:fld id="{FCA3638F-6D52-644A-9831-93255061F043}" type="slidenum">
              <a:t>‹nr.›</a:t>
            </a:fld>
            <a:endParaRPr lang="en-US"/>
          </a:p>
        </p:txBody>
      </p:sp>
    </p:spTree>
    <p:extLst>
      <p:ext uri="{BB962C8B-B14F-4D97-AF65-F5344CB8AC3E}">
        <p14:creationId xmlns:p14="http://schemas.microsoft.com/office/powerpoint/2010/main" val="38229932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0610" y="4800600"/>
            <a:ext cx="8016293" cy="566738"/>
          </a:xfrm>
        </p:spPr>
        <p:txBody>
          <a:bodyPr anchor="b"/>
          <a:lstStyle>
            <a:lvl1pPr algn="l">
              <a:defRPr sz="2000" b="1"/>
            </a:lvl1pPr>
          </a:lstStyle>
          <a:p>
            <a:r>
              <a:rPr lang="nl-BE"/>
              <a:t>Click to edit Master title style</a:t>
            </a:r>
            <a:endParaRPr lang="en-US"/>
          </a:p>
        </p:txBody>
      </p:sp>
      <p:sp>
        <p:nvSpPr>
          <p:cNvPr id="3" name="Picture Placeholder 2"/>
          <p:cNvSpPr>
            <a:spLocks noGrp="1"/>
          </p:cNvSpPr>
          <p:nvPr>
            <p:ph type="pic" idx="1"/>
          </p:nvPr>
        </p:nvSpPr>
        <p:spPr>
          <a:xfrm>
            <a:off x="760413" y="1030287"/>
            <a:ext cx="7926387" cy="36972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79641" y="5431478"/>
            <a:ext cx="8007159" cy="70015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BE"/>
              <a:t>Click to edit Master text styles</a:t>
            </a:r>
          </a:p>
        </p:txBody>
      </p:sp>
      <p:sp>
        <p:nvSpPr>
          <p:cNvPr id="5" name="Date Placeholder 4"/>
          <p:cNvSpPr>
            <a:spLocks noGrp="1"/>
          </p:cNvSpPr>
          <p:nvPr>
            <p:ph type="dt" sz="half" idx="10"/>
          </p:nvPr>
        </p:nvSpPr>
        <p:spPr/>
        <p:txBody>
          <a:bodyPr/>
          <a:lstStyle/>
          <a:p>
            <a:fld id="{138FFCED-4308-CA4D-ACC4-3948E9F11CDF}" type="datetime1">
              <a:t>20/06/2019</a:t>
            </a:fld>
            <a:endParaRPr lang="en-US"/>
          </a:p>
        </p:txBody>
      </p:sp>
      <p:sp>
        <p:nvSpPr>
          <p:cNvPr id="6" name="Footer Placeholder 5"/>
          <p:cNvSpPr>
            <a:spLocks noGrp="1"/>
          </p:cNvSpPr>
          <p:nvPr>
            <p:ph type="ftr" sz="quarter" idx="11"/>
          </p:nvPr>
        </p:nvSpPr>
        <p:spPr/>
        <p:txBody>
          <a:bodyPr/>
          <a:lstStyle/>
          <a:p>
            <a:r>
              <a:rPr lang="en-US"/>
              <a:t>Titel van footer</a:t>
            </a:r>
          </a:p>
        </p:txBody>
      </p:sp>
      <p:sp>
        <p:nvSpPr>
          <p:cNvPr id="7" name="Slide Number Placeholder 6"/>
          <p:cNvSpPr>
            <a:spLocks noGrp="1"/>
          </p:cNvSpPr>
          <p:nvPr>
            <p:ph type="sldNum" sz="quarter" idx="12"/>
          </p:nvPr>
        </p:nvSpPr>
        <p:spPr>
          <a:xfrm>
            <a:off x="8159360" y="6343522"/>
            <a:ext cx="527440" cy="365125"/>
          </a:xfrm>
        </p:spPr>
        <p:txBody>
          <a:bodyPr/>
          <a:lstStyle/>
          <a:p>
            <a:fld id="{FCA3638F-6D52-644A-9831-93255061F043}" type="slidenum">
              <a:t>‹nr.›</a:t>
            </a:fld>
            <a:endParaRPr lang="en-US"/>
          </a:p>
        </p:txBody>
      </p:sp>
    </p:spTree>
    <p:extLst>
      <p:ext uri="{BB962C8B-B14F-4D97-AF65-F5344CB8AC3E}">
        <p14:creationId xmlns:p14="http://schemas.microsoft.com/office/powerpoint/2010/main" val="1744589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5" name="Rectangle 14"/>
          <p:cNvSpPr/>
          <p:nvPr userDrawn="1"/>
        </p:nvSpPr>
        <p:spPr>
          <a:xfrm>
            <a:off x="0" y="4839761"/>
            <a:ext cx="9180000" cy="2018239"/>
          </a:xfrm>
          <a:prstGeom prst="rect">
            <a:avLst/>
          </a:prstGeom>
          <a:solidFill>
            <a:srgbClr val="198B64"/>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latin typeface="Corbel"/>
            </a:endParaRPr>
          </a:p>
        </p:txBody>
      </p:sp>
      <p:sp>
        <p:nvSpPr>
          <p:cNvPr id="2" name="Title 1"/>
          <p:cNvSpPr>
            <a:spLocks noGrp="1"/>
          </p:cNvSpPr>
          <p:nvPr>
            <p:ph type="ctrTitle"/>
          </p:nvPr>
        </p:nvSpPr>
        <p:spPr>
          <a:xfrm>
            <a:off x="685800" y="2130425"/>
            <a:ext cx="7772400" cy="1470025"/>
          </a:xfrm>
        </p:spPr>
        <p:txBody>
          <a:bodyPr>
            <a:noAutofit/>
          </a:bodyPr>
          <a:lstStyle>
            <a:lvl1pPr>
              <a:defRPr sz="6000">
                <a:latin typeface="Corbel"/>
              </a:defRPr>
            </a:lvl1pPr>
          </a:lstStyle>
          <a:p>
            <a:r>
              <a:rPr lang="nl-BE"/>
              <a:t>Click to edit Master title style</a:t>
            </a:r>
            <a:endParaRPr lang="en-US"/>
          </a:p>
        </p:txBody>
      </p:sp>
      <p:sp>
        <p:nvSpPr>
          <p:cNvPr id="3" name="Subtitle 2"/>
          <p:cNvSpPr>
            <a:spLocks noGrp="1"/>
          </p:cNvSpPr>
          <p:nvPr>
            <p:ph type="subTitle" idx="1"/>
          </p:nvPr>
        </p:nvSpPr>
        <p:spPr>
          <a:xfrm>
            <a:off x="671681" y="5103516"/>
            <a:ext cx="7308070" cy="1486600"/>
          </a:xfrm>
        </p:spPr>
        <p:txBody>
          <a:bodyPr>
            <a:noAutofit/>
          </a:bodyPr>
          <a:lstStyle>
            <a:lvl1pPr marL="0" indent="0" algn="l">
              <a:buNone/>
              <a:defRPr sz="4400">
                <a:solidFill>
                  <a:schemeClr val="bg1"/>
                </a:solidFill>
                <a:latin typeface="Corbel"/>
                <a:cs typeface="Corbe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BE" noProof="0"/>
              <a:t>Click to edit Master subtitle style</a:t>
            </a:r>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979992" y="6220049"/>
            <a:ext cx="838828" cy="318755"/>
          </a:xfrm>
          <a:prstGeom prst="rect">
            <a:avLst/>
          </a:prstGeom>
        </p:spPr>
      </p:pic>
      <p:pic>
        <p:nvPicPr>
          <p:cNvPr id="13" name="Picture 12" descr="Odisee_zw.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37017" y="205437"/>
            <a:ext cx="1779799" cy="460356"/>
          </a:xfrm>
          <a:prstGeom prst="rect">
            <a:avLst/>
          </a:prstGeom>
        </p:spPr>
      </p:pic>
      <p:pic>
        <p:nvPicPr>
          <p:cNvPr id="16" name="Picture 15" descr="foto.jp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978976"/>
            <a:ext cx="9180000" cy="3860785"/>
          </a:xfrm>
          <a:prstGeom prst="rect">
            <a:avLst/>
          </a:prstGeom>
          <a:ln>
            <a:noFill/>
          </a:ln>
        </p:spPr>
      </p:pic>
    </p:spTree>
    <p:extLst>
      <p:ext uri="{BB962C8B-B14F-4D97-AF65-F5344CB8AC3E}">
        <p14:creationId xmlns:p14="http://schemas.microsoft.com/office/powerpoint/2010/main" val="34652818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a:t>Click to edit Master title style</a:t>
            </a:r>
            <a:endParaRPr lang="en-US"/>
          </a:p>
        </p:txBody>
      </p:sp>
      <p:sp>
        <p:nvSpPr>
          <p:cNvPr id="3" name="Content Placeholder 2"/>
          <p:cNvSpPr>
            <a:spLocks noGrp="1"/>
          </p:cNvSpPr>
          <p:nvPr>
            <p:ph idx="1"/>
          </p:nvPr>
        </p:nvSpPr>
        <p:spPr/>
        <p:txBody>
          <a:bodyPr/>
          <a:lstStyle/>
          <a:p>
            <a:pPr lvl="0"/>
            <a:r>
              <a:rPr lang="nl-BE"/>
              <a:t>Click to edit Master text styles</a:t>
            </a:r>
          </a:p>
          <a:p>
            <a:pPr lvl="1"/>
            <a:r>
              <a:rPr lang="nl-BE"/>
              <a:t>Second level</a:t>
            </a:r>
          </a:p>
          <a:p>
            <a:pPr lvl="2"/>
            <a:r>
              <a:rPr lang="nl-BE"/>
              <a:t>Third level</a:t>
            </a:r>
          </a:p>
          <a:p>
            <a:pPr lvl="3"/>
            <a:r>
              <a:rPr lang="nl-BE"/>
              <a:t>Fourth level</a:t>
            </a:r>
          </a:p>
          <a:p>
            <a:pPr lvl="4"/>
            <a:r>
              <a:rPr lang="nl-BE"/>
              <a:t>Fifth level</a:t>
            </a:r>
            <a:endParaRPr lang="en-US"/>
          </a:p>
        </p:txBody>
      </p:sp>
      <p:sp>
        <p:nvSpPr>
          <p:cNvPr id="4" name="Date Placeholder 3"/>
          <p:cNvSpPr>
            <a:spLocks noGrp="1"/>
          </p:cNvSpPr>
          <p:nvPr>
            <p:ph type="dt" sz="half" idx="10"/>
          </p:nvPr>
        </p:nvSpPr>
        <p:spPr/>
        <p:txBody>
          <a:bodyPr/>
          <a:lstStyle/>
          <a:p>
            <a:fld id="{36086CE3-90FF-5744-87D8-5D36EE4D91CC}" type="datetime1">
              <a:t>20/06/2019</a:t>
            </a:fld>
            <a:endParaRPr lang="en-US"/>
          </a:p>
        </p:txBody>
      </p:sp>
      <p:sp>
        <p:nvSpPr>
          <p:cNvPr id="5" name="Footer Placeholder 4"/>
          <p:cNvSpPr>
            <a:spLocks noGrp="1"/>
          </p:cNvSpPr>
          <p:nvPr>
            <p:ph type="ftr" sz="quarter" idx="11"/>
          </p:nvPr>
        </p:nvSpPr>
        <p:spPr/>
        <p:txBody>
          <a:bodyPr/>
          <a:lstStyle/>
          <a:p>
            <a:r>
              <a:rPr lang="en-US"/>
              <a:t>Titel van footer</a:t>
            </a:r>
          </a:p>
        </p:txBody>
      </p:sp>
      <p:sp>
        <p:nvSpPr>
          <p:cNvPr id="6" name="Slide Number Placeholder 5"/>
          <p:cNvSpPr>
            <a:spLocks noGrp="1"/>
          </p:cNvSpPr>
          <p:nvPr>
            <p:ph type="sldNum" sz="quarter" idx="12"/>
          </p:nvPr>
        </p:nvSpPr>
        <p:spPr/>
        <p:txBody>
          <a:bodyPr/>
          <a:lstStyle/>
          <a:p>
            <a:fld id="{FCA3638F-6D52-644A-9831-93255061F043}" type="slidenum">
              <a:t>‹nr.›</a:t>
            </a:fld>
            <a:endParaRPr lang="en-US"/>
          </a:p>
        </p:txBody>
      </p:sp>
    </p:spTree>
    <p:extLst>
      <p:ext uri="{BB962C8B-B14F-4D97-AF65-F5344CB8AC3E}">
        <p14:creationId xmlns:p14="http://schemas.microsoft.com/office/powerpoint/2010/main" val="411010083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a:t>Click to edit Master title style</a:t>
            </a:r>
            <a:endParaRPr lang="en-US"/>
          </a:p>
        </p:txBody>
      </p:sp>
      <p:sp>
        <p:nvSpPr>
          <p:cNvPr id="3" name="Content Placeholder 2"/>
          <p:cNvSpPr>
            <a:spLocks noGrp="1"/>
          </p:cNvSpPr>
          <p:nvPr>
            <p:ph sz="half" idx="1"/>
          </p:nvPr>
        </p:nvSpPr>
        <p:spPr>
          <a:xfrm>
            <a:off x="657948" y="1600200"/>
            <a:ext cx="3837852"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BE"/>
              <a:t>Click to edit Master text styles</a:t>
            </a:r>
          </a:p>
          <a:p>
            <a:pPr lvl="1"/>
            <a:r>
              <a:rPr lang="nl-BE"/>
              <a:t>Second level</a:t>
            </a:r>
          </a:p>
          <a:p>
            <a:pPr lvl="2"/>
            <a:r>
              <a:rPr lang="nl-BE"/>
              <a:t>Third level</a:t>
            </a:r>
          </a:p>
          <a:p>
            <a:pPr lvl="3"/>
            <a:r>
              <a:rPr lang="nl-BE"/>
              <a:t>Fourth level</a:t>
            </a:r>
          </a:p>
          <a:p>
            <a:pPr lvl="4"/>
            <a:r>
              <a:rPr lang="nl-BE"/>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BE"/>
              <a:t>Click to edit Master text styles</a:t>
            </a:r>
          </a:p>
          <a:p>
            <a:pPr lvl="1"/>
            <a:r>
              <a:rPr lang="nl-BE"/>
              <a:t>Second level</a:t>
            </a:r>
          </a:p>
          <a:p>
            <a:pPr lvl="2"/>
            <a:r>
              <a:rPr lang="nl-BE"/>
              <a:t>Third level</a:t>
            </a:r>
          </a:p>
          <a:p>
            <a:pPr lvl="3"/>
            <a:r>
              <a:rPr lang="nl-BE"/>
              <a:t>Fourth level</a:t>
            </a:r>
          </a:p>
          <a:p>
            <a:pPr lvl="4"/>
            <a:r>
              <a:rPr lang="nl-BE"/>
              <a:t>Fifth level</a:t>
            </a:r>
            <a:endParaRPr lang="en-US"/>
          </a:p>
        </p:txBody>
      </p:sp>
      <p:sp>
        <p:nvSpPr>
          <p:cNvPr id="5" name="Date Placeholder 4"/>
          <p:cNvSpPr>
            <a:spLocks noGrp="1"/>
          </p:cNvSpPr>
          <p:nvPr>
            <p:ph type="dt" sz="half" idx="10"/>
          </p:nvPr>
        </p:nvSpPr>
        <p:spPr/>
        <p:txBody>
          <a:bodyPr/>
          <a:lstStyle/>
          <a:p>
            <a:fld id="{E5FDB7F4-B6ED-1748-9D00-406FDAEF6503}" type="datetime1">
              <a:t>20/06/2019</a:t>
            </a:fld>
            <a:endParaRPr lang="en-US"/>
          </a:p>
        </p:txBody>
      </p:sp>
      <p:sp>
        <p:nvSpPr>
          <p:cNvPr id="6" name="Footer Placeholder 5"/>
          <p:cNvSpPr>
            <a:spLocks noGrp="1"/>
          </p:cNvSpPr>
          <p:nvPr>
            <p:ph type="ftr" sz="quarter" idx="11"/>
          </p:nvPr>
        </p:nvSpPr>
        <p:spPr/>
        <p:txBody>
          <a:bodyPr/>
          <a:lstStyle/>
          <a:p>
            <a:r>
              <a:rPr lang="en-US"/>
              <a:t>Titel van footer</a:t>
            </a:r>
          </a:p>
        </p:txBody>
      </p:sp>
      <p:sp>
        <p:nvSpPr>
          <p:cNvPr id="7" name="Slide Number Placeholder 6"/>
          <p:cNvSpPr>
            <a:spLocks noGrp="1"/>
          </p:cNvSpPr>
          <p:nvPr>
            <p:ph type="sldNum" sz="quarter" idx="12"/>
          </p:nvPr>
        </p:nvSpPr>
        <p:spPr/>
        <p:txBody>
          <a:bodyPr/>
          <a:lstStyle/>
          <a:p>
            <a:fld id="{FCA3638F-6D52-644A-9831-93255061F043}" type="slidenum">
              <a:t>‹nr.›</a:t>
            </a:fld>
            <a:endParaRPr lang="en-US"/>
          </a:p>
        </p:txBody>
      </p:sp>
    </p:spTree>
    <p:extLst>
      <p:ext uri="{BB962C8B-B14F-4D97-AF65-F5344CB8AC3E}">
        <p14:creationId xmlns:p14="http://schemas.microsoft.com/office/powerpoint/2010/main" val="338692557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721E619-EBD6-CB45-B312-466BFC0B87E3}" type="datetime1">
              <a:t>20/06/2019</a:t>
            </a:fld>
            <a:endParaRPr lang="en-US"/>
          </a:p>
        </p:txBody>
      </p:sp>
      <p:sp>
        <p:nvSpPr>
          <p:cNvPr id="3" name="Footer Placeholder 2"/>
          <p:cNvSpPr>
            <a:spLocks noGrp="1"/>
          </p:cNvSpPr>
          <p:nvPr>
            <p:ph type="ftr" sz="quarter" idx="11"/>
          </p:nvPr>
        </p:nvSpPr>
        <p:spPr/>
        <p:txBody>
          <a:bodyPr/>
          <a:lstStyle/>
          <a:p>
            <a:r>
              <a:rPr lang="en-US"/>
              <a:t>Titel van footer</a:t>
            </a:r>
          </a:p>
        </p:txBody>
      </p:sp>
      <p:sp>
        <p:nvSpPr>
          <p:cNvPr id="4" name="Slide Number Placeholder 3"/>
          <p:cNvSpPr>
            <a:spLocks noGrp="1"/>
          </p:cNvSpPr>
          <p:nvPr>
            <p:ph type="sldNum" sz="quarter" idx="12"/>
          </p:nvPr>
        </p:nvSpPr>
        <p:spPr/>
        <p:txBody>
          <a:bodyPr/>
          <a:lstStyle/>
          <a:p>
            <a:fld id="{FCA3638F-6D52-644A-9831-93255061F043}" type="slidenum">
              <a:t>‹nr.›</a:t>
            </a:fld>
            <a:endParaRPr lang="en-US"/>
          </a:p>
        </p:txBody>
      </p:sp>
    </p:spTree>
    <p:extLst>
      <p:ext uri="{BB962C8B-B14F-4D97-AF65-F5344CB8AC3E}">
        <p14:creationId xmlns:p14="http://schemas.microsoft.com/office/powerpoint/2010/main" val="24213936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de stijl te bewerken</a:t>
            </a:r>
            <a:endParaRPr lang="en-US"/>
          </a:p>
        </p:txBody>
      </p:sp>
      <p:sp>
        <p:nvSpPr>
          <p:cNvPr id="3" name="Content Placeholder 2"/>
          <p:cNvSpPr>
            <a:spLocks noGrp="1"/>
          </p:cNvSpPr>
          <p:nvPr>
            <p:ph idx="1"/>
          </p:nvPr>
        </p:nvSpPr>
        <p:spPr/>
        <p:txBody>
          <a:body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en-US"/>
          </a:p>
        </p:txBody>
      </p:sp>
      <p:sp>
        <p:nvSpPr>
          <p:cNvPr id="4" name="Date Placeholder 3"/>
          <p:cNvSpPr>
            <a:spLocks noGrp="1"/>
          </p:cNvSpPr>
          <p:nvPr>
            <p:ph type="dt" sz="half" idx="10"/>
          </p:nvPr>
        </p:nvSpPr>
        <p:spPr/>
        <p:txBody>
          <a:bodyPr/>
          <a:lstStyle/>
          <a:p>
            <a:fld id="{D956C2C8-AF4A-3F4C-B9B4-50FA0AC2319A}" type="datetime1">
              <a:t>20/06/2019</a:t>
            </a:fld>
            <a:endParaRPr lang="en-US"/>
          </a:p>
        </p:txBody>
      </p:sp>
      <p:sp>
        <p:nvSpPr>
          <p:cNvPr id="5" name="Footer Placeholder 4"/>
          <p:cNvSpPr>
            <a:spLocks noGrp="1"/>
          </p:cNvSpPr>
          <p:nvPr>
            <p:ph type="ftr" sz="quarter" idx="11"/>
          </p:nvPr>
        </p:nvSpPr>
        <p:spPr/>
        <p:txBody>
          <a:bodyPr/>
          <a:lstStyle/>
          <a:p>
            <a:r>
              <a:rPr lang="en-US"/>
              <a:t>Titel van footer</a:t>
            </a:r>
          </a:p>
        </p:txBody>
      </p:sp>
      <p:sp>
        <p:nvSpPr>
          <p:cNvPr id="6" name="Slide Number Placeholder 5"/>
          <p:cNvSpPr>
            <a:spLocks noGrp="1"/>
          </p:cNvSpPr>
          <p:nvPr>
            <p:ph type="sldNum" sz="quarter" idx="12"/>
          </p:nvPr>
        </p:nvSpPr>
        <p:spPr/>
        <p:txBody>
          <a:bodyPr/>
          <a:lstStyle/>
          <a:p>
            <a:fld id="{FCA3638F-6D52-644A-9831-93255061F043}" type="slidenum">
              <a:t>‹nr.›</a:t>
            </a:fld>
            <a:endParaRPr lang="en-US"/>
          </a:p>
        </p:txBody>
      </p:sp>
    </p:spTree>
    <p:extLst>
      <p:ext uri="{BB962C8B-B14F-4D97-AF65-F5344CB8AC3E}">
        <p14:creationId xmlns:p14="http://schemas.microsoft.com/office/powerpoint/2010/main" val="390574552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0610" y="4800600"/>
            <a:ext cx="8016293" cy="566738"/>
          </a:xfrm>
        </p:spPr>
        <p:txBody>
          <a:bodyPr anchor="b"/>
          <a:lstStyle>
            <a:lvl1pPr algn="l">
              <a:defRPr sz="2000" b="1"/>
            </a:lvl1pPr>
          </a:lstStyle>
          <a:p>
            <a:r>
              <a:rPr lang="nl-BE"/>
              <a:t>Click to edit Master title style</a:t>
            </a:r>
            <a:endParaRPr lang="en-US"/>
          </a:p>
        </p:txBody>
      </p:sp>
      <p:sp>
        <p:nvSpPr>
          <p:cNvPr id="3" name="Picture Placeholder 2"/>
          <p:cNvSpPr>
            <a:spLocks noGrp="1"/>
          </p:cNvSpPr>
          <p:nvPr>
            <p:ph type="pic" idx="1"/>
          </p:nvPr>
        </p:nvSpPr>
        <p:spPr>
          <a:xfrm>
            <a:off x="760413" y="1030287"/>
            <a:ext cx="7926387" cy="36972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79641" y="5431478"/>
            <a:ext cx="8007159" cy="70015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BE"/>
              <a:t>Click to edit Master text styles</a:t>
            </a:r>
          </a:p>
        </p:txBody>
      </p:sp>
      <p:sp>
        <p:nvSpPr>
          <p:cNvPr id="5" name="Date Placeholder 4"/>
          <p:cNvSpPr>
            <a:spLocks noGrp="1"/>
          </p:cNvSpPr>
          <p:nvPr>
            <p:ph type="dt" sz="half" idx="10"/>
          </p:nvPr>
        </p:nvSpPr>
        <p:spPr/>
        <p:txBody>
          <a:bodyPr/>
          <a:lstStyle/>
          <a:p>
            <a:fld id="{138FFCED-4308-CA4D-ACC4-3948E9F11CDF}" type="datetime1">
              <a:t>20/06/2019</a:t>
            </a:fld>
            <a:endParaRPr lang="en-US"/>
          </a:p>
        </p:txBody>
      </p:sp>
      <p:sp>
        <p:nvSpPr>
          <p:cNvPr id="6" name="Footer Placeholder 5"/>
          <p:cNvSpPr>
            <a:spLocks noGrp="1"/>
          </p:cNvSpPr>
          <p:nvPr>
            <p:ph type="ftr" sz="quarter" idx="11"/>
          </p:nvPr>
        </p:nvSpPr>
        <p:spPr/>
        <p:txBody>
          <a:bodyPr/>
          <a:lstStyle/>
          <a:p>
            <a:r>
              <a:rPr lang="en-US"/>
              <a:t>Titel van footer</a:t>
            </a:r>
          </a:p>
        </p:txBody>
      </p:sp>
      <p:sp>
        <p:nvSpPr>
          <p:cNvPr id="7" name="Slide Number Placeholder 6"/>
          <p:cNvSpPr>
            <a:spLocks noGrp="1"/>
          </p:cNvSpPr>
          <p:nvPr>
            <p:ph type="sldNum" sz="quarter" idx="12"/>
          </p:nvPr>
        </p:nvSpPr>
        <p:spPr>
          <a:xfrm>
            <a:off x="8159360" y="6343522"/>
            <a:ext cx="527440" cy="365125"/>
          </a:xfrm>
        </p:spPr>
        <p:txBody>
          <a:bodyPr/>
          <a:lstStyle/>
          <a:p>
            <a:fld id="{FCA3638F-6D52-644A-9831-93255061F043}" type="slidenum">
              <a:t>‹nr.›</a:t>
            </a:fld>
            <a:endParaRPr lang="en-US"/>
          </a:p>
        </p:txBody>
      </p:sp>
    </p:spTree>
    <p:extLst>
      <p:ext uri="{BB962C8B-B14F-4D97-AF65-F5344CB8AC3E}">
        <p14:creationId xmlns:p14="http://schemas.microsoft.com/office/powerpoint/2010/main" val="317879915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5" name="Rectangle 14"/>
          <p:cNvSpPr/>
          <p:nvPr userDrawn="1"/>
        </p:nvSpPr>
        <p:spPr>
          <a:xfrm>
            <a:off x="0" y="4839761"/>
            <a:ext cx="9180000" cy="2018239"/>
          </a:xfrm>
          <a:prstGeom prst="rect">
            <a:avLst/>
          </a:prstGeom>
          <a:solidFill>
            <a:srgbClr val="6B4189"/>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latin typeface="Corbel"/>
            </a:endParaRPr>
          </a:p>
        </p:txBody>
      </p:sp>
      <p:sp>
        <p:nvSpPr>
          <p:cNvPr id="2" name="Title 1"/>
          <p:cNvSpPr>
            <a:spLocks noGrp="1"/>
          </p:cNvSpPr>
          <p:nvPr>
            <p:ph type="ctrTitle"/>
          </p:nvPr>
        </p:nvSpPr>
        <p:spPr>
          <a:xfrm>
            <a:off x="685800" y="2130425"/>
            <a:ext cx="7772400" cy="1470025"/>
          </a:xfrm>
        </p:spPr>
        <p:txBody>
          <a:bodyPr>
            <a:noAutofit/>
          </a:bodyPr>
          <a:lstStyle>
            <a:lvl1pPr>
              <a:defRPr sz="6000">
                <a:latin typeface="Corbel"/>
              </a:defRPr>
            </a:lvl1pPr>
          </a:lstStyle>
          <a:p>
            <a:r>
              <a:rPr lang="nl-BE"/>
              <a:t>Click to edit Master title style</a:t>
            </a:r>
            <a:endParaRPr lang="en-US"/>
          </a:p>
        </p:txBody>
      </p:sp>
      <p:sp>
        <p:nvSpPr>
          <p:cNvPr id="3" name="Subtitle 2"/>
          <p:cNvSpPr>
            <a:spLocks noGrp="1"/>
          </p:cNvSpPr>
          <p:nvPr>
            <p:ph type="subTitle" idx="1"/>
          </p:nvPr>
        </p:nvSpPr>
        <p:spPr>
          <a:xfrm>
            <a:off x="671681" y="5103516"/>
            <a:ext cx="7308070" cy="1486600"/>
          </a:xfrm>
        </p:spPr>
        <p:txBody>
          <a:bodyPr>
            <a:noAutofit/>
          </a:bodyPr>
          <a:lstStyle>
            <a:lvl1pPr marL="0" indent="0" algn="l">
              <a:buNone/>
              <a:defRPr sz="4400">
                <a:solidFill>
                  <a:schemeClr val="bg1"/>
                </a:solidFill>
                <a:latin typeface="Corbel"/>
                <a:cs typeface="Corbe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BE" noProof="0"/>
              <a:t>Click to edit Master subtitle style</a:t>
            </a:r>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979992" y="6220049"/>
            <a:ext cx="838828" cy="318755"/>
          </a:xfrm>
          <a:prstGeom prst="rect">
            <a:avLst/>
          </a:prstGeom>
        </p:spPr>
      </p:pic>
      <p:pic>
        <p:nvPicPr>
          <p:cNvPr id="13" name="Picture 12" descr="Odisee_zw.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37017" y="205437"/>
            <a:ext cx="1779799" cy="460356"/>
          </a:xfrm>
          <a:prstGeom prst="rect">
            <a:avLst/>
          </a:prstGeom>
        </p:spPr>
      </p:pic>
      <p:pic>
        <p:nvPicPr>
          <p:cNvPr id="16" name="Picture 15" descr="foto.jp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978976"/>
            <a:ext cx="9180000" cy="3860785"/>
          </a:xfrm>
          <a:prstGeom prst="rect">
            <a:avLst/>
          </a:prstGeom>
          <a:ln>
            <a:noFill/>
          </a:ln>
        </p:spPr>
      </p:pic>
    </p:spTree>
    <p:extLst>
      <p:ext uri="{BB962C8B-B14F-4D97-AF65-F5344CB8AC3E}">
        <p14:creationId xmlns:p14="http://schemas.microsoft.com/office/powerpoint/2010/main" val="125571368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a:t>Click to edit Master title style</a:t>
            </a:r>
            <a:endParaRPr lang="en-US"/>
          </a:p>
        </p:txBody>
      </p:sp>
      <p:sp>
        <p:nvSpPr>
          <p:cNvPr id="3" name="Content Placeholder 2"/>
          <p:cNvSpPr>
            <a:spLocks noGrp="1"/>
          </p:cNvSpPr>
          <p:nvPr>
            <p:ph idx="1"/>
          </p:nvPr>
        </p:nvSpPr>
        <p:spPr/>
        <p:txBody>
          <a:bodyPr/>
          <a:lstStyle/>
          <a:p>
            <a:pPr lvl="0"/>
            <a:r>
              <a:rPr lang="nl-BE"/>
              <a:t>Click to edit Master text styles</a:t>
            </a:r>
          </a:p>
          <a:p>
            <a:pPr lvl="1"/>
            <a:r>
              <a:rPr lang="nl-BE"/>
              <a:t>Second level</a:t>
            </a:r>
          </a:p>
          <a:p>
            <a:pPr lvl="2"/>
            <a:r>
              <a:rPr lang="nl-BE"/>
              <a:t>Third level</a:t>
            </a:r>
          </a:p>
          <a:p>
            <a:pPr lvl="3"/>
            <a:r>
              <a:rPr lang="nl-BE"/>
              <a:t>Fourth level</a:t>
            </a:r>
          </a:p>
          <a:p>
            <a:pPr lvl="4"/>
            <a:r>
              <a:rPr lang="nl-BE"/>
              <a:t>Fifth level</a:t>
            </a:r>
            <a:endParaRPr lang="en-US"/>
          </a:p>
        </p:txBody>
      </p:sp>
      <p:sp>
        <p:nvSpPr>
          <p:cNvPr id="4" name="Date Placeholder 3"/>
          <p:cNvSpPr>
            <a:spLocks noGrp="1"/>
          </p:cNvSpPr>
          <p:nvPr>
            <p:ph type="dt" sz="half" idx="10"/>
          </p:nvPr>
        </p:nvSpPr>
        <p:spPr/>
        <p:txBody>
          <a:bodyPr/>
          <a:lstStyle/>
          <a:p>
            <a:fld id="{E056D7AB-E25E-FB4B-969B-4A4EA7ABA0AD}" type="datetime1">
              <a:t>20/06/2019</a:t>
            </a:fld>
            <a:endParaRPr lang="en-US"/>
          </a:p>
        </p:txBody>
      </p:sp>
      <p:sp>
        <p:nvSpPr>
          <p:cNvPr id="5" name="Footer Placeholder 4"/>
          <p:cNvSpPr>
            <a:spLocks noGrp="1"/>
          </p:cNvSpPr>
          <p:nvPr>
            <p:ph type="ftr" sz="quarter" idx="11"/>
          </p:nvPr>
        </p:nvSpPr>
        <p:spPr/>
        <p:txBody>
          <a:bodyPr/>
          <a:lstStyle/>
          <a:p>
            <a:r>
              <a:rPr lang="en-US"/>
              <a:t>Titel van footer</a:t>
            </a:r>
          </a:p>
        </p:txBody>
      </p:sp>
      <p:sp>
        <p:nvSpPr>
          <p:cNvPr id="6" name="Slide Number Placeholder 5"/>
          <p:cNvSpPr>
            <a:spLocks noGrp="1"/>
          </p:cNvSpPr>
          <p:nvPr>
            <p:ph type="sldNum" sz="quarter" idx="12"/>
          </p:nvPr>
        </p:nvSpPr>
        <p:spPr/>
        <p:txBody>
          <a:bodyPr/>
          <a:lstStyle/>
          <a:p>
            <a:fld id="{FCA3638F-6D52-644A-9831-93255061F043}" type="slidenum">
              <a:t>‹nr.›</a:t>
            </a:fld>
            <a:endParaRPr lang="en-US"/>
          </a:p>
        </p:txBody>
      </p:sp>
    </p:spTree>
    <p:extLst>
      <p:ext uri="{BB962C8B-B14F-4D97-AF65-F5344CB8AC3E}">
        <p14:creationId xmlns:p14="http://schemas.microsoft.com/office/powerpoint/2010/main" val="21813669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a:t>Click to edit Master title style</a:t>
            </a:r>
            <a:endParaRPr lang="en-US"/>
          </a:p>
        </p:txBody>
      </p:sp>
      <p:sp>
        <p:nvSpPr>
          <p:cNvPr id="3" name="Content Placeholder 2"/>
          <p:cNvSpPr>
            <a:spLocks noGrp="1"/>
          </p:cNvSpPr>
          <p:nvPr>
            <p:ph sz="half" idx="1"/>
          </p:nvPr>
        </p:nvSpPr>
        <p:spPr>
          <a:xfrm>
            <a:off x="657948" y="1600200"/>
            <a:ext cx="3837852"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BE"/>
              <a:t>Click to edit Master text styles</a:t>
            </a:r>
          </a:p>
          <a:p>
            <a:pPr lvl="1"/>
            <a:r>
              <a:rPr lang="nl-BE"/>
              <a:t>Second level</a:t>
            </a:r>
          </a:p>
          <a:p>
            <a:pPr lvl="2"/>
            <a:r>
              <a:rPr lang="nl-BE"/>
              <a:t>Third level</a:t>
            </a:r>
          </a:p>
          <a:p>
            <a:pPr lvl="3"/>
            <a:r>
              <a:rPr lang="nl-BE"/>
              <a:t>Fourth level</a:t>
            </a:r>
          </a:p>
          <a:p>
            <a:pPr lvl="4"/>
            <a:r>
              <a:rPr lang="nl-BE"/>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BE"/>
              <a:t>Click to edit Master text styles</a:t>
            </a:r>
          </a:p>
          <a:p>
            <a:pPr lvl="1"/>
            <a:r>
              <a:rPr lang="nl-BE"/>
              <a:t>Second level</a:t>
            </a:r>
          </a:p>
          <a:p>
            <a:pPr lvl="2"/>
            <a:r>
              <a:rPr lang="nl-BE"/>
              <a:t>Third level</a:t>
            </a:r>
          </a:p>
          <a:p>
            <a:pPr lvl="3"/>
            <a:r>
              <a:rPr lang="nl-BE"/>
              <a:t>Fourth level</a:t>
            </a:r>
          </a:p>
          <a:p>
            <a:pPr lvl="4"/>
            <a:r>
              <a:rPr lang="nl-BE"/>
              <a:t>Fifth level</a:t>
            </a:r>
            <a:endParaRPr lang="en-US"/>
          </a:p>
        </p:txBody>
      </p:sp>
      <p:sp>
        <p:nvSpPr>
          <p:cNvPr id="5" name="Date Placeholder 4"/>
          <p:cNvSpPr>
            <a:spLocks noGrp="1"/>
          </p:cNvSpPr>
          <p:nvPr>
            <p:ph type="dt" sz="half" idx="10"/>
          </p:nvPr>
        </p:nvSpPr>
        <p:spPr/>
        <p:txBody>
          <a:bodyPr/>
          <a:lstStyle/>
          <a:p>
            <a:fld id="{347F30DE-79EA-A349-BE9F-7981F0F2DC46}" type="datetime1">
              <a:t>20/06/2019</a:t>
            </a:fld>
            <a:endParaRPr lang="en-US"/>
          </a:p>
        </p:txBody>
      </p:sp>
      <p:sp>
        <p:nvSpPr>
          <p:cNvPr id="6" name="Footer Placeholder 5"/>
          <p:cNvSpPr>
            <a:spLocks noGrp="1"/>
          </p:cNvSpPr>
          <p:nvPr>
            <p:ph type="ftr" sz="quarter" idx="11"/>
          </p:nvPr>
        </p:nvSpPr>
        <p:spPr/>
        <p:txBody>
          <a:bodyPr/>
          <a:lstStyle/>
          <a:p>
            <a:r>
              <a:rPr lang="en-US"/>
              <a:t>Titel van footer</a:t>
            </a:r>
          </a:p>
        </p:txBody>
      </p:sp>
      <p:sp>
        <p:nvSpPr>
          <p:cNvPr id="7" name="Slide Number Placeholder 6"/>
          <p:cNvSpPr>
            <a:spLocks noGrp="1"/>
          </p:cNvSpPr>
          <p:nvPr>
            <p:ph type="sldNum" sz="quarter" idx="12"/>
          </p:nvPr>
        </p:nvSpPr>
        <p:spPr/>
        <p:txBody>
          <a:bodyPr/>
          <a:lstStyle/>
          <a:p>
            <a:fld id="{FCA3638F-6D52-644A-9831-93255061F043}" type="slidenum">
              <a:t>‹nr.›</a:t>
            </a:fld>
            <a:endParaRPr lang="en-US"/>
          </a:p>
        </p:txBody>
      </p:sp>
    </p:spTree>
    <p:extLst>
      <p:ext uri="{BB962C8B-B14F-4D97-AF65-F5344CB8AC3E}">
        <p14:creationId xmlns:p14="http://schemas.microsoft.com/office/powerpoint/2010/main" val="352667742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C05770-7E08-F248-BA09-A0038AB0618E}" type="datetime1">
              <a:t>20/06/2019</a:t>
            </a:fld>
            <a:endParaRPr lang="en-US"/>
          </a:p>
        </p:txBody>
      </p:sp>
      <p:sp>
        <p:nvSpPr>
          <p:cNvPr id="3" name="Footer Placeholder 2"/>
          <p:cNvSpPr>
            <a:spLocks noGrp="1"/>
          </p:cNvSpPr>
          <p:nvPr>
            <p:ph type="ftr" sz="quarter" idx="11"/>
          </p:nvPr>
        </p:nvSpPr>
        <p:spPr/>
        <p:txBody>
          <a:bodyPr/>
          <a:lstStyle/>
          <a:p>
            <a:r>
              <a:rPr lang="en-US"/>
              <a:t>Titel van footer</a:t>
            </a:r>
          </a:p>
        </p:txBody>
      </p:sp>
      <p:sp>
        <p:nvSpPr>
          <p:cNvPr id="4" name="Slide Number Placeholder 3"/>
          <p:cNvSpPr>
            <a:spLocks noGrp="1"/>
          </p:cNvSpPr>
          <p:nvPr>
            <p:ph type="sldNum" sz="quarter" idx="12"/>
          </p:nvPr>
        </p:nvSpPr>
        <p:spPr/>
        <p:txBody>
          <a:bodyPr/>
          <a:lstStyle/>
          <a:p>
            <a:fld id="{FCA3638F-6D52-644A-9831-93255061F043}" type="slidenum">
              <a:t>‹nr.›</a:t>
            </a:fld>
            <a:endParaRPr lang="en-US"/>
          </a:p>
        </p:txBody>
      </p:sp>
    </p:spTree>
    <p:extLst>
      <p:ext uri="{BB962C8B-B14F-4D97-AF65-F5344CB8AC3E}">
        <p14:creationId xmlns:p14="http://schemas.microsoft.com/office/powerpoint/2010/main" val="343621648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0610" y="4800600"/>
            <a:ext cx="8016293" cy="566738"/>
          </a:xfrm>
        </p:spPr>
        <p:txBody>
          <a:bodyPr anchor="b"/>
          <a:lstStyle>
            <a:lvl1pPr algn="l">
              <a:defRPr sz="2000" b="1"/>
            </a:lvl1pPr>
          </a:lstStyle>
          <a:p>
            <a:r>
              <a:rPr lang="nl-BE"/>
              <a:t>Click to edit Master title style</a:t>
            </a:r>
            <a:endParaRPr lang="en-US"/>
          </a:p>
        </p:txBody>
      </p:sp>
      <p:sp>
        <p:nvSpPr>
          <p:cNvPr id="3" name="Picture Placeholder 2"/>
          <p:cNvSpPr>
            <a:spLocks noGrp="1"/>
          </p:cNvSpPr>
          <p:nvPr>
            <p:ph type="pic" idx="1"/>
          </p:nvPr>
        </p:nvSpPr>
        <p:spPr>
          <a:xfrm>
            <a:off x="760413" y="1030287"/>
            <a:ext cx="7926387" cy="36972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79641" y="5431478"/>
            <a:ext cx="8007159" cy="70015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BE"/>
              <a:t>Click to edit Master text styles</a:t>
            </a:r>
          </a:p>
        </p:txBody>
      </p:sp>
      <p:sp>
        <p:nvSpPr>
          <p:cNvPr id="5" name="Date Placeholder 4"/>
          <p:cNvSpPr>
            <a:spLocks noGrp="1"/>
          </p:cNvSpPr>
          <p:nvPr>
            <p:ph type="dt" sz="half" idx="10"/>
          </p:nvPr>
        </p:nvSpPr>
        <p:spPr/>
        <p:txBody>
          <a:bodyPr/>
          <a:lstStyle/>
          <a:p>
            <a:fld id="{0149C62E-9B80-144E-9FFF-A108B648E2E0}" type="datetime1">
              <a:t>20/06/2019</a:t>
            </a:fld>
            <a:endParaRPr lang="en-US"/>
          </a:p>
        </p:txBody>
      </p:sp>
      <p:sp>
        <p:nvSpPr>
          <p:cNvPr id="6" name="Footer Placeholder 5"/>
          <p:cNvSpPr>
            <a:spLocks noGrp="1"/>
          </p:cNvSpPr>
          <p:nvPr>
            <p:ph type="ftr" sz="quarter" idx="11"/>
          </p:nvPr>
        </p:nvSpPr>
        <p:spPr/>
        <p:txBody>
          <a:bodyPr/>
          <a:lstStyle/>
          <a:p>
            <a:r>
              <a:rPr lang="en-US"/>
              <a:t>Titel van footer</a:t>
            </a:r>
          </a:p>
        </p:txBody>
      </p:sp>
      <p:sp>
        <p:nvSpPr>
          <p:cNvPr id="7" name="Slide Number Placeholder 6"/>
          <p:cNvSpPr>
            <a:spLocks noGrp="1"/>
          </p:cNvSpPr>
          <p:nvPr>
            <p:ph type="sldNum" sz="quarter" idx="12"/>
          </p:nvPr>
        </p:nvSpPr>
        <p:spPr>
          <a:xfrm>
            <a:off x="8159360" y="6343522"/>
            <a:ext cx="527440" cy="365125"/>
          </a:xfrm>
        </p:spPr>
        <p:txBody>
          <a:bodyPr/>
          <a:lstStyle/>
          <a:p>
            <a:fld id="{FCA3638F-6D52-644A-9831-93255061F043}" type="slidenum">
              <a:t>‹nr.›</a:t>
            </a:fld>
            <a:endParaRPr lang="en-US"/>
          </a:p>
        </p:txBody>
      </p:sp>
    </p:spTree>
    <p:extLst>
      <p:ext uri="{BB962C8B-B14F-4D97-AF65-F5344CB8AC3E}">
        <p14:creationId xmlns:p14="http://schemas.microsoft.com/office/powerpoint/2010/main" val="18090093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5" name="Rectangle 14"/>
          <p:cNvSpPr/>
          <p:nvPr userDrawn="1"/>
        </p:nvSpPr>
        <p:spPr>
          <a:xfrm>
            <a:off x="0" y="4839761"/>
            <a:ext cx="9180000" cy="2018239"/>
          </a:xfrm>
          <a:prstGeom prst="rect">
            <a:avLst/>
          </a:prstGeom>
          <a:solidFill>
            <a:srgbClr val="DCA655"/>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latin typeface="Corbel"/>
            </a:endParaRPr>
          </a:p>
        </p:txBody>
      </p:sp>
      <p:sp>
        <p:nvSpPr>
          <p:cNvPr id="2" name="Title 1"/>
          <p:cNvSpPr>
            <a:spLocks noGrp="1"/>
          </p:cNvSpPr>
          <p:nvPr>
            <p:ph type="ctrTitle"/>
          </p:nvPr>
        </p:nvSpPr>
        <p:spPr>
          <a:xfrm>
            <a:off x="685800" y="2130425"/>
            <a:ext cx="7772400" cy="1470025"/>
          </a:xfrm>
        </p:spPr>
        <p:txBody>
          <a:bodyPr>
            <a:noAutofit/>
          </a:bodyPr>
          <a:lstStyle>
            <a:lvl1pPr>
              <a:defRPr sz="6000">
                <a:latin typeface="Corbel"/>
              </a:defRPr>
            </a:lvl1pPr>
          </a:lstStyle>
          <a:p>
            <a:r>
              <a:rPr lang="nl-BE"/>
              <a:t>Click to edit Master title style</a:t>
            </a:r>
            <a:endParaRPr lang="en-US"/>
          </a:p>
        </p:txBody>
      </p:sp>
      <p:sp>
        <p:nvSpPr>
          <p:cNvPr id="3" name="Subtitle 2"/>
          <p:cNvSpPr>
            <a:spLocks noGrp="1"/>
          </p:cNvSpPr>
          <p:nvPr>
            <p:ph type="subTitle" idx="1"/>
          </p:nvPr>
        </p:nvSpPr>
        <p:spPr>
          <a:xfrm>
            <a:off x="671681" y="5103516"/>
            <a:ext cx="7308070" cy="1486600"/>
          </a:xfrm>
        </p:spPr>
        <p:txBody>
          <a:bodyPr>
            <a:noAutofit/>
          </a:bodyPr>
          <a:lstStyle>
            <a:lvl1pPr marL="0" indent="0" algn="l">
              <a:buNone/>
              <a:defRPr sz="4400">
                <a:solidFill>
                  <a:schemeClr val="bg1"/>
                </a:solidFill>
                <a:latin typeface="Corbel"/>
                <a:cs typeface="Corbe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BE" noProof="0"/>
              <a:t>Click to edit Master subtitle style</a:t>
            </a:r>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979992" y="6220049"/>
            <a:ext cx="838828" cy="318755"/>
          </a:xfrm>
          <a:prstGeom prst="rect">
            <a:avLst/>
          </a:prstGeom>
        </p:spPr>
      </p:pic>
      <p:pic>
        <p:nvPicPr>
          <p:cNvPr id="13" name="Picture 12" descr="Odisee_zw.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37017" y="205437"/>
            <a:ext cx="1779799" cy="460356"/>
          </a:xfrm>
          <a:prstGeom prst="rect">
            <a:avLst/>
          </a:prstGeom>
        </p:spPr>
      </p:pic>
      <p:pic>
        <p:nvPicPr>
          <p:cNvPr id="16" name="Picture 15" descr="foto.jp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978976"/>
            <a:ext cx="9180000" cy="3860785"/>
          </a:xfrm>
          <a:prstGeom prst="rect">
            <a:avLst/>
          </a:prstGeom>
          <a:ln>
            <a:noFill/>
          </a:ln>
        </p:spPr>
      </p:pic>
    </p:spTree>
    <p:extLst>
      <p:ext uri="{BB962C8B-B14F-4D97-AF65-F5344CB8AC3E}">
        <p14:creationId xmlns:p14="http://schemas.microsoft.com/office/powerpoint/2010/main" val="454160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a:t>Click to edit Master title style</a:t>
            </a:r>
            <a:endParaRPr lang="en-US"/>
          </a:p>
        </p:txBody>
      </p:sp>
      <p:sp>
        <p:nvSpPr>
          <p:cNvPr id="3" name="Content Placeholder 2"/>
          <p:cNvSpPr>
            <a:spLocks noGrp="1"/>
          </p:cNvSpPr>
          <p:nvPr>
            <p:ph idx="1"/>
          </p:nvPr>
        </p:nvSpPr>
        <p:spPr/>
        <p:txBody>
          <a:bodyPr/>
          <a:lstStyle/>
          <a:p>
            <a:pPr lvl="0"/>
            <a:r>
              <a:rPr lang="nl-BE"/>
              <a:t>Click to edit Master text styles</a:t>
            </a:r>
          </a:p>
          <a:p>
            <a:pPr lvl="1"/>
            <a:r>
              <a:rPr lang="nl-BE"/>
              <a:t>Second level</a:t>
            </a:r>
          </a:p>
          <a:p>
            <a:pPr lvl="2"/>
            <a:r>
              <a:rPr lang="nl-BE"/>
              <a:t>Third level</a:t>
            </a:r>
          </a:p>
          <a:p>
            <a:pPr lvl="3"/>
            <a:r>
              <a:rPr lang="nl-BE"/>
              <a:t>Fourth level</a:t>
            </a:r>
          </a:p>
          <a:p>
            <a:pPr lvl="4"/>
            <a:r>
              <a:rPr lang="nl-BE"/>
              <a:t>Fifth level</a:t>
            </a:r>
            <a:endParaRPr lang="en-US"/>
          </a:p>
        </p:txBody>
      </p:sp>
      <p:sp>
        <p:nvSpPr>
          <p:cNvPr id="4" name="Date Placeholder 3"/>
          <p:cNvSpPr>
            <a:spLocks noGrp="1"/>
          </p:cNvSpPr>
          <p:nvPr>
            <p:ph type="dt" sz="half" idx="10"/>
          </p:nvPr>
        </p:nvSpPr>
        <p:spPr/>
        <p:txBody>
          <a:bodyPr/>
          <a:lstStyle/>
          <a:p>
            <a:fld id="{5F856C8F-3F9B-6D44-8056-EDB07DB254DC}" type="datetime1">
              <a:t>20/06/2019</a:t>
            </a:fld>
            <a:endParaRPr lang="en-US"/>
          </a:p>
        </p:txBody>
      </p:sp>
      <p:sp>
        <p:nvSpPr>
          <p:cNvPr id="5" name="Footer Placeholder 4"/>
          <p:cNvSpPr>
            <a:spLocks noGrp="1"/>
          </p:cNvSpPr>
          <p:nvPr>
            <p:ph type="ftr" sz="quarter" idx="11"/>
          </p:nvPr>
        </p:nvSpPr>
        <p:spPr/>
        <p:txBody>
          <a:bodyPr/>
          <a:lstStyle/>
          <a:p>
            <a:r>
              <a:rPr lang="en-US"/>
              <a:t>Titel van footer</a:t>
            </a:r>
          </a:p>
        </p:txBody>
      </p:sp>
      <p:sp>
        <p:nvSpPr>
          <p:cNvPr id="6" name="Slide Number Placeholder 5"/>
          <p:cNvSpPr>
            <a:spLocks noGrp="1"/>
          </p:cNvSpPr>
          <p:nvPr>
            <p:ph type="sldNum" sz="quarter" idx="12"/>
          </p:nvPr>
        </p:nvSpPr>
        <p:spPr/>
        <p:txBody>
          <a:bodyPr/>
          <a:lstStyle/>
          <a:p>
            <a:fld id="{FCA3638F-6D52-644A-9831-93255061F043}" type="slidenum">
              <a:t>‹nr.›</a:t>
            </a:fld>
            <a:endParaRPr lang="en-US"/>
          </a:p>
        </p:txBody>
      </p:sp>
    </p:spTree>
    <p:extLst>
      <p:ext uri="{BB962C8B-B14F-4D97-AF65-F5344CB8AC3E}">
        <p14:creationId xmlns:p14="http://schemas.microsoft.com/office/powerpoint/2010/main" val="404334932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a:t>Click to edit Master title style</a:t>
            </a:r>
            <a:endParaRPr lang="en-US"/>
          </a:p>
        </p:txBody>
      </p:sp>
      <p:sp>
        <p:nvSpPr>
          <p:cNvPr id="3" name="Content Placeholder 2"/>
          <p:cNvSpPr>
            <a:spLocks noGrp="1"/>
          </p:cNvSpPr>
          <p:nvPr>
            <p:ph sz="half" idx="1"/>
          </p:nvPr>
        </p:nvSpPr>
        <p:spPr>
          <a:xfrm>
            <a:off x="657948" y="1600200"/>
            <a:ext cx="3837852"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BE"/>
              <a:t>Click to edit Master text styles</a:t>
            </a:r>
          </a:p>
          <a:p>
            <a:pPr lvl="1"/>
            <a:r>
              <a:rPr lang="nl-BE"/>
              <a:t>Second level</a:t>
            </a:r>
          </a:p>
          <a:p>
            <a:pPr lvl="2"/>
            <a:r>
              <a:rPr lang="nl-BE"/>
              <a:t>Third level</a:t>
            </a:r>
          </a:p>
          <a:p>
            <a:pPr lvl="3"/>
            <a:r>
              <a:rPr lang="nl-BE"/>
              <a:t>Fourth level</a:t>
            </a:r>
          </a:p>
          <a:p>
            <a:pPr lvl="4"/>
            <a:r>
              <a:rPr lang="nl-BE"/>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BE"/>
              <a:t>Click to edit Master text styles</a:t>
            </a:r>
          </a:p>
          <a:p>
            <a:pPr lvl="1"/>
            <a:r>
              <a:rPr lang="nl-BE"/>
              <a:t>Second level</a:t>
            </a:r>
          </a:p>
          <a:p>
            <a:pPr lvl="2"/>
            <a:r>
              <a:rPr lang="nl-BE"/>
              <a:t>Third level</a:t>
            </a:r>
          </a:p>
          <a:p>
            <a:pPr lvl="3"/>
            <a:r>
              <a:rPr lang="nl-BE"/>
              <a:t>Fourth level</a:t>
            </a:r>
          </a:p>
          <a:p>
            <a:pPr lvl="4"/>
            <a:r>
              <a:rPr lang="nl-BE"/>
              <a:t>Fifth level</a:t>
            </a:r>
            <a:endParaRPr lang="en-US"/>
          </a:p>
        </p:txBody>
      </p:sp>
      <p:sp>
        <p:nvSpPr>
          <p:cNvPr id="5" name="Date Placeholder 4"/>
          <p:cNvSpPr>
            <a:spLocks noGrp="1"/>
          </p:cNvSpPr>
          <p:nvPr>
            <p:ph type="dt" sz="half" idx="10"/>
          </p:nvPr>
        </p:nvSpPr>
        <p:spPr/>
        <p:txBody>
          <a:bodyPr/>
          <a:lstStyle/>
          <a:p>
            <a:fld id="{1CE7233C-6A1A-B347-86E1-38E7A4477365}" type="datetime1">
              <a:t>20/06/2019</a:t>
            </a:fld>
            <a:endParaRPr lang="en-US"/>
          </a:p>
        </p:txBody>
      </p:sp>
      <p:sp>
        <p:nvSpPr>
          <p:cNvPr id="6" name="Footer Placeholder 5"/>
          <p:cNvSpPr>
            <a:spLocks noGrp="1"/>
          </p:cNvSpPr>
          <p:nvPr>
            <p:ph type="ftr" sz="quarter" idx="11"/>
          </p:nvPr>
        </p:nvSpPr>
        <p:spPr/>
        <p:txBody>
          <a:bodyPr/>
          <a:lstStyle/>
          <a:p>
            <a:r>
              <a:rPr lang="en-US"/>
              <a:t>Titel van footer</a:t>
            </a:r>
          </a:p>
        </p:txBody>
      </p:sp>
      <p:sp>
        <p:nvSpPr>
          <p:cNvPr id="7" name="Slide Number Placeholder 6"/>
          <p:cNvSpPr>
            <a:spLocks noGrp="1"/>
          </p:cNvSpPr>
          <p:nvPr>
            <p:ph type="sldNum" sz="quarter" idx="12"/>
          </p:nvPr>
        </p:nvSpPr>
        <p:spPr/>
        <p:txBody>
          <a:bodyPr/>
          <a:lstStyle/>
          <a:p>
            <a:fld id="{FCA3638F-6D52-644A-9831-93255061F043}" type="slidenum">
              <a:t>‹nr.›</a:t>
            </a:fld>
            <a:endParaRPr lang="en-US"/>
          </a:p>
        </p:txBody>
      </p:sp>
    </p:spTree>
    <p:extLst>
      <p:ext uri="{BB962C8B-B14F-4D97-AF65-F5344CB8AC3E}">
        <p14:creationId xmlns:p14="http://schemas.microsoft.com/office/powerpoint/2010/main" val="167247152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655A780-40C0-BD41-9FCF-DB3CB79764AE}" type="datetime1">
              <a:t>20/06/2019</a:t>
            </a:fld>
            <a:endParaRPr lang="en-US"/>
          </a:p>
        </p:txBody>
      </p:sp>
      <p:sp>
        <p:nvSpPr>
          <p:cNvPr id="3" name="Footer Placeholder 2"/>
          <p:cNvSpPr>
            <a:spLocks noGrp="1"/>
          </p:cNvSpPr>
          <p:nvPr>
            <p:ph type="ftr" sz="quarter" idx="11"/>
          </p:nvPr>
        </p:nvSpPr>
        <p:spPr/>
        <p:txBody>
          <a:bodyPr/>
          <a:lstStyle/>
          <a:p>
            <a:r>
              <a:rPr lang="en-US"/>
              <a:t>Titel van footer</a:t>
            </a:r>
          </a:p>
        </p:txBody>
      </p:sp>
      <p:sp>
        <p:nvSpPr>
          <p:cNvPr id="4" name="Slide Number Placeholder 3"/>
          <p:cNvSpPr>
            <a:spLocks noGrp="1"/>
          </p:cNvSpPr>
          <p:nvPr>
            <p:ph type="sldNum" sz="quarter" idx="12"/>
          </p:nvPr>
        </p:nvSpPr>
        <p:spPr/>
        <p:txBody>
          <a:bodyPr/>
          <a:lstStyle/>
          <a:p>
            <a:fld id="{FCA3638F-6D52-644A-9831-93255061F043}" type="slidenum">
              <a:t>‹nr.›</a:t>
            </a:fld>
            <a:endParaRPr lang="en-US"/>
          </a:p>
        </p:txBody>
      </p:sp>
    </p:spTree>
    <p:extLst>
      <p:ext uri="{BB962C8B-B14F-4D97-AF65-F5344CB8AC3E}">
        <p14:creationId xmlns:p14="http://schemas.microsoft.com/office/powerpoint/2010/main" val="17634619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ee objecte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de stijl te bewerken</a:t>
            </a:r>
            <a:endParaRPr lang="en-US"/>
          </a:p>
        </p:txBody>
      </p:sp>
      <p:sp>
        <p:nvSpPr>
          <p:cNvPr id="3" name="Content Placeholder 2"/>
          <p:cNvSpPr>
            <a:spLocks noGrp="1"/>
          </p:cNvSpPr>
          <p:nvPr>
            <p:ph sz="half" idx="1"/>
          </p:nvPr>
        </p:nvSpPr>
        <p:spPr>
          <a:xfrm>
            <a:off x="657948" y="1600200"/>
            <a:ext cx="3837852"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en-US"/>
          </a:p>
        </p:txBody>
      </p:sp>
      <p:sp>
        <p:nvSpPr>
          <p:cNvPr id="5" name="Date Placeholder 4"/>
          <p:cNvSpPr>
            <a:spLocks noGrp="1"/>
          </p:cNvSpPr>
          <p:nvPr>
            <p:ph type="dt" sz="half" idx="10"/>
          </p:nvPr>
        </p:nvSpPr>
        <p:spPr/>
        <p:txBody>
          <a:bodyPr/>
          <a:lstStyle/>
          <a:p>
            <a:fld id="{8B63FB6B-9458-BD43-9DB9-A2949799A662}" type="datetime1">
              <a:t>20/06/2019</a:t>
            </a:fld>
            <a:endParaRPr lang="en-US"/>
          </a:p>
        </p:txBody>
      </p:sp>
      <p:sp>
        <p:nvSpPr>
          <p:cNvPr id="6" name="Footer Placeholder 5"/>
          <p:cNvSpPr>
            <a:spLocks noGrp="1"/>
          </p:cNvSpPr>
          <p:nvPr>
            <p:ph type="ftr" sz="quarter" idx="11"/>
          </p:nvPr>
        </p:nvSpPr>
        <p:spPr/>
        <p:txBody>
          <a:bodyPr/>
          <a:lstStyle/>
          <a:p>
            <a:r>
              <a:rPr lang="en-US"/>
              <a:t>Titel van footer</a:t>
            </a:r>
          </a:p>
        </p:txBody>
      </p:sp>
      <p:sp>
        <p:nvSpPr>
          <p:cNvPr id="7" name="Slide Number Placeholder 6"/>
          <p:cNvSpPr>
            <a:spLocks noGrp="1"/>
          </p:cNvSpPr>
          <p:nvPr>
            <p:ph type="sldNum" sz="quarter" idx="12"/>
          </p:nvPr>
        </p:nvSpPr>
        <p:spPr/>
        <p:txBody>
          <a:bodyPr/>
          <a:lstStyle/>
          <a:p>
            <a:fld id="{FCA3638F-6D52-644A-9831-93255061F043}" type="slidenum">
              <a:t>‹nr.›</a:t>
            </a:fld>
            <a:endParaRPr lang="en-US"/>
          </a:p>
        </p:txBody>
      </p:sp>
    </p:spTree>
    <p:extLst>
      <p:ext uri="{BB962C8B-B14F-4D97-AF65-F5344CB8AC3E}">
        <p14:creationId xmlns:p14="http://schemas.microsoft.com/office/powerpoint/2010/main" val="234989449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0610" y="4800600"/>
            <a:ext cx="8016293" cy="566738"/>
          </a:xfrm>
        </p:spPr>
        <p:txBody>
          <a:bodyPr anchor="b"/>
          <a:lstStyle>
            <a:lvl1pPr algn="l">
              <a:defRPr sz="2000" b="1"/>
            </a:lvl1pPr>
          </a:lstStyle>
          <a:p>
            <a:r>
              <a:rPr lang="nl-BE"/>
              <a:t>Click to edit Master title style</a:t>
            </a:r>
            <a:endParaRPr lang="en-US"/>
          </a:p>
        </p:txBody>
      </p:sp>
      <p:sp>
        <p:nvSpPr>
          <p:cNvPr id="3" name="Picture Placeholder 2"/>
          <p:cNvSpPr>
            <a:spLocks noGrp="1"/>
          </p:cNvSpPr>
          <p:nvPr>
            <p:ph type="pic" idx="1"/>
          </p:nvPr>
        </p:nvSpPr>
        <p:spPr>
          <a:xfrm>
            <a:off x="760413" y="1030287"/>
            <a:ext cx="7926387" cy="36972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79641" y="5431478"/>
            <a:ext cx="8007159" cy="70015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BE"/>
              <a:t>Click to edit Master text styles</a:t>
            </a:r>
          </a:p>
        </p:txBody>
      </p:sp>
      <p:sp>
        <p:nvSpPr>
          <p:cNvPr id="5" name="Date Placeholder 4"/>
          <p:cNvSpPr>
            <a:spLocks noGrp="1"/>
          </p:cNvSpPr>
          <p:nvPr>
            <p:ph type="dt" sz="half" idx="10"/>
          </p:nvPr>
        </p:nvSpPr>
        <p:spPr/>
        <p:txBody>
          <a:bodyPr/>
          <a:lstStyle/>
          <a:p>
            <a:fld id="{A316EF45-E80A-A14C-9D81-938871F147C8}" type="datetime1">
              <a:t>20/06/2019</a:t>
            </a:fld>
            <a:endParaRPr lang="en-US"/>
          </a:p>
        </p:txBody>
      </p:sp>
      <p:sp>
        <p:nvSpPr>
          <p:cNvPr id="6" name="Footer Placeholder 5"/>
          <p:cNvSpPr>
            <a:spLocks noGrp="1"/>
          </p:cNvSpPr>
          <p:nvPr>
            <p:ph type="ftr" sz="quarter" idx="11"/>
          </p:nvPr>
        </p:nvSpPr>
        <p:spPr/>
        <p:txBody>
          <a:bodyPr/>
          <a:lstStyle/>
          <a:p>
            <a:r>
              <a:rPr lang="en-US"/>
              <a:t>Titel van footer</a:t>
            </a:r>
          </a:p>
        </p:txBody>
      </p:sp>
      <p:sp>
        <p:nvSpPr>
          <p:cNvPr id="7" name="Slide Number Placeholder 6"/>
          <p:cNvSpPr>
            <a:spLocks noGrp="1"/>
          </p:cNvSpPr>
          <p:nvPr>
            <p:ph type="sldNum" sz="quarter" idx="12"/>
          </p:nvPr>
        </p:nvSpPr>
        <p:spPr>
          <a:xfrm>
            <a:off x="8159360" y="6343522"/>
            <a:ext cx="527440" cy="365125"/>
          </a:xfrm>
        </p:spPr>
        <p:txBody>
          <a:bodyPr/>
          <a:lstStyle/>
          <a:p>
            <a:fld id="{FCA3638F-6D52-644A-9831-93255061F043}" type="slidenum">
              <a:t>‹nr.›</a:t>
            </a:fld>
            <a:endParaRPr lang="en-US"/>
          </a:p>
        </p:txBody>
      </p:sp>
    </p:spTree>
    <p:extLst>
      <p:ext uri="{BB962C8B-B14F-4D97-AF65-F5344CB8AC3E}">
        <p14:creationId xmlns:p14="http://schemas.microsoft.com/office/powerpoint/2010/main" val="395934032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5" name="Rectangle 14"/>
          <p:cNvSpPr/>
          <p:nvPr userDrawn="1"/>
        </p:nvSpPr>
        <p:spPr>
          <a:xfrm>
            <a:off x="0" y="4839761"/>
            <a:ext cx="9180000" cy="2018239"/>
          </a:xfrm>
          <a:prstGeom prst="rect">
            <a:avLst/>
          </a:prstGeom>
          <a:solidFill>
            <a:srgbClr val="C6714A"/>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latin typeface="Corbel"/>
            </a:endParaRPr>
          </a:p>
        </p:txBody>
      </p:sp>
      <p:sp>
        <p:nvSpPr>
          <p:cNvPr id="2" name="Title 1"/>
          <p:cNvSpPr>
            <a:spLocks noGrp="1"/>
          </p:cNvSpPr>
          <p:nvPr>
            <p:ph type="ctrTitle"/>
          </p:nvPr>
        </p:nvSpPr>
        <p:spPr>
          <a:xfrm>
            <a:off x="685800" y="2130425"/>
            <a:ext cx="7772400" cy="1470025"/>
          </a:xfrm>
        </p:spPr>
        <p:txBody>
          <a:bodyPr>
            <a:noAutofit/>
          </a:bodyPr>
          <a:lstStyle>
            <a:lvl1pPr>
              <a:defRPr sz="6000">
                <a:latin typeface="Corbel"/>
              </a:defRPr>
            </a:lvl1pPr>
          </a:lstStyle>
          <a:p>
            <a:r>
              <a:rPr lang="nl-BE"/>
              <a:t>Click to edit Master title style</a:t>
            </a:r>
            <a:endParaRPr lang="en-US"/>
          </a:p>
        </p:txBody>
      </p:sp>
      <p:sp>
        <p:nvSpPr>
          <p:cNvPr id="3" name="Subtitle 2"/>
          <p:cNvSpPr>
            <a:spLocks noGrp="1"/>
          </p:cNvSpPr>
          <p:nvPr>
            <p:ph type="subTitle" idx="1"/>
          </p:nvPr>
        </p:nvSpPr>
        <p:spPr>
          <a:xfrm>
            <a:off x="671681" y="5103516"/>
            <a:ext cx="7308070" cy="1486600"/>
          </a:xfrm>
        </p:spPr>
        <p:txBody>
          <a:bodyPr>
            <a:noAutofit/>
          </a:bodyPr>
          <a:lstStyle>
            <a:lvl1pPr marL="0" indent="0" algn="l">
              <a:buNone/>
              <a:defRPr sz="4400">
                <a:solidFill>
                  <a:schemeClr val="bg1"/>
                </a:solidFill>
                <a:latin typeface="Corbel"/>
                <a:cs typeface="Corbe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BE" noProof="0"/>
              <a:t>Click to edit Master subtitle style</a:t>
            </a:r>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979992" y="6220049"/>
            <a:ext cx="838828" cy="318755"/>
          </a:xfrm>
          <a:prstGeom prst="rect">
            <a:avLst/>
          </a:prstGeom>
        </p:spPr>
      </p:pic>
      <p:pic>
        <p:nvPicPr>
          <p:cNvPr id="13" name="Picture 12" descr="Odisee_zw.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37017" y="205437"/>
            <a:ext cx="1779799" cy="460356"/>
          </a:xfrm>
          <a:prstGeom prst="rect">
            <a:avLst/>
          </a:prstGeom>
        </p:spPr>
      </p:pic>
      <p:pic>
        <p:nvPicPr>
          <p:cNvPr id="16" name="Picture 15" descr="foto.jp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978976"/>
            <a:ext cx="9180000" cy="3860785"/>
          </a:xfrm>
          <a:prstGeom prst="rect">
            <a:avLst/>
          </a:prstGeom>
          <a:ln>
            <a:noFill/>
          </a:ln>
        </p:spPr>
      </p:pic>
    </p:spTree>
    <p:extLst>
      <p:ext uri="{BB962C8B-B14F-4D97-AF65-F5344CB8AC3E}">
        <p14:creationId xmlns:p14="http://schemas.microsoft.com/office/powerpoint/2010/main" val="218511076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a:t>Click to edit Master title style</a:t>
            </a:r>
            <a:endParaRPr lang="en-US"/>
          </a:p>
        </p:txBody>
      </p:sp>
      <p:sp>
        <p:nvSpPr>
          <p:cNvPr id="3" name="Content Placeholder 2"/>
          <p:cNvSpPr>
            <a:spLocks noGrp="1"/>
          </p:cNvSpPr>
          <p:nvPr>
            <p:ph idx="1"/>
          </p:nvPr>
        </p:nvSpPr>
        <p:spPr/>
        <p:txBody>
          <a:bodyPr/>
          <a:lstStyle/>
          <a:p>
            <a:pPr lvl="0"/>
            <a:r>
              <a:rPr lang="nl-BE"/>
              <a:t>Click to edit Master text styles</a:t>
            </a:r>
          </a:p>
          <a:p>
            <a:pPr lvl="1"/>
            <a:r>
              <a:rPr lang="nl-BE"/>
              <a:t>Second level</a:t>
            </a:r>
          </a:p>
          <a:p>
            <a:pPr lvl="2"/>
            <a:r>
              <a:rPr lang="nl-BE"/>
              <a:t>Third level</a:t>
            </a:r>
          </a:p>
          <a:p>
            <a:pPr lvl="3"/>
            <a:r>
              <a:rPr lang="nl-BE"/>
              <a:t>Fourth level</a:t>
            </a:r>
          </a:p>
          <a:p>
            <a:pPr lvl="4"/>
            <a:r>
              <a:rPr lang="nl-BE"/>
              <a:t>Fifth level</a:t>
            </a:r>
            <a:endParaRPr lang="en-US"/>
          </a:p>
        </p:txBody>
      </p:sp>
      <p:sp>
        <p:nvSpPr>
          <p:cNvPr id="4" name="Date Placeholder 3"/>
          <p:cNvSpPr>
            <a:spLocks noGrp="1"/>
          </p:cNvSpPr>
          <p:nvPr>
            <p:ph type="dt" sz="half" idx="10"/>
          </p:nvPr>
        </p:nvSpPr>
        <p:spPr/>
        <p:txBody>
          <a:bodyPr/>
          <a:lstStyle/>
          <a:p>
            <a:fld id="{0C0CCFA7-D12C-7141-8399-7EC2FD74B1F4}" type="datetime1">
              <a:t>20/06/2019</a:t>
            </a:fld>
            <a:endParaRPr lang="en-US"/>
          </a:p>
        </p:txBody>
      </p:sp>
      <p:sp>
        <p:nvSpPr>
          <p:cNvPr id="5" name="Footer Placeholder 4"/>
          <p:cNvSpPr>
            <a:spLocks noGrp="1"/>
          </p:cNvSpPr>
          <p:nvPr>
            <p:ph type="ftr" sz="quarter" idx="11"/>
          </p:nvPr>
        </p:nvSpPr>
        <p:spPr/>
        <p:txBody>
          <a:bodyPr/>
          <a:lstStyle/>
          <a:p>
            <a:r>
              <a:rPr lang="en-US"/>
              <a:t>Titel van footer</a:t>
            </a:r>
          </a:p>
        </p:txBody>
      </p:sp>
      <p:sp>
        <p:nvSpPr>
          <p:cNvPr id="6" name="Slide Number Placeholder 5"/>
          <p:cNvSpPr>
            <a:spLocks noGrp="1"/>
          </p:cNvSpPr>
          <p:nvPr>
            <p:ph type="sldNum" sz="quarter" idx="12"/>
          </p:nvPr>
        </p:nvSpPr>
        <p:spPr/>
        <p:txBody>
          <a:bodyPr/>
          <a:lstStyle/>
          <a:p>
            <a:fld id="{FCA3638F-6D52-644A-9831-93255061F043}" type="slidenum">
              <a:t>‹nr.›</a:t>
            </a:fld>
            <a:endParaRPr lang="en-US"/>
          </a:p>
        </p:txBody>
      </p:sp>
    </p:spTree>
    <p:extLst>
      <p:ext uri="{BB962C8B-B14F-4D97-AF65-F5344CB8AC3E}">
        <p14:creationId xmlns:p14="http://schemas.microsoft.com/office/powerpoint/2010/main" val="54981242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a:t>Click to edit Master title style</a:t>
            </a:r>
            <a:endParaRPr lang="en-US"/>
          </a:p>
        </p:txBody>
      </p:sp>
      <p:sp>
        <p:nvSpPr>
          <p:cNvPr id="3" name="Content Placeholder 2"/>
          <p:cNvSpPr>
            <a:spLocks noGrp="1"/>
          </p:cNvSpPr>
          <p:nvPr>
            <p:ph sz="half" idx="1"/>
          </p:nvPr>
        </p:nvSpPr>
        <p:spPr>
          <a:xfrm>
            <a:off x="657948" y="1600200"/>
            <a:ext cx="3837852"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BE"/>
              <a:t>Click to edit Master text styles</a:t>
            </a:r>
          </a:p>
          <a:p>
            <a:pPr lvl="1"/>
            <a:r>
              <a:rPr lang="nl-BE"/>
              <a:t>Second level</a:t>
            </a:r>
          </a:p>
          <a:p>
            <a:pPr lvl="2"/>
            <a:r>
              <a:rPr lang="nl-BE"/>
              <a:t>Third level</a:t>
            </a:r>
          </a:p>
          <a:p>
            <a:pPr lvl="3"/>
            <a:r>
              <a:rPr lang="nl-BE"/>
              <a:t>Fourth level</a:t>
            </a:r>
          </a:p>
          <a:p>
            <a:pPr lvl="4"/>
            <a:r>
              <a:rPr lang="nl-BE"/>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BE"/>
              <a:t>Click to edit Master text styles</a:t>
            </a:r>
          </a:p>
          <a:p>
            <a:pPr lvl="1"/>
            <a:r>
              <a:rPr lang="nl-BE"/>
              <a:t>Second level</a:t>
            </a:r>
          </a:p>
          <a:p>
            <a:pPr lvl="2"/>
            <a:r>
              <a:rPr lang="nl-BE"/>
              <a:t>Third level</a:t>
            </a:r>
          </a:p>
          <a:p>
            <a:pPr lvl="3"/>
            <a:r>
              <a:rPr lang="nl-BE"/>
              <a:t>Fourth level</a:t>
            </a:r>
          </a:p>
          <a:p>
            <a:pPr lvl="4"/>
            <a:r>
              <a:rPr lang="nl-BE"/>
              <a:t>Fifth level</a:t>
            </a:r>
            <a:endParaRPr lang="en-US"/>
          </a:p>
        </p:txBody>
      </p:sp>
      <p:sp>
        <p:nvSpPr>
          <p:cNvPr id="5" name="Date Placeholder 4"/>
          <p:cNvSpPr>
            <a:spLocks noGrp="1"/>
          </p:cNvSpPr>
          <p:nvPr>
            <p:ph type="dt" sz="half" idx="10"/>
          </p:nvPr>
        </p:nvSpPr>
        <p:spPr/>
        <p:txBody>
          <a:bodyPr/>
          <a:lstStyle/>
          <a:p>
            <a:fld id="{5D13D340-8AB4-384E-BF13-A0690AD7A543}" type="datetime1">
              <a:t>20/06/2019</a:t>
            </a:fld>
            <a:endParaRPr lang="en-US"/>
          </a:p>
        </p:txBody>
      </p:sp>
      <p:sp>
        <p:nvSpPr>
          <p:cNvPr id="6" name="Footer Placeholder 5"/>
          <p:cNvSpPr>
            <a:spLocks noGrp="1"/>
          </p:cNvSpPr>
          <p:nvPr>
            <p:ph type="ftr" sz="quarter" idx="11"/>
          </p:nvPr>
        </p:nvSpPr>
        <p:spPr/>
        <p:txBody>
          <a:bodyPr/>
          <a:lstStyle/>
          <a:p>
            <a:r>
              <a:rPr lang="en-US"/>
              <a:t>Titel van footer</a:t>
            </a:r>
          </a:p>
        </p:txBody>
      </p:sp>
      <p:sp>
        <p:nvSpPr>
          <p:cNvPr id="7" name="Slide Number Placeholder 6"/>
          <p:cNvSpPr>
            <a:spLocks noGrp="1"/>
          </p:cNvSpPr>
          <p:nvPr>
            <p:ph type="sldNum" sz="quarter" idx="12"/>
          </p:nvPr>
        </p:nvSpPr>
        <p:spPr/>
        <p:txBody>
          <a:bodyPr/>
          <a:lstStyle/>
          <a:p>
            <a:fld id="{FCA3638F-6D52-644A-9831-93255061F043}" type="slidenum">
              <a:t>‹nr.›</a:t>
            </a:fld>
            <a:endParaRPr lang="en-US"/>
          </a:p>
        </p:txBody>
      </p:sp>
    </p:spTree>
    <p:extLst>
      <p:ext uri="{BB962C8B-B14F-4D97-AF65-F5344CB8AC3E}">
        <p14:creationId xmlns:p14="http://schemas.microsoft.com/office/powerpoint/2010/main" val="79334036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1A3B24D-7E8B-9541-B8F1-940F0036A509}" type="datetime1">
              <a:t>20/06/2019</a:t>
            </a:fld>
            <a:endParaRPr lang="en-US"/>
          </a:p>
        </p:txBody>
      </p:sp>
      <p:sp>
        <p:nvSpPr>
          <p:cNvPr id="3" name="Footer Placeholder 2"/>
          <p:cNvSpPr>
            <a:spLocks noGrp="1"/>
          </p:cNvSpPr>
          <p:nvPr>
            <p:ph type="ftr" sz="quarter" idx="11"/>
          </p:nvPr>
        </p:nvSpPr>
        <p:spPr/>
        <p:txBody>
          <a:bodyPr/>
          <a:lstStyle/>
          <a:p>
            <a:r>
              <a:rPr lang="en-US"/>
              <a:t>Titel van footer</a:t>
            </a:r>
          </a:p>
        </p:txBody>
      </p:sp>
      <p:sp>
        <p:nvSpPr>
          <p:cNvPr id="4" name="Slide Number Placeholder 3"/>
          <p:cNvSpPr>
            <a:spLocks noGrp="1"/>
          </p:cNvSpPr>
          <p:nvPr>
            <p:ph type="sldNum" sz="quarter" idx="12"/>
          </p:nvPr>
        </p:nvSpPr>
        <p:spPr/>
        <p:txBody>
          <a:bodyPr/>
          <a:lstStyle/>
          <a:p>
            <a:fld id="{FCA3638F-6D52-644A-9831-93255061F043}" type="slidenum">
              <a:t>‹nr.›</a:t>
            </a:fld>
            <a:endParaRPr lang="en-US"/>
          </a:p>
        </p:txBody>
      </p:sp>
    </p:spTree>
    <p:extLst>
      <p:ext uri="{BB962C8B-B14F-4D97-AF65-F5344CB8AC3E}">
        <p14:creationId xmlns:p14="http://schemas.microsoft.com/office/powerpoint/2010/main" val="343556330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0610" y="4800600"/>
            <a:ext cx="8016293" cy="566738"/>
          </a:xfrm>
        </p:spPr>
        <p:txBody>
          <a:bodyPr anchor="b"/>
          <a:lstStyle>
            <a:lvl1pPr algn="l">
              <a:defRPr sz="2000" b="1"/>
            </a:lvl1pPr>
          </a:lstStyle>
          <a:p>
            <a:r>
              <a:rPr lang="nl-BE"/>
              <a:t>Click to edit Master title style</a:t>
            </a:r>
            <a:endParaRPr lang="en-US"/>
          </a:p>
        </p:txBody>
      </p:sp>
      <p:sp>
        <p:nvSpPr>
          <p:cNvPr id="3" name="Picture Placeholder 2"/>
          <p:cNvSpPr>
            <a:spLocks noGrp="1"/>
          </p:cNvSpPr>
          <p:nvPr>
            <p:ph type="pic" idx="1"/>
          </p:nvPr>
        </p:nvSpPr>
        <p:spPr>
          <a:xfrm>
            <a:off x="760413" y="1030287"/>
            <a:ext cx="7926387" cy="36972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79641" y="5431478"/>
            <a:ext cx="8007159" cy="70015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BE"/>
              <a:t>Click to edit Master text styles</a:t>
            </a:r>
          </a:p>
        </p:txBody>
      </p:sp>
      <p:sp>
        <p:nvSpPr>
          <p:cNvPr id="5" name="Date Placeholder 4"/>
          <p:cNvSpPr>
            <a:spLocks noGrp="1"/>
          </p:cNvSpPr>
          <p:nvPr>
            <p:ph type="dt" sz="half" idx="10"/>
          </p:nvPr>
        </p:nvSpPr>
        <p:spPr/>
        <p:txBody>
          <a:bodyPr/>
          <a:lstStyle/>
          <a:p>
            <a:fld id="{3F0D68B8-9D46-6848-AE7E-75CFB53DB47C}" type="datetime1">
              <a:t>20/06/2019</a:t>
            </a:fld>
            <a:endParaRPr lang="en-US"/>
          </a:p>
        </p:txBody>
      </p:sp>
      <p:sp>
        <p:nvSpPr>
          <p:cNvPr id="6" name="Footer Placeholder 5"/>
          <p:cNvSpPr>
            <a:spLocks noGrp="1"/>
          </p:cNvSpPr>
          <p:nvPr>
            <p:ph type="ftr" sz="quarter" idx="11"/>
          </p:nvPr>
        </p:nvSpPr>
        <p:spPr/>
        <p:txBody>
          <a:bodyPr/>
          <a:lstStyle/>
          <a:p>
            <a:r>
              <a:rPr lang="en-US"/>
              <a:t>Titel van footer</a:t>
            </a:r>
          </a:p>
        </p:txBody>
      </p:sp>
      <p:sp>
        <p:nvSpPr>
          <p:cNvPr id="7" name="Slide Number Placeholder 6"/>
          <p:cNvSpPr>
            <a:spLocks noGrp="1"/>
          </p:cNvSpPr>
          <p:nvPr>
            <p:ph type="sldNum" sz="quarter" idx="12"/>
          </p:nvPr>
        </p:nvSpPr>
        <p:spPr>
          <a:xfrm>
            <a:off x="8159360" y="6343522"/>
            <a:ext cx="527440" cy="365125"/>
          </a:xfrm>
        </p:spPr>
        <p:txBody>
          <a:bodyPr/>
          <a:lstStyle/>
          <a:p>
            <a:fld id="{FCA3638F-6D52-644A-9831-93255061F043}" type="slidenum">
              <a:t>‹nr.›</a:t>
            </a:fld>
            <a:endParaRPr lang="en-US"/>
          </a:p>
        </p:txBody>
      </p:sp>
    </p:spTree>
    <p:extLst>
      <p:ext uri="{BB962C8B-B14F-4D97-AF65-F5344CB8AC3E}">
        <p14:creationId xmlns:p14="http://schemas.microsoft.com/office/powerpoint/2010/main" val="11944148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D44C4C-371A-1D4F-A9B8-07683E1252E8}" type="datetime1">
              <a:t>20/06/2019</a:t>
            </a:fld>
            <a:endParaRPr lang="en-US"/>
          </a:p>
        </p:txBody>
      </p:sp>
      <p:sp>
        <p:nvSpPr>
          <p:cNvPr id="3" name="Footer Placeholder 2"/>
          <p:cNvSpPr>
            <a:spLocks noGrp="1"/>
          </p:cNvSpPr>
          <p:nvPr>
            <p:ph type="ftr" sz="quarter" idx="11"/>
          </p:nvPr>
        </p:nvSpPr>
        <p:spPr/>
        <p:txBody>
          <a:bodyPr/>
          <a:lstStyle/>
          <a:p>
            <a:r>
              <a:rPr lang="en-US"/>
              <a:t>Titel van footer</a:t>
            </a:r>
          </a:p>
        </p:txBody>
      </p:sp>
      <p:sp>
        <p:nvSpPr>
          <p:cNvPr id="4" name="Slide Number Placeholder 3"/>
          <p:cNvSpPr>
            <a:spLocks noGrp="1"/>
          </p:cNvSpPr>
          <p:nvPr>
            <p:ph type="sldNum" sz="quarter" idx="12"/>
          </p:nvPr>
        </p:nvSpPr>
        <p:spPr/>
        <p:txBody>
          <a:bodyPr/>
          <a:lstStyle/>
          <a:p>
            <a:fld id="{FCA3638F-6D52-644A-9831-93255061F043}" type="slidenum">
              <a:t>‹nr.›</a:t>
            </a:fld>
            <a:endParaRPr lang="en-US"/>
          </a:p>
        </p:txBody>
      </p:sp>
    </p:spTree>
    <p:extLst>
      <p:ext uri="{BB962C8B-B14F-4D97-AF65-F5344CB8AC3E}">
        <p14:creationId xmlns:p14="http://schemas.microsoft.com/office/powerpoint/2010/main" val="24256142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670610" y="4800600"/>
            <a:ext cx="8016293" cy="566738"/>
          </a:xfrm>
        </p:spPr>
        <p:txBody>
          <a:bodyPr anchor="b"/>
          <a:lstStyle>
            <a:lvl1pPr algn="l">
              <a:defRPr sz="2000" b="1"/>
            </a:lvl1pPr>
          </a:lstStyle>
          <a:p>
            <a:r>
              <a:rPr lang="nl-NL"/>
              <a:t>Klik om de stijl te bewerken</a:t>
            </a:r>
            <a:endParaRPr lang="en-US"/>
          </a:p>
        </p:txBody>
      </p:sp>
      <p:sp>
        <p:nvSpPr>
          <p:cNvPr id="3" name="Picture Placeholder 2"/>
          <p:cNvSpPr>
            <a:spLocks noGrp="1"/>
          </p:cNvSpPr>
          <p:nvPr>
            <p:ph type="pic" idx="1"/>
          </p:nvPr>
        </p:nvSpPr>
        <p:spPr>
          <a:xfrm>
            <a:off x="760413" y="1030287"/>
            <a:ext cx="7926387" cy="36972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nl-NL"/>
              <a:t>Klik op het pictogram als u een afbeelding wilt toevoegen</a:t>
            </a:r>
            <a:endParaRPr lang="en-US"/>
          </a:p>
        </p:txBody>
      </p:sp>
      <p:sp>
        <p:nvSpPr>
          <p:cNvPr id="4" name="Text Placeholder 3"/>
          <p:cNvSpPr>
            <a:spLocks noGrp="1"/>
          </p:cNvSpPr>
          <p:nvPr>
            <p:ph type="body" sz="half" idx="2"/>
          </p:nvPr>
        </p:nvSpPr>
        <p:spPr>
          <a:xfrm>
            <a:off x="679641" y="5431478"/>
            <a:ext cx="8007159" cy="70015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a:t>Klik om de modelstijlen te bewerken</a:t>
            </a:r>
          </a:p>
        </p:txBody>
      </p:sp>
      <p:sp>
        <p:nvSpPr>
          <p:cNvPr id="5" name="Date Placeholder 4"/>
          <p:cNvSpPr>
            <a:spLocks noGrp="1"/>
          </p:cNvSpPr>
          <p:nvPr>
            <p:ph type="dt" sz="half" idx="10"/>
          </p:nvPr>
        </p:nvSpPr>
        <p:spPr/>
        <p:txBody>
          <a:bodyPr/>
          <a:lstStyle/>
          <a:p>
            <a:fld id="{63E7AB38-62BC-774C-97AE-1BF242D8582C}" type="datetime1">
              <a:t>20/06/2019</a:t>
            </a:fld>
            <a:endParaRPr lang="en-US"/>
          </a:p>
        </p:txBody>
      </p:sp>
      <p:sp>
        <p:nvSpPr>
          <p:cNvPr id="6" name="Footer Placeholder 5"/>
          <p:cNvSpPr>
            <a:spLocks noGrp="1"/>
          </p:cNvSpPr>
          <p:nvPr>
            <p:ph type="ftr" sz="quarter" idx="11"/>
          </p:nvPr>
        </p:nvSpPr>
        <p:spPr/>
        <p:txBody>
          <a:bodyPr/>
          <a:lstStyle/>
          <a:p>
            <a:r>
              <a:rPr lang="en-US"/>
              <a:t>Titel van footer</a:t>
            </a:r>
          </a:p>
        </p:txBody>
      </p:sp>
      <p:sp>
        <p:nvSpPr>
          <p:cNvPr id="7" name="Slide Number Placeholder 6"/>
          <p:cNvSpPr>
            <a:spLocks noGrp="1"/>
          </p:cNvSpPr>
          <p:nvPr>
            <p:ph type="sldNum" sz="quarter" idx="12"/>
          </p:nvPr>
        </p:nvSpPr>
        <p:spPr>
          <a:xfrm>
            <a:off x="8159360" y="6343522"/>
            <a:ext cx="527440" cy="365125"/>
          </a:xfrm>
        </p:spPr>
        <p:txBody>
          <a:bodyPr/>
          <a:lstStyle/>
          <a:p>
            <a:fld id="{FCA3638F-6D52-644A-9831-93255061F043}" type="slidenum">
              <a:t>‹nr.›</a:t>
            </a:fld>
            <a:endParaRPr lang="en-US"/>
          </a:p>
        </p:txBody>
      </p:sp>
    </p:spTree>
    <p:extLst>
      <p:ext uri="{BB962C8B-B14F-4D97-AF65-F5344CB8AC3E}">
        <p14:creationId xmlns:p14="http://schemas.microsoft.com/office/powerpoint/2010/main" val="2649015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5" name="Rectangle 14"/>
          <p:cNvSpPr/>
          <p:nvPr userDrawn="1"/>
        </p:nvSpPr>
        <p:spPr>
          <a:xfrm>
            <a:off x="0" y="4839761"/>
            <a:ext cx="9180000" cy="2018239"/>
          </a:xfrm>
          <a:prstGeom prst="rect">
            <a:avLst/>
          </a:prstGeom>
          <a:solidFill>
            <a:srgbClr val="4E8DCC"/>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latin typeface="Corbel"/>
            </a:endParaRPr>
          </a:p>
        </p:txBody>
      </p:sp>
      <p:sp>
        <p:nvSpPr>
          <p:cNvPr id="2" name="Title 1"/>
          <p:cNvSpPr>
            <a:spLocks noGrp="1"/>
          </p:cNvSpPr>
          <p:nvPr>
            <p:ph type="ctrTitle"/>
          </p:nvPr>
        </p:nvSpPr>
        <p:spPr>
          <a:xfrm>
            <a:off x="685800" y="2130425"/>
            <a:ext cx="7772400" cy="1470025"/>
          </a:xfrm>
        </p:spPr>
        <p:txBody>
          <a:bodyPr>
            <a:noAutofit/>
          </a:bodyPr>
          <a:lstStyle>
            <a:lvl1pPr>
              <a:defRPr sz="6000">
                <a:latin typeface="Corbel"/>
              </a:defRPr>
            </a:lvl1pPr>
          </a:lstStyle>
          <a:p>
            <a:r>
              <a:rPr lang="nl-BE"/>
              <a:t>Click to edit Master title style</a:t>
            </a:r>
            <a:endParaRPr lang="en-US"/>
          </a:p>
        </p:txBody>
      </p:sp>
      <p:sp>
        <p:nvSpPr>
          <p:cNvPr id="3" name="Subtitle 2"/>
          <p:cNvSpPr>
            <a:spLocks noGrp="1"/>
          </p:cNvSpPr>
          <p:nvPr>
            <p:ph type="subTitle" idx="1"/>
          </p:nvPr>
        </p:nvSpPr>
        <p:spPr>
          <a:xfrm>
            <a:off x="671681" y="5103516"/>
            <a:ext cx="7308070" cy="1486600"/>
          </a:xfrm>
        </p:spPr>
        <p:txBody>
          <a:bodyPr>
            <a:noAutofit/>
          </a:bodyPr>
          <a:lstStyle>
            <a:lvl1pPr marL="0" indent="0" algn="l">
              <a:buNone/>
              <a:defRPr sz="4400">
                <a:solidFill>
                  <a:schemeClr val="bg1"/>
                </a:solidFill>
                <a:latin typeface="Corbel"/>
                <a:cs typeface="Corbe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BE" noProof="0"/>
              <a:t>Click to edit Master subtitle style</a:t>
            </a:r>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979992" y="6220049"/>
            <a:ext cx="838828" cy="318755"/>
          </a:xfrm>
          <a:prstGeom prst="rect">
            <a:avLst/>
          </a:prstGeom>
        </p:spPr>
      </p:pic>
      <p:pic>
        <p:nvPicPr>
          <p:cNvPr id="13" name="Picture 12" descr="Odisee_zw.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37017" y="205437"/>
            <a:ext cx="1779799" cy="460356"/>
          </a:xfrm>
          <a:prstGeom prst="rect">
            <a:avLst/>
          </a:prstGeom>
        </p:spPr>
      </p:pic>
      <p:pic>
        <p:nvPicPr>
          <p:cNvPr id="16" name="Picture 15" descr="foto.jp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978976"/>
            <a:ext cx="9180000" cy="3860785"/>
          </a:xfrm>
          <a:prstGeom prst="rect">
            <a:avLst/>
          </a:prstGeom>
          <a:ln>
            <a:noFill/>
          </a:ln>
        </p:spPr>
      </p:pic>
    </p:spTree>
    <p:extLst>
      <p:ext uri="{BB962C8B-B14F-4D97-AF65-F5344CB8AC3E}">
        <p14:creationId xmlns:p14="http://schemas.microsoft.com/office/powerpoint/2010/main" val="9643957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a:t>Click to edit Master title style</a:t>
            </a:r>
            <a:endParaRPr lang="en-US"/>
          </a:p>
        </p:txBody>
      </p:sp>
      <p:sp>
        <p:nvSpPr>
          <p:cNvPr id="3" name="Content Placeholder 2"/>
          <p:cNvSpPr>
            <a:spLocks noGrp="1"/>
          </p:cNvSpPr>
          <p:nvPr>
            <p:ph idx="1"/>
          </p:nvPr>
        </p:nvSpPr>
        <p:spPr/>
        <p:txBody>
          <a:bodyPr/>
          <a:lstStyle/>
          <a:p>
            <a:pPr lvl="0"/>
            <a:r>
              <a:rPr lang="nl-BE"/>
              <a:t>Click to edit Master text styles</a:t>
            </a:r>
          </a:p>
          <a:p>
            <a:pPr lvl="1"/>
            <a:r>
              <a:rPr lang="nl-BE"/>
              <a:t>Second level</a:t>
            </a:r>
          </a:p>
          <a:p>
            <a:pPr lvl="2"/>
            <a:r>
              <a:rPr lang="nl-BE"/>
              <a:t>Third level</a:t>
            </a:r>
          </a:p>
          <a:p>
            <a:pPr lvl="3"/>
            <a:r>
              <a:rPr lang="nl-BE"/>
              <a:t>Fourth level</a:t>
            </a:r>
          </a:p>
          <a:p>
            <a:pPr lvl="4"/>
            <a:r>
              <a:rPr lang="nl-BE"/>
              <a:t>Fifth level</a:t>
            </a:r>
            <a:endParaRPr lang="en-US"/>
          </a:p>
        </p:txBody>
      </p:sp>
      <p:sp>
        <p:nvSpPr>
          <p:cNvPr id="4" name="Date Placeholder 3"/>
          <p:cNvSpPr>
            <a:spLocks noGrp="1"/>
          </p:cNvSpPr>
          <p:nvPr>
            <p:ph type="dt" sz="half" idx="10"/>
          </p:nvPr>
        </p:nvSpPr>
        <p:spPr/>
        <p:txBody>
          <a:bodyPr/>
          <a:lstStyle/>
          <a:p>
            <a:fld id="{8CCD183A-059B-2542-813C-5A08B6D37968}" type="datetime1">
              <a:t>20/06/2019</a:t>
            </a:fld>
            <a:endParaRPr lang="en-US"/>
          </a:p>
        </p:txBody>
      </p:sp>
      <p:sp>
        <p:nvSpPr>
          <p:cNvPr id="5" name="Footer Placeholder 4"/>
          <p:cNvSpPr>
            <a:spLocks noGrp="1"/>
          </p:cNvSpPr>
          <p:nvPr>
            <p:ph type="ftr" sz="quarter" idx="11"/>
          </p:nvPr>
        </p:nvSpPr>
        <p:spPr/>
        <p:txBody>
          <a:bodyPr/>
          <a:lstStyle/>
          <a:p>
            <a:r>
              <a:rPr lang="en-US"/>
              <a:t>Titel van footer</a:t>
            </a:r>
          </a:p>
        </p:txBody>
      </p:sp>
      <p:sp>
        <p:nvSpPr>
          <p:cNvPr id="6" name="Slide Number Placeholder 5"/>
          <p:cNvSpPr>
            <a:spLocks noGrp="1"/>
          </p:cNvSpPr>
          <p:nvPr>
            <p:ph type="sldNum" sz="quarter" idx="12"/>
          </p:nvPr>
        </p:nvSpPr>
        <p:spPr/>
        <p:txBody>
          <a:bodyPr/>
          <a:lstStyle/>
          <a:p>
            <a:fld id="{FCA3638F-6D52-644A-9831-93255061F043}" type="slidenum">
              <a:t>‹nr.›</a:t>
            </a:fld>
            <a:endParaRPr lang="en-US"/>
          </a:p>
        </p:txBody>
      </p:sp>
    </p:spTree>
    <p:extLst>
      <p:ext uri="{BB962C8B-B14F-4D97-AF65-F5344CB8AC3E}">
        <p14:creationId xmlns:p14="http://schemas.microsoft.com/office/powerpoint/2010/main" val="20165351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a:t>Click to edit Master title style</a:t>
            </a:r>
            <a:endParaRPr lang="en-US"/>
          </a:p>
        </p:txBody>
      </p:sp>
      <p:sp>
        <p:nvSpPr>
          <p:cNvPr id="3" name="Content Placeholder 2"/>
          <p:cNvSpPr>
            <a:spLocks noGrp="1"/>
          </p:cNvSpPr>
          <p:nvPr>
            <p:ph sz="half" idx="1"/>
          </p:nvPr>
        </p:nvSpPr>
        <p:spPr>
          <a:xfrm>
            <a:off x="657948" y="1600200"/>
            <a:ext cx="3837852"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BE"/>
              <a:t>Click to edit Master text styles</a:t>
            </a:r>
          </a:p>
          <a:p>
            <a:pPr lvl="1"/>
            <a:r>
              <a:rPr lang="nl-BE"/>
              <a:t>Second level</a:t>
            </a:r>
          </a:p>
          <a:p>
            <a:pPr lvl="2"/>
            <a:r>
              <a:rPr lang="nl-BE"/>
              <a:t>Third level</a:t>
            </a:r>
          </a:p>
          <a:p>
            <a:pPr lvl="3"/>
            <a:r>
              <a:rPr lang="nl-BE"/>
              <a:t>Fourth level</a:t>
            </a:r>
          </a:p>
          <a:p>
            <a:pPr lvl="4"/>
            <a:r>
              <a:rPr lang="nl-BE"/>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BE"/>
              <a:t>Click to edit Master text styles</a:t>
            </a:r>
          </a:p>
          <a:p>
            <a:pPr lvl="1"/>
            <a:r>
              <a:rPr lang="nl-BE"/>
              <a:t>Second level</a:t>
            </a:r>
          </a:p>
          <a:p>
            <a:pPr lvl="2"/>
            <a:r>
              <a:rPr lang="nl-BE"/>
              <a:t>Third level</a:t>
            </a:r>
          </a:p>
          <a:p>
            <a:pPr lvl="3"/>
            <a:r>
              <a:rPr lang="nl-BE"/>
              <a:t>Fourth level</a:t>
            </a:r>
          </a:p>
          <a:p>
            <a:pPr lvl="4"/>
            <a:r>
              <a:rPr lang="nl-BE"/>
              <a:t>Fifth level</a:t>
            </a:r>
            <a:endParaRPr lang="en-US"/>
          </a:p>
        </p:txBody>
      </p:sp>
      <p:sp>
        <p:nvSpPr>
          <p:cNvPr id="5" name="Date Placeholder 4"/>
          <p:cNvSpPr>
            <a:spLocks noGrp="1"/>
          </p:cNvSpPr>
          <p:nvPr>
            <p:ph type="dt" sz="half" idx="10"/>
          </p:nvPr>
        </p:nvSpPr>
        <p:spPr/>
        <p:txBody>
          <a:bodyPr/>
          <a:lstStyle/>
          <a:p>
            <a:fld id="{A18FAD7D-2159-674C-BC18-A050D77CC070}" type="datetime1">
              <a:t>20/06/2019</a:t>
            </a:fld>
            <a:endParaRPr lang="en-US"/>
          </a:p>
        </p:txBody>
      </p:sp>
      <p:sp>
        <p:nvSpPr>
          <p:cNvPr id="6" name="Footer Placeholder 5"/>
          <p:cNvSpPr>
            <a:spLocks noGrp="1"/>
          </p:cNvSpPr>
          <p:nvPr>
            <p:ph type="ftr" sz="quarter" idx="11"/>
          </p:nvPr>
        </p:nvSpPr>
        <p:spPr/>
        <p:txBody>
          <a:bodyPr/>
          <a:lstStyle/>
          <a:p>
            <a:r>
              <a:rPr lang="en-US"/>
              <a:t>Titel van footer</a:t>
            </a:r>
          </a:p>
        </p:txBody>
      </p:sp>
      <p:sp>
        <p:nvSpPr>
          <p:cNvPr id="7" name="Slide Number Placeholder 6"/>
          <p:cNvSpPr>
            <a:spLocks noGrp="1"/>
          </p:cNvSpPr>
          <p:nvPr>
            <p:ph type="sldNum" sz="quarter" idx="12"/>
          </p:nvPr>
        </p:nvSpPr>
        <p:spPr/>
        <p:txBody>
          <a:bodyPr/>
          <a:lstStyle/>
          <a:p>
            <a:fld id="{FCA3638F-6D52-644A-9831-93255061F043}" type="slidenum">
              <a:t>‹nr.›</a:t>
            </a:fld>
            <a:endParaRPr lang="en-US"/>
          </a:p>
        </p:txBody>
      </p:sp>
    </p:spTree>
    <p:extLst>
      <p:ext uri="{BB962C8B-B14F-4D97-AF65-F5344CB8AC3E}">
        <p14:creationId xmlns:p14="http://schemas.microsoft.com/office/powerpoint/2010/main" val="23963916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F3EC34E-563E-3E4F-9CB6-35608B9F10E8}" type="datetime1">
              <a:t>20/06/2019</a:t>
            </a:fld>
            <a:endParaRPr lang="en-US"/>
          </a:p>
        </p:txBody>
      </p:sp>
      <p:sp>
        <p:nvSpPr>
          <p:cNvPr id="3" name="Footer Placeholder 2"/>
          <p:cNvSpPr>
            <a:spLocks noGrp="1"/>
          </p:cNvSpPr>
          <p:nvPr>
            <p:ph type="ftr" sz="quarter" idx="11"/>
          </p:nvPr>
        </p:nvSpPr>
        <p:spPr/>
        <p:txBody>
          <a:bodyPr/>
          <a:lstStyle/>
          <a:p>
            <a:r>
              <a:rPr lang="en-US"/>
              <a:t>Titel van footer</a:t>
            </a:r>
          </a:p>
        </p:txBody>
      </p:sp>
      <p:sp>
        <p:nvSpPr>
          <p:cNvPr id="4" name="Slide Number Placeholder 3"/>
          <p:cNvSpPr>
            <a:spLocks noGrp="1"/>
          </p:cNvSpPr>
          <p:nvPr>
            <p:ph type="sldNum" sz="quarter" idx="12"/>
          </p:nvPr>
        </p:nvSpPr>
        <p:spPr/>
        <p:txBody>
          <a:bodyPr/>
          <a:lstStyle/>
          <a:p>
            <a:fld id="{FCA3638F-6D52-644A-9831-93255061F043}" type="slidenum">
              <a:t>‹nr.›</a:t>
            </a:fld>
            <a:endParaRPr lang="en-US"/>
          </a:p>
        </p:txBody>
      </p:sp>
    </p:spTree>
    <p:extLst>
      <p:ext uri="{BB962C8B-B14F-4D97-AF65-F5344CB8AC3E}">
        <p14:creationId xmlns:p14="http://schemas.microsoft.com/office/powerpoint/2010/main" val="116695605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theme" Target="../theme/theme2.xml"/><Relationship Id="rId5" Type="http://schemas.openxmlformats.org/officeDocument/2006/relationships/slideLayout" Target="../slideLayouts/slideLayout10.xml"/><Relationship Id="rId4" Type="http://schemas.openxmlformats.org/officeDocument/2006/relationships/slideLayout" Target="../slideLayouts/slideLayout9.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theme" Target="../theme/theme3.xml"/><Relationship Id="rId5" Type="http://schemas.openxmlformats.org/officeDocument/2006/relationships/slideLayout" Target="../slideLayouts/slideLayout15.xml"/><Relationship Id="rId4" Type="http://schemas.openxmlformats.org/officeDocument/2006/relationships/slideLayout" Target="../slideLayouts/slideLayout14.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theme" Target="../theme/theme4.xml"/><Relationship Id="rId5" Type="http://schemas.openxmlformats.org/officeDocument/2006/relationships/slideLayout" Target="../slideLayouts/slideLayout20.xml"/><Relationship Id="rId4" Type="http://schemas.openxmlformats.org/officeDocument/2006/relationships/slideLayout" Target="../slideLayouts/slideLayout19.xml"/></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23.xml"/><Relationship Id="rId2" Type="http://schemas.openxmlformats.org/officeDocument/2006/relationships/slideLayout" Target="../slideLayouts/slideLayout22.xml"/><Relationship Id="rId1" Type="http://schemas.openxmlformats.org/officeDocument/2006/relationships/slideLayout" Target="../slideLayouts/slideLayout21.xml"/><Relationship Id="rId6" Type="http://schemas.openxmlformats.org/officeDocument/2006/relationships/theme" Target="../theme/theme5.xml"/><Relationship Id="rId5" Type="http://schemas.openxmlformats.org/officeDocument/2006/relationships/slideLayout" Target="../slideLayouts/slideLayout25.xml"/><Relationship Id="rId4" Type="http://schemas.openxmlformats.org/officeDocument/2006/relationships/slideLayout" Target="../slideLayouts/slideLayout24.xml"/></Relationships>
</file>

<file path=ppt/slideMasters/_rels/slideMaster6.xml.rels><?xml version="1.0" encoding="UTF-8" standalone="yes"?>
<Relationships xmlns="http://schemas.openxmlformats.org/package/2006/relationships"><Relationship Id="rId3" Type="http://schemas.openxmlformats.org/officeDocument/2006/relationships/slideLayout" Target="../slideLayouts/slideLayout28.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theme" Target="../theme/theme6.xml"/><Relationship Id="rId5" Type="http://schemas.openxmlformats.org/officeDocument/2006/relationships/slideLayout" Target="../slideLayouts/slideLayout30.xml"/><Relationship Id="rId4" Type="http://schemas.openxmlformats.org/officeDocument/2006/relationships/slideLayout" Target="../slideLayouts/slideLayout29.xml"/></Relationships>
</file>

<file path=ppt/slideMasters/_rels/slideMaster7.xml.rels><?xml version="1.0" encoding="UTF-8" standalone="yes"?>
<Relationships xmlns="http://schemas.openxmlformats.org/package/2006/relationships"><Relationship Id="rId3" Type="http://schemas.openxmlformats.org/officeDocument/2006/relationships/slideLayout" Target="../slideLayouts/slideLayout33.xml"/><Relationship Id="rId2" Type="http://schemas.openxmlformats.org/officeDocument/2006/relationships/slideLayout" Target="../slideLayouts/slideLayout32.xml"/><Relationship Id="rId1" Type="http://schemas.openxmlformats.org/officeDocument/2006/relationships/slideLayout" Target="../slideLayouts/slideLayout31.xml"/><Relationship Id="rId6" Type="http://schemas.openxmlformats.org/officeDocument/2006/relationships/theme" Target="../theme/theme7.xml"/><Relationship Id="rId5" Type="http://schemas.openxmlformats.org/officeDocument/2006/relationships/slideLayout" Target="../slideLayouts/slideLayout35.xml"/><Relationship Id="rId4"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165304"/>
            <a:ext cx="9180000" cy="718352"/>
          </a:xfrm>
          <a:prstGeom prst="rect">
            <a:avLst/>
          </a:prstGeom>
          <a:solidFill>
            <a:srgbClr val="89B368"/>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latin typeface="Corbel"/>
            </a:endParaRPr>
          </a:p>
        </p:txBody>
      </p:sp>
      <p:sp>
        <p:nvSpPr>
          <p:cNvPr id="2" name="Title Placeholder 1"/>
          <p:cNvSpPr>
            <a:spLocks noGrp="1"/>
          </p:cNvSpPr>
          <p:nvPr>
            <p:ph type="title"/>
          </p:nvPr>
        </p:nvSpPr>
        <p:spPr>
          <a:xfrm>
            <a:off x="657948" y="184842"/>
            <a:ext cx="8028852" cy="1143000"/>
          </a:xfrm>
          <a:prstGeom prst="rect">
            <a:avLst/>
          </a:prstGeom>
        </p:spPr>
        <p:txBody>
          <a:bodyPr vert="horz" lIns="91440" tIns="45720" rIns="91440" bIns="45720" rtlCol="0" anchor="ctr">
            <a:normAutofit/>
          </a:bodyPr>
          <a:lstStyle/>
          <a:p>
            <a:r>
              <a:rPr lang="nl-BE"/>
              <a:t>Titelstijl van model bewerken</a:t>
            </a:r>
            <a:endParaRPr lang="en-US"/>
          </a:p>
        </p:txBody>
      </p:sp>
      <p:sp>
        <p:nvSpPr>
          <p:cNvPr id="3" name="Text Placeholder 2"/>
          <p:cNvSpPr>
            <a:spLocks noGrp="1"/>
          </p:cNvSpPr>
          <p:nvPr>
            <p:ph type="body" idx="1"/>
          </p:nvPr>
        </p:nvSpPr>
        <p:spPr>
          <a:xfrm>
            <a:off x="657948" y="1523232"/>
            <a:ext cx="8028852" cy="4525963"/>
          </a:xfrm>
          <a:prstGeom prst="rect">
            <a:avLst/>
          </a:prstGeom>
        </p:spPr>
        <p:txBody>
          <a:bodyPr vert="horz" lIns="91440" tIns="45720" rIns="91440" bIns="45720" rtlCol="0">
            <a:normAutofit/>
          </a:bodyPr>
          <a:lstStyle/>
          <a:p>
            <a:pPr lvl="0"/>
            <a:r>
              <a:rPr lang="nl-BE"/>
              <a:t>Klik om de tekststijl van het model te bewerken</a:t>
            </a:r>
          </a:p>
          <a:p>
            <a:pPr lvl="1"/>
            <a:r>
              <a:rPr lang="nl-BE"/>
              <a:t>Tweede niveau</a:t>
            </a:r>
          </a:p>
          <a:p>
            <a:pPr lvl="2"/>
            <a:r>
              <a:rPr lang="nl-BE"/>
              <a:t>Derde niveau</a:t>
            </a:r>
          </a:p>
          <a:p>
            <a:pPr lvl="3"/>
            <a:r>
              <a:rPr lang="nl-BE"/>
              <a:t>Vierde niveau</a:t>
            </a:r>
          </a:p>
          <a:p>
            <a:pPr lvl="4"/>
            <a:r>
              <a:rPr lang="nl-BE"/>
              <a:t>Vijfde niveau</a:t>
            </a:r>
            <a:endParaRPr lang="en-US"/>
          </a:p>
        </p:txBody>
      </p:sp>
      <p:sp>
        <p:nvSpPr>
          <p:cNvPr id="4" name="Date Placeholder 3"/>
          <p:cNvSpPr>
            <a:spLocks noGrp="1"/>
          </p:cNvSpPr>
          <p:nvPr>
            <p:ph type="dt" sz="half" idx="2"/>
          </p:nvPr>
        </p:nvSpPr>
        <p:spPr>
          <a:xfrm>
            <a:off x="6025760" y="6350169"/>
            <a:ext cx="2133600" cy="365125"/>
          </a:xfrm>
          <a:prstGeom prst="rect">
            <a:avLst/>
          </a:prstGeom>
        </p:spPr>
        <p:txBody>
          <a:bodyPr vert="horz" lIns="91440" tIns="45720" rIns="91440" bIns="45720" rtlCol="0" anchor="ctr"/>
          <a:lstStyle>
            <a:lvl1pPr algn="l">
              <a:defRPr sz="1200">
                <a:solidFill>
                  <a:srgbClr val="FFFFFF"/>
                </a:solidFill>
                <a:latin typeface="Corbel"/>
                <a:cs typeface="Corbel"/>
              </a:defRPr>
            </a:lvl1pPr>
          </a:lstStyle>
          <a:p>
            <a:fld id="{6608C39C-6A92-104F-A944-21D39204BEAF}" type="datetime1">
              <a:t>20/06/2019</a:t>
            </a:fld>
            <a:endParaRPr lang="en-US"/>
          </a:p>
        </p:txBody>
      </p:sp>
      <p:sp>
        <p:nvSpPr>
          <p:cNvPr id="5" name="Footer Placeholder 4"/>
          <p:cNvSpPr>
            <a:spLocks noGrp="1"/>
          </p:cNvSpPr>
          <p:nvPr>
            <p:ph type="ftr" sz="quarter" idx="3"/>
          </p:nvPr>
        </p:nvSpPr>
        <p:spPr>
          <a:xfrm>
            <a:off x="683606" y="6350169"/>
            <a:ext cx="5290838" cy="365125"/>
          </a:xfrm>
          <a:prstGeom prst="rect">
            <a:avLst/>
          </a:prstGeom>
        </p:spPr>
        <p:txBody>
          <a:bodyPr vert="horz" lIns="91440" tIns="45720" rIns="91440" bIns="45720" rtlCol="0" anchor="ctr"/>
          <a:lstStyle>
            <a:lvl1pPr algn="l">
              <a:defRPr sz="1200">
                <a:solidFill>
                  <a:srgbClr val="FFFFFF"/>
                </a:solidFill>
                <a:latin typeface="Corbel"/>
                <a:cs typeface="Corbel"/>
              </a:defRPr>
            </a:lvl1pPr>
          </a:lstStyle>
          <a:p>
            <a:r>
              <a:rPr lang="en-US"/>
              <a:t>Titel van footer</a:t>
            </a:r>
          </a:p>
        </p:txBody>
      </p:sp>
      <p:sp>
        <p:nvSpPr>
          <p:cNvPr id="6" name="Slide Number Placeholder 5"/>
          <p:cNvSpPr>
            <a:spLocks noGrp="1"/>
          </p:cNvSpPr>
          <p:nvPr>
            <p:ph type="sldNum" sz="quarter" idx="4"/>
          </p:nvPr>
        </p:nvSpPr>
        <p:spPr>
          <a:xfrm>
            <a:off x="8159360" y="6343522"/>
            <a:ext cx="527440" cy="365125"/>
          </a:xfrm>
          <a:prstGeom prst="rect">
            <a:avLst/>
          </a:prstGeom>
        </p:spPr>
        <p:txBody>
          <a:bodyPr vert="horz" lIns="91440" tIns="45720" rIns="91440" bIns="45720" rtlCol="0" anchor="ctr"/>
          <a:lstStyle>
            <a:lvl1pPr algn="r">
              <a:defRPr sz="1200">
                <a:solidFill>
                  <a:srgbClr val="FFFFFF"/>
                </a:solidFill>
                <a:latin typeface="Corbel"/>
                <a:cs typeface="Corbel"/>
              </a:defRPr>
            </a:lvl1pPr>
          </a:lstStyle>
          <a:p>
            <a:fld id="{FCA3638F-6D52-644A-9831-93255061F043}" type="slidenum">
              <a:rPr lang="en-US"/>
              <a:pPr/>
              <a:t>‹nr.›</a:t>
            </a:fld>
            <a:endParaRPr lang="en-US"/>
          </a:p>
        </p:txBody>
      </p:sp>
    </p:spTree>
    <p:extLst>
      <p:ext uri="{BB962C8B-B14F-4D97-AF65-F5344CB8AC3E}">
        <p14:creationId xmlns:p14="http://schemas.microsoft.com/office/powerpoint/2010/main" val="1017861706"/>
      </p:ext>
    </p:extLst>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Lst>
  <p:hf hdr="0"/>
  <p:txStyles>
    <p:titleStyle>
      <a:lvl1pPr algn="l" defTabSz="457200" rtl="0" eaLnBrk="1" latinLnBrk="0" hangingPunct="1">
        <a:spcBef>
          <a:spcPct val="0"/>
        </a:spcBef>
        <a:buNone/>
        <a:defRPr sz="4400" b="1" kern="1200">
          <a:solidFill>
            <a:srgbClr val="89B368"/>
          </a:solidFill>
          <a:latin typeface="Corbel"/>
          <a:ea typeface="+mj-ea"/>
          <a:cs typeface="Corbel"/>
        </a:defRPr>
      </a:lvl1pPr>
    </p:titleStyle>
    <p:bodyStyle>
      <a:lvl1pPr marL="0" indent="0" algn="l" defTabSz="457200" rtl="0" eaLnBrk="1" latinLnBrk="0" hangingPunct="1">
        <a:lnSpc>
          <a:spcPct val="120000"/>
        </a:lnSpc>
        <a:spcBef>
          <a:spcPct val="20000"/>
        </a:spcBef>
        <a:buFont typeface="Arial"/>
        <a:buNone/>
        <a:defRPr sz="3000" b="1" kern="1200">
          <a:solidFill>
            <a:schemeClr val="tx1"/>
          </a:solidFill>
          <a:latin typeface="Corbel"/>
          <a:ea typeface="+mn-ea"/>
          <a:cs typeface="Corbel"/>
        </a:defRPr>
      </a:lvl1pPr>
      <a:lvl2pPr marL="269875" indent="-269875" algn="l" defTabSz="457200" rtl="0" eaLnBrk="1" latinLnBrk="0" hangingPunct="1">
        <a:spcBef>
          <a:spcPct val="20000"/>
        </a:spcBef>
        <a:buFont typeface="Arial"/>
        <a:buChar char="•"/>
        <a:defRPr sz="2600" kern="1200">
          <a:solidFill>
            <a:schemeClr val="tx1"/>
          </a:solidFill>
          <a:latin typeface="Corbel"/>
          <a:ea typeface="+mn-ea"/>
          <a:cs typeface="Corbel"/>
        </a:defRPr>
      </a:lvl2pPr>
      <a:lvl3pPr marL="449263" indent="-179388" algn="l" defTabSz="457200" rtl="0" eaLnBrk="1" latinLnBrk="0" hangingPunct="1">
        <a:spcBef>
          <a:spcPct val="20000"/>
        </a:spcBef>
        <a:buFont typeface="Arial"/>
        <a:buChar char="•"/>
        <a:defRPr sz="2400" kern="1200">
          <a:solidFill>
            <a:schemeClr val="tx1"/>
          </a:solidFill>
          <a:latin typeface="Corbel"/>
          <a:ea typeface="+mn-ea"/>
          <a:cs typeface="Corbel"/>
        </a:defRPr>
      </a:lvl3pPr>
      <a:lvl4pPr marL="628650" indent="-179388" algn="l" defTabSz="457200" rtl="0" eaLnBrk="1" latinLnBrk="0" hangingPunct="1">
        <a:spcBef>
          <a:spcPct val="20000"/>
        </a:spcBef>
        <a:buFont typeface="Arial"/>
        <a:buChar char="•"/>
        <a:defRPr sz="2000" kern="1200">
          <a:solidFill>
            <a:schemeClr val="tx1"/>
          </a:solidFill>
          <a:latin typeface="Corbel"/>
          <a:ea typeface="+mn-ea"/>
          <a:cs typeface="Corbel"/>
        </a:defRPr>
      </a:lvl4pPr>
      <a:lvl5pPr marL="808038" indent="-179388" algn="l" defTabSz="457200" rtl="0" eaLnBrk="1" latinLnBrk="0" hangingPunct="1">
        <a:spcBef>
          <a:spcPct val="20000"/>
        </a:spcBef>
        <a:buFont typeface="Arial"/>
        <a:buChar char="•"/>
        <a:defRPr sz="2000" kern="1200">
          <a:solidFill>
            <a:schemeClr val="tx1"/>
          </a:solidFill>
          <a:latin typeface="Corbel"/>
          <a:ea typeface="+mn-ea"/>
          <a:cs typeface="Corbe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165304"/>
            <a:ext cx="9180000" cy="718352"/>
          </a:xfrm>
          <a:prstGeom prst="rect">
            <a:avLst/>
          </a:prstGeom>
          <a:solidFill>
            <a:srgbClr val="4E8DCC"/>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latin typeface="Corbel"/>
            </a:endParaRPr>
          </a:p>
        </p:txBody>
      </p:sp>
      <p:sp>
        <p:nvSpPr>
          <p:cNvPr id="2" name="Title Placeholder 1"/>
          <p:cNvSpPr>
            <a:spLocks noGrp="1"/>
          </p:cNvSpPr>
          <p:nvPr>
            <p:ph type="title"/>
          </p:nvPr>
        </p:nvSpPr>
        <p:spPr>
          <a:xfrm>
            <a:off x="657948" y="184842"/>
            <a:ext cx="8028852" cy="1143000"/>
          </a:xfrm>
          <a:prstGeom prst="rect">
            <a:avLst/>
          </a:prstGeom>
        </p:spPr>
        <p:txBody>
          <a:bodyPr vert="horz" lIns="91440" tIns="45720" rIns="91440" bIns="45720" rtlCol="0" anchor="ctr">
            <a:normAutofit/>
          </a:bodyPr>
          <a:lstStyle/>
          <a:p>
            <a:r>
              <a:rPr lang="nl-BE"/>
              <a:t>Click to edit Master title style</a:t>
            </a:r>
            <a:endParaRPr lang="en-US"/>
          </a:p>
        </p:txBody>
      </p:sp>
      <p:sp>
        <p:nvSpPr>
          <p:cNvPr id="3" name="Text Placeholder 2"/>
          <p:cNvSpPr>
            <a:spLocks noGrp="1"/>
          </p:cNvSpPr>
          <p:nvPr>
            <p:ph type="body" idx="1"/>
          </p:nvPr>
        </p:nvSpPr>
        <p:spPr>
          <a:xfrm>
            <a:off x="657948" y="1523232"/>
            <a:ext cx="8028852" cy="4525963"/>
          </a:xfrm>
          <a:prstGeom prst="rect">
            <a:avLst/>
          </a:prstGeom>
        </p:spPr>
        <p:txBody>
          <a:bodyPr vert="horz" lIns="91440" tIns="45720" rIns="91440" bIns="45720" rtlCol="0">
            <a:normAutofit/>
          </a:bodyPr>
          <a:lstStyle/>
          <a:p>
            <a:pPr lvl="0"/>
            <a:r>
              <a:rPr lang="nl-BE"/>
              <a:t>Click to edit Master text styles</a:t>
            </a:r>
          </a:p>
          <a:p>
            <a:pPr lvl="1"/>
            <a:r>
              <a:rPr lang="nl-BE"/>
              <a:t>Second level</a:t>
            </a:r>
          </a:p>
          <a:p>
            <a:pPr lvl="2"/>
            <a:r>
              <a:rPr lang="nl-BE"/>
              <a:t>Third level</a:t>
            </a:r>
          </a:p>
          <a:p>
            <a:pPr lvl="3"/>
            <a:r>
              <a:rPr lang="nl-BE"/>
              <a:t>Fourth level</a:t>
            </a:r>
          </a:p>
          <a:p>
            <a:pPr lvl="4"/>
            <a:r>
              <a:rPr lang="nl-BE"/>
              <a:t>Fifth level</a:t>
            </a:r>
            <a:endParaRPr lang="en-US"/>
          </a:p>
        </p:txBody>
      </p:sp>
      <p:sp>
        <p:nvSpPr>
          <p:cNvPr id="4" name="Date Placeholder 3"/>
          <p:cNvSpPr>
            <a:spLocks noGrp="1"/>
          </p:cNvSpPr>
          <p:nvPr>
            <p:ph type="dt" sz="half" idx="2"/>
          </p:nvPr>
        </p:nvSpPr>
        <p:spPr>
          <a:xfrm>
            <a:off x="6025760" y="6350169"/>
            <a:ext cx="2133600" cy="365125"/>
          </a:xfrm>
          <a:prstGeom prst="rect">
            <a:avLst/>
          </a:prstGeom>
        </p:spPr>
        <p:txBody>
          <a:bodyPr vert="horz" lIns="91440" tIns="45720" rIns="91440" bIns="45720" rtlCol="0" anchor="ctr"/>
          <a:lstStyle>
            <a:lvl1pPr algn="l">
              <a:defRPr sz="1200">
                <a:solidFill>
                  <a:srgbClr val="FFFFFF"/>
                </a:solidFill>
                <a:latin typeface="Corbel"/>
                <a:cs typeface="Corbel"/>
              </a:defRPr>
            </a:lvl1pPr>
          </a:lstStyle>
          <a:p>
            <a:fld id="{2D86298A-010A-FA4C-979A-202A0C3B0B89}" type="datetime1">
              <a:t>20/06/2019</a:t>
            </a:fld>
            <a:endParaRPr lang="en-US"/>
          </a:p>
        </p:txBody>
      </p:sp>
      <p:sp>
        <p:nvSpPr>
          <p:cNvPr id="5" name="Footer Placeholder 4"/>
          <p:cNvSpPr>
            <a:spLocks noGrp="1"/>
          </p:cNvSpPr>
          <p:nvPr>
            <p:ph type="ftr" sz="quarter" idx="3"/>
          </p:nvPr>
        </p:nvSpPr>
        <p:spPr>
          <a:xfrm>
            <a:off x="683606" y="6350169"/>
            <a:ext cx="5290838" cy="365125"/>
          </a:xfrm>
          <a:prstGeom prst="rect">
            <a:avLst/>
          </a:prstGeom>
        </p:spPr>
        <p:txBody>
          <a:bodyPr vert="horz" lIns="91440" tIns="45720" rIns="91440" bIns="45720" rtlCol="0" anchor="ctr"/>
          <a:lstStyle>
            <a:lvl1pPr algn="l">
              <a:defRPr sz="1200">
                <a:solidFill>
                  <a:srgbClr val="FFFFFF"/>
                </a:solidFill>
                <a:latin typeface="Corbel"/>
                <a:cs typeface="Corbel"/>
              </a:defRPr>
            </a:lvl1pPr>
          </a:lstStyle>
          <a:p>
            <a:r>
              <a:rPr lang="en-US"/>
              <a:t>Titel van footer</a:t>
            </a:r>
          </a:p>
        </p:txBody>
      </p:sp>
      <p:sp>
        <p:nvSpPr>
          <p:cNvPr id="6" name="Slide Number Placeholder 5"/>
          <p:cNvSpPr>
            <a:spLocks noGrp="1"/>
          </p:cNvSpPr>
          <p:nvPr>
            <p:ph type="sldNum" sz="quarter" idx="4"/>
          </p:nvPr>
        </p:nvSpPr>
        <p:spPr>
          <a:xfrm>
            <a:off x="8159360" y="6343522"/>
            <a:ext cx="527440" cy="365125"/>
          </a:xfrm>
          <a:prstGeom prst="rect">
            <a:avLst/>
          </a:prstGeom>
        </p:spPr>
        <p:txBody>
          <a:bodyPr vert="horz" lIns="91440" tIns="45720" rIns="91440" bIns="45720" rtlCol="0" anchor="ctr"/>
          <a:lstStyle>
            <a:lvl1pPr algn="r">
              <a:defRPr sz="1200">
                <a:solidFill>
                  <a:srgbClr val="FFFFFF"/>
                </a:solidFill>
                <a:latin typeface="Corbel"/>
                <a:cs typeface="Corbel"/>
              </a:defRPr>
            </a:lvl1pPr>
          </a:lstStyle>
          <a:p>
            <a:fld id="{FCA3638F-6D52-644A-9831-93255061F043}" type="slidenum">
              <a:rPr lang="en-US"/>
              <a:pPr/>
              <a:t>‹nr.›</a:t>
            </a:fld>
            <a:endParaRPr lang="en-US"/>
          </a:p>
        </p:txBody>
      </p:sp>
    </p:spTree>
    <p:extLst>
      <p:ext uri="{BB962C8B-B14F-4D97-AF65-F5344CB8AC3E}">
        <p14:creationId xmlns:p14="http://schemas.microsoft.com/office/powerpoint/2010/main" val="3700975510"/>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Lst>
  <p:hf hdr="0"/>
  <p:txStyles>
    <p:titleStyle>
      <a:lvl1pPr algn="l" defTabSz="457200" rtl="0" eaLnBrk="1" latinLnBrk="0" hangingPunct="1">
        <a:spcBef>
          <a:spcPct val="0"/>
        </a:spcBef>
        <a:buNone/>
        <a:defRPr sz="4400" b="1" kern="1200">
          <a:solidFill>
            <a:srgbClr val="4E8DCC"/>
          </a:solidFill>
          <a:latin typeface="Corbel"/>
          <a:ea typeface="+mj-ea"/>
          <a:cs typeface="Corbel"/>
        </a:defRPr>
      </a:lvl1pPr>
    </p:titleStyle>
    <p:bodyStyle>
      <a:lvl1pPr marL="0" indent="0" algn="l" defTabSz="457200" rtl="0" eaLnBrk="1" latinLnBrk="0" hangingPunct="1">
        <a:lnSpc>
          <a:spcPct val="120000"/>
        </a:lnSpc>
        <a:spcBef>
          <a:spcPct val="20000"/>
        </a:spcBef>
        <a:buFont typeface="Arial"/>
        <a:buNone/>
        <a:defRPr sz="3000" b="1" kern="1200">
          <a:solidFill>
            <a:schemeClr val="tx1"/>
          </a:solidFill>
          <a:latin typeface="Corbel"/>
          <a:ea typeface="+mn-ea"/>
          <a:cs typeface="Corbel"/>
        </a:defRPr>
      </a:lvl1pPr>
      <a:lvl2pPr marL="269875" indent="-269875" algn="l" defTabSz="457200" rtl="0" eaLnBrk="1" latinLnBrk="0" hangingPunct="1">
        <a:spcBef>
          <a:spcPct val="20000"/>
        </a:spcBef>
        <a:buFont typeface="Arial"/>
        <a:buChar char="•"/>
        <a:defRPr sz="2600" kern="1200">
          <a:solidFill>
            <a:schemeClr val="tx1"/>
          </a:solidFill>
          <a:latin typeface="Corbel"/>
          <a:ea typeface="+mn-ea"/>
          <a:cs typeface="Corbel"/>
        </a:defRPr>
      </a:lvl2pPr>
      <a:lvl3pPr marL="449263" indent="-179388" algn="l" defTabSz="457200" rtl="0" eaLnBrk="1" latinLnBrk="0" hangingPunct="1">
        <a:spcBef>
          <a:spcPct val="20000"/>
        </a:spcBef>
        <a:buFont typeface="Arial"/>
        <a:buChar char="•"/>
        <a:defRPr sz="2400" kern="1200">
          <a:solidFill>
            <a:schemeClr val="tx1"/>
          </a:solidFill>
          <a:latin typeface="Corbel"/>
          <a:ea typeface="+mn-ea"/>
          <a:cs typeface="Corbel"/>
        </a:defRPr>
      </a:lvl3pPr>
      <a:lvl4pPr marL="628650" indent="-179388" algn="l" defTabSz="457200" rtl="0" eaLnBrk="1" latinLnBrk="0" hangingPunct="1">
        <a:spcBef>
          <a:spcPct val="20000"/>
        </a:spcBef>
        <a:buFont typeface="Arial"/>
        <a:buChar char="•"/>
        <a:defRPr sz="2000" kern="1200">
          <a:solidFill>
            <a:schemeClr val="tx1"/>
          </a:solidFill>
          <a:latin typeface="Corbel"/>
          <a:ea typeface="+mn-ea"/>
          <a:cs typeface="Corbel"/>
        </a:defRPr>
      </a:lvl4pPr>
      <a:lvl5pPr marL="808038" indent="-179388" algn="l" defTabSz="457200" rtl="0" eaLnBrk="1" latinLnBrk="0" hangingPunct="1">
        <a:spcBef>
          <a:spcPct val="20000"/>
        </a:spcBef>
        <a:buFont typeface="Arial"/>
        <a:buChar char="•"/>
        <a:defRPr sz="2000" kern="1200">
          <a:solidFill>
            <a:schemeClr val="tx1"/>
          </a:solidFill>
          <a:latin typeface="Corbel"/>
          <a:ea typeface="+mn-ea"/>
          <a:cs typeface="Corbe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165304"/>
            <a:ext cx="9180000" cy="718352"/>
          </a:xfrm>
          <a:prstGeom prst="rect">
            <a:avLst/>
          </a:prstGeom>
          <a:solidFill>
            <a:srgbClr val="447E90"/>
          </a:solidFill>
          <a:ln>
            <a:solidFill>
              <a:srgbClr val="447E9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latin typeface="Corbel"/>
            </a:endParaRPr>
          </a:p>
        </p:txBody>
      </p:sp>
      <p:sp>
        <p:nvSpPr>
          <p:cNvPr id="2" name="Title Placeholder 1"/>
          <p:cNvSpPr>
            <a:spLocks noGrp="1"/>
          </p:cNvSpPr>
          <p:nvPr>
            <p:ph type="title"/>
          </p:nvPr>
        </p:nvSpPr>
        <p:spPr>
          <a:xfrm>
            <a:off x="657948" y="184842"/>
            <a:ext cx="8028852" cy="1143000"/>
          </a:xfrm>
          <a:prstGeom prst="rect">
            <a:avLst/>
          </a:prstGeom>
          <a:noFill/>
        </p:spPr>
        <p:txBody>
          <a:bodyPr vert="horz" lIns="91440" tIns="45720" rIns="91440" bIns="45720" rtlCol="0" anchor="ctr">
            <a:normAutofit/>
          </a:bodyPr>
          <a:lstStyle/>
          <a:p>
            <a:r>
              <a:rPr lang="nl-BE"/>
              <a:t>Click to edit Master title style</a:t>
            </a:r>
            <a:endParaRPr lang="en-US"/>
          </a:p>
        </p:txBody>
      </p:sp>
      <p:sp>
        <p:nvSpPr>
          <p:cNvPr id="3" name="Text Placeholder 2"/>
          <p:cNvSpPr>
            <a:spLocks noGrp="1"/>
          </p:cNvSpPr>
          <p:nvPr>
            <p:ph type="body" idx="1"/>
          </p:nvPr>
        </p:nvSpPr>
        <p:spPr>
          <a:xfrm>
            <a:off x="657948" y="1523232"/>
            <a:ext cx="8028852" cy="4525963"/>
          </a:xfrm>
          <a:prstGeom prst="rect">
            <a:avLst/>
          </a:prstGeom>
        </p:spPr>
        <p:txBody>
          <a:bodyPr vert="horz" lIns="91440" tIns="45720" rIns="91440" bIns="45720" rtlCol="0">
            <a:normAutofit/>
          </a:bodyPr>
          <a:lstStyle/>
          <a:p>
            <a:pPr lvl="0"/>
            <a:r>
              <a:rPr lang="nl-BE"/>
              <a:t>Click to edit Master text styles</a:t>
            </a:r>
          </a:p>
          <a:p>
            <a:pPr lvl="1"/>
            <a:r>
              <a:rPr lang="nl-BE"/>
              <a:t>Second level</a:t>
            </a:r>
          </a:p>
          <a:p>
            <a:pPr lvl="2"/>
            <a:r>
              <a:rPr lang="nl-BE"/>
              <a:t>Third level</a:t>
            </a:r>
          </a:p>
          <a:p>
            <a:pPr lvl="3"/>
            <a:r>
              <a:rPr lang="nl-BE"/>
              <a:t>Fourth level</a:t>
            </a:r>
          </a:p>
          <a:p>
            <a:pPr lvl="4"/>
            <a:r>
              <a:rPr lang="nl-BE"/>
              <a:t>Fifth level</a:t>
            </a:r>
            <a:endParaRPr lang="en-US"/>
          </a:p>
        </p:txBody>
      </p:sp>
      <p:sp>
        <p:nvSpPr>
          <p:cNvPr id="4" name="Date Placeholder 3"/>
          <p:cNvSpPr>
            <a:spLocks noGrp="1"/>
          </p:cNvSpPr>
          <p:nvPr>
            <p:ph type="dt" sz="half" idx="2"/>
          </p:nvPr>
        </p:nvSpPr>
        <p:spPr>
          <a:xfrm>
            <a:off x="6025760" y="6350169"/>
            <a:ext cx="2133600" cy="365125"/>
          </a:xfrm>
          <a:prstGeom prst="rect">
            <a:avLst/>
          </a:prstGeom>
        </p:spPr>
        <p:txBody>
          <a:bodyPr vert="horz" lIns="91440" tIns="45720" rIns="91440" bIns="45720" rtlCol="0" anchor="ctr"/>
          <a:lstStyle>
            <a:lvl1pPr algn="l">
              <a:defRPr sz="1200">
                <a:solidFill>
                  <a:srgbClr val="FFFFFF"/>
                </a:solidFill>
                <a:latin typeface="Corbel"/>
                <a:cs typeface="Corbel"/>
              </a:defRPr>
            </a:lvl1pPr>
          </a:lstStyle>
          <a:p>
            <a:fld id="{3DC040B7-7FDC-EC48-B37F-6E02E1E9CC0E}" type="datetime1">
              <a:t>20/06/2019</a:t>
            </a:fld>
            <a:endParaRPr lang="en-US"/>
          </a:p>
        </p:txBody>
      </p:sp>
      <p:sp>
        <p:nvSpPr>
          <p:cNvPr id="5" name="Footer Placeholder 4"/>
          <p:cNvSpPr>
            <a:spLocks noGrp="1"/>
          </p:cNvSpPr>
          <p:nvPr>
            <p:ph type="ftr" sz="quarter" idx="3"/>
          </p:nvPr>
        </p:nvSpPr>
        <p:spPr>
          <a:xfrm>
            <a:off x="683606" y="6350169"/>
            <a:ext cx="5290838" cy="365125"/>
          </a:xfrm>
          <a:prstGeom prst="rect">
            <a:avLst/>
          </a:prstGeom>
        </p:spPr>
        <p:txBody>
          <a:bodyPr vert="horz" lIns="91440" tIns="45720" rIns="91440" bIns="45720" rtlCol="0" anchor="ctr"/>
          <a:lstStyle>
            <a:lvl1pPr algn="l">
              <a:defRPr sz="1200">
                <a:solidFill>
                  <a:srgbClr val="FFFFFF"/>
                </a:solidFill>
                <a:latin typeface="Corbel"/>
                <a:cs typeface="Corbel"/>
              </a:defRPr>
            </a:lvl1pPr>
          </a:lstStyle>
          <a:p>
            <a:r>
              <a:rPr lang="en-US"/>
              <a:t>Titel van footer</a:t>
            </a:r>
          </a:p>
        </p:txBody>
      </p:sp>
      <p:sp>
        <p:nvSpPr>
          <p:cNvPr id="6" name="Slide Number Placeholder 5"/>
          <p:cNvSpPr>
            <a:spLocks noGrp="1"/>
          </p:cNvSpPr>
          <p:nvPr>
            <p:ph type="sldNum" sz="quarter" idx="4"/>
          </p:nvPr>
        </p:nvSpPr>
        <p:spPr>
          <a:xfrm>
            <a:off x="8159360" y="6343522"/>
            <a:ext cx="527440" cy="365125"/>
          </a:xfrm>
          <a:prstGeom prst="rect">
            <a:avLst/>
          </a:prstGeom>
        </p:spPr>
        <p:txBody>
          <a:bodyPr vert="horz" lIns="91440" tIns="45720" rIns="91440" bIns="45720" rtlCol="0" anchor="ctr"/>
          <a:lstStyle>
            <a:lvl1pPr algn="r">
              <a:defRPr sz="1200">
                <a:solidFill>
                  <a:srgbClr val="FFFFFF"/>
                </a:solidFill>
                <a:latin typeface="Corbel"/>
                <a:cs typeface="Corbel"/>
              </a:defRPr>
            </a:lvl1pPr>
          </a:lstStyle>
          <a:p>
            <a:fld id="{FCA3638F-6D52-644A-9831-93255061F043}" type="slidenum">
              <a:rPr lang="en-US"/>
              <a:pPr/>
              <a:t>‹nr.›</a:t>
            </a:fld>
            <a:endParaRPr lang="en-US"/>
          </a:p>
        </p:txBody>
      </p:sp>
    </p:spTree>
    <p:extLst>
      <p:ext uri="{BB962C8B-B14F-4D97-AF65-F5344CB8AC3E}">
        <p14:creationId xmlns:p14="http://schemas.microsoft.com/office/powerpoint/2010/main" val="319921587"/>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Lst>
  <p:hf hdr="0"/>
  <p:txStyles>
    <p:titleStyle>
      <a:lvl1pPr algn="l" defTabSz="457200" rtl="0" eaLnBrk="1" latinLnBrk="0" hangingPunct="1">
        <a:spcBef>
          <a:spcPct val="0"/>
        </a:spcBef>
        <a:buNone/>
        <a:defRPr sz="4400" b="1" kern="1200">
          <a:solidFill>
            <a:srgbClr val="447E90"/>
          </a:solidFill>
          <a:latin typeface="Corbel"/>
          <a:ea typeface="+mj-ea"/>
          <a:cs typeface="Corbel"/>
        </a:defRPr>
      </a:lvl1pPr>
    </p:titleStyle>
    <p:bodyStyle>
      <a:lvl1pPr marL="0" indent="0" algn="l" defTabSz="457200" rtl="0" eaLnBrk="1" latinLnBrk="0" hangingPunct="1">
        <a:lnSpc>
          <a:spcPct val="120000"/>
        </a:lnSpc>
        <a:spcBef>
          <a:spcPct val="20000"/>
        </a:spcBef>
        <a:buFont typeface="Arial"/>
        <a:buNone/>
        <a:defRPr sz="3000" b="1" kern="1200">
          <a:solidFill>
            <a:schemeClr val="tx1"/>
          </a:solidFill>
          <a:latin typeface="Corbel"/>
          <a:ea typeface="+mn-ea"/>
          <a:cs typeface="Corbel"/>
        </a:defRPr>
      </a:lvl1pPr>
      <a:lvl2pPr marL="269875" indent="-269875" algn="l" defTabSz="457200" rtl="0" eaLnBrk="1" latinLnBrk="0" hangingPunct="1">
        <a:spcBef>
          <a:spcPct val="20000"/>
        </a:spcBef>
        <a:buFont typeface="Arial"/>
        <a:buChar char="•"/>
        <a:defRPr sz="2600" kern="1200">
          <a:solidFill>
            <a:schemeClr val="tx1"/>
          </a:solidFill>
          <a:latin typeface="Corbel"/>
          <a:ea typeface="+mn-ea"/>
          <a:cs typeface="Corbel"/>
        </a:defRPr>
      </a:lvl2pPr>
      <a:lvl3pPr marL="449263" indent="-179388" algn="l" defTabSz="457200" rtl="0" eaLnBrk="1" latinLnBrk="0" hangingPunct="1">
        <a:spcBef>
          <a:spcPct val="20000"/>
        </a:spcBef>
        <a:buFont typeface="Arial"/>
        <a:buChar char="•"/>
        <a:defRPr sz="2400" kern="1200">
          <a:solidFill>
            <a:schemeClr val="tx1"/>
          </a:solidFill>
          <a:latin typeface="Corbel"/>
          <a:ea typeface="+mn-ea"/>
          <a:cs typeface="Corbel"/>
        </a:defRPr>
      </a:lvl3pPr>
      <a:lvl4pPr marL="628650" indent="-179388" algn="l" defTabSz="457200" rtl="0" eaLnBrk="1" latinLnBrk="0" hangingPunct="1">
        <a:spcBef>
          <a:spcPct val="20000"/>
        </a:spcBef>
        <a:buFont typeface="Arial"/>
        <a:buChar char="•"/>
        <a:defRPr sz="2000" kern="1200">
          <a:solidFill>
            <a:schemeClr val="tx1"/>
          </a:solidFill>
          <a:latin typeface="Corbel"/>
          <a:ea typeface="+mn-ea"/>
          <a:cs typeface="Corbel"/>
        </a:defRPr>
      </a:lvl4pPr>
      <a:lvl5pPr marL="808038" indent="-179388" algn="l" defTabSz="457200" rtl="0" eaLnBrk="1" latinLnBrk="0" hangingPunct="1">
        <a:spcBef>
          <a:spcPct val="20000"/>
        </a:spcBef>
        <a:buFont typeface="Arial"/>
        <a:buChar char="•"/>
        <a:defRPr sz="2000" kern="1200">
          <a:solidFill>
            <a:schemeClr val="tx1"/>
          </a:solidFill>
          <a:latin typeface="Corbel"/>
          <a:ea typeface="+mn-ea"/>
          <a:cs typeface="Corbe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165304"/>
            <a:ext cx="9180000" cy="718352"/>
          </a:xfrm>
          <a:prstGeom prst="rect">
            <a:avLst/>
          </a:prstGeom>
          <a:solidFill>
            <a:srgbClr val="198B64"/>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latin typeface="Corbel"/>
            </a:endParaRPr>
          </a:p>
        </p:txBody>
      </p:sp>
      <p:sp>
        <p:nvSpPr>
          <p:cNvPr id="2" name="Title Placeholder 1"/>
          <p:cNvSpPr>
            <a:spLocks noGrp="1"/>
          </p:cNvSpPr>
          <p:nvPr>
            <p:ph type="title"/>
          </p:nvPr>
        </p:nvSpPr>
        <p:spPr>
          <a:xfrm>
            <a:off x="657948" y="184842"/>
            <a:ext cx="8028852" cy="1143000"/>
          </a:xfrm>
          <a:prstGeom prst="rect">
            <a:avLst/>
          </a:prstGeom>
          <a:noFill/>
        </p:spPr>
        <p:txBody>
          <a:bodyPr vert="horz" lIns="91440" tIns="45720" rIns="91440" bIns="45720" rtlCol="0" anchor="ctr">
            <a:normAutofit/>
          </a:bodyPr>
          <a:lstStyle/>
          <a:p>
            <a:r>
              <a:rPr lang="nl-BE" dirty="0"/>
              <a:t>Click to edit Master title style</a:t>
            </a:r>
            <a:endParaRPr lang="en-US" dirty="0"/>
          </a:p>
        </p:txBody>
      </p:sp>
      <p:sp>
        <p:nvSpPr>
          <p:cNvPr id="3" name="Text Placeholder 2"/>
          <p:cNvSpPr>
            <a:spLocks noGrp="1"/>
          </p:cNvSpPr>
          <p:nvPr>
            <p:ph type="body" idx="1"/>
          </p:nvPr>
        </p:nvSpPr>
        <p:spPr>
          <a:xfrm>
            <a:off x="657948" y="1523232"/>
            <a:ext cx="8028852" cy="4525963"/>
          </a:xfrm>
          <a:prstGeom prst="rect">
            <a:avLst/>
          </a:prstGeom>
        </p:spPr>
        <p:txBody>
          <a:bodyPr vert="horz" lIns="91440" tIns="45720" rIns="91440" bIns="45720" rtlCol="0">
            <a:normAutofit/>
          </a:bodyPr>
          <a:lstStyle/>
          <a:p>
            <a:pPr lvl="0"/>
            <a:r>
              <a:rPr lang="nl-BE" dirty="0"/>
              <a:t>Click to edit Master text styles</a:t>
            </a:r>
          </a:p>
          <a:p>
            <a:pPr lvl="1"/>
            <a:r>
              <a:rPr lang="nl-BE" dirty="0"/>
              <a:t>Second level</a:t>
            </a:r>
          </a:p>
          <a:p>
            <a:pPr lvl="2"/>
            <a:r>
              <a:rPr lang="nl-BE" dirty="0"/>
              <a:t>Third level</a:t>
            </a:r>
          </a:p>
          <a:p>
            <a:pPr lvl="3"/>
            <a:r>
              <a:rPr lang="nl-BE" dirty="0"/>
              <a:t>Fourth level</a:t>
            </a:r>
          </a:p>
          <a:p>
            <a:pPr lvl="4"/>
            <a:r>
              <a:rPr lang="nl-BE" dirty="0"/>
              <a:t>Fifth level</a:t>
            </a:r>
            <a:endParaRPr lang="en-US" dirty="0"/>
          </a:p>
        </p:txBody>
      </p:sp>
      <p:sp>
        <p:nvSpPr>
          <p:cNvPr id="4" name="Date Placeholder 3"/>
          <p:cNvSpPr>
            <a:spLocks noGrp="1"/>
          </p:cNvSpPr>
          <p:nvPr>
            <p:ph type="dt" sz="half" idx="2"/>
          </p:nvPr>
        </p:nvSpPr>
        <p:spPr>
          <a:xfrm>
            <a:off x="6025760" y="6350169"/>
            <a:ext cx="2133600" cy="365125"/>
          </a:xfrm>
          <a:prstGeom prst="rect">
            <a:avLst/>
          </a:prstGeom>
        </p:spPr>
        <p:txBody>
          <a:bodyPr vert="horz" lIns="91440" tIns="45720" rIns="91440" bIns="45720" rtlCol="0" anchor="ctr"/>
          <a:lstStyle>
            <a:lvl1pPr algn="l">
              <a:defRPr sz="1200">
                <a:solidFill>
                  <a:srgbClr val="FFFFFF"/>
                </a:solidFill>
                <a:latin typeface="Corbel"/>
                <a:cs typeface="Corbel"/>
              </a:defRPr>
            </a:lvl1pPr>
          </a:lstStyle>
          <a:p>
            <a:fld id="{3DC040B7-7FDC-EC48-B37F-6E02E1E9CC0E}" type="datetime1">
              <a:t>20/06/2019</a:t>
            </a:fld>
            <a:endParaRPr lang="en-US"/>
          </a:p>
        </p:txBody>
      </p:sp>
      <p:sp>
        <p:nvSpPr>
          <p:cNvPr id="5" name="Footer Placeholder 4"/>
          <p:cNvSpPr>
            <a:spLocks noGrp="1"/>
          </p:cNvSpPr>
          <p:nvPr>
            <p:ph type="ftr" sz="quarter" idx="3"/>
          </p:nvPr>
        </p:nvSpPr>
        <p:spPr>
          <a:xfrm>
            <a:off x="683606" y="6350169"/>
            <a:ext cx="5290838" cy="365125"/>
          </a:xfrm>
          <a:prstGeom prst="rect">
            <a:avLst/>
          </a:prstGeom>
        </p:spPr>
        <p:txBody>
          <a:bodyPr vert="horz" lIns="91440" tIns="45720" rIns="91440" bIns="45720" rtlCol="0" anchor="ctr"/>
          <a:lstStyle>
            <a:lvl1pPr algn="l">
              <a:defRPr sz="1200">
                <a:solidFill>
                  <a:srgbClr val="FFFFFF"/>
                </a:solidFill>
                <a:latin typeface="Corbel"/>
                <a:cs typeface="Corbel"/>
              </a:defRPr>
            </a:lvl1pPr>
          </a:lstStyle>
          <a:p>
            <a:r>
              <a:rPr lang="en-US"/>
              <a:t>Titel van footer</a:t>
            </a:r>
          </a:p>
        </p:txBody>
      </p:sp>
      <p:sp>
        <p:nvSpPr>
          <p:cNvPr id="6" name="Slide Number Placeholder 5"/>
          <p:cNvSpPr>
            <a:spLocks noGrp="1"/>
          </p:cNvSpPr>
          <p:nvPr>
            <p:ph type="sldNum" sz="quarter" idx="4"/>
          </p:nvPr>
        </p:nvSpPr>
        <p:spPr>
          <a:xfrm>
            <a:off x="8159360" y="6343522"/>
            <a:ext cx="527440" cy="365125"/>
          </a:xfrm>
          <a:prstGeom prst="rect">
            <a:avLst/>
          </a:prstGeom>
        </p:spPr>
        <p:txBody>
          <a:bodyPr vert="horz" lIns="91440" tIns="45720" rIns="91440" bIns="45720" rtlCol="0" anchor="ctr"/>
          <a:lstStyle>
            <a:lvl1pPr algn="r">
              <a:defRPr sz="1200">
                <a:solidFill>
                  <a:srgbClr val="FFFFFF"/>
                </a:solidFill>
                <a:latin typeface="Corbel"/>
                <a:cs typeface="Corbel"/>
              </a:defRPr>
            </a:lvl1pPr>
          </a:lstStyle>
          <a:p>
            <a:fld id="{FCA3638F-6D52-644A-9831-93255061F043}" type="slidenum">
              <a:rPr lang="en-US"/>
              <a:pPr/>
              <a:t>‹nr.›</a:t>
            </a:fld>
            <a:endParaRPr lang="en-US"/>
          </a:p>
        </p:txBody>
      </p:sp>
    </p:spTree>
    <p:extLst>
      <p:ext uri="{BB962C8B-B14F-4D97-AF65-F5344CB8AC3E}">
        <p14:creationId xmlns:p14="http://schemas.microsoft.com/office/powerpoint/2010/main" val="651380743"/>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Lst>
  <p:hf hdr="0"/>
  <p:txStyles>
    <p:titleStyle>
      <a:lvl1pPr algn="l" defTabSz="457200" rtl="0" eaLnBrk="1" latinLnBrk="0" hangingPunct="1">
        <a:spcBef>
          <a:spcPct val="0"/>
        </a:spcBef>
        <a:buNone/>
        <a:defRPr sz="4400" b="1" kern="1200">
          <a:solidFill>
            <a:srgbClr val="198B64"/>
          </a:solidFill>
          <a:latin typeface="Corbel"/>
          <a:ea typeface="+mj-ea"/>
          <a:cs typeface="Corbel"/>
        </a:defRPr>
      </a:lvl1pPr>
    </p:titleStyle>
    <p:bodyStyle>
      <a:lvl1pPr marL="0" indent="0" algn="l" defTabSz="457200" rtl="0" eaLnBrk="1" latinLnBrk="0" hangingPunct="1">
        <a:lnSpc>
          <a:spcPct val="120000"/>
        </a:lnSpc>
        <a:spcBef>
          <a:spcPct val="20000"/>
        </a:spcBef>
        <a:buFont typeface="Arial"/>
        <a:buNone/>
        <a:defRPr sz="3000" b="1" kern="1200">
          <a:solidFill>
            <a:schemeClr val="tx1"/>
          </a:solidFill>
          <a:latin typeface="Corbel"/>
          <a:ea typeface="+mn-ea"/>
          <a:cs typeface="Corbel"/>
        </a:defRPr>
      </a:lvl1pPr>
      <a:lvl2pPr marL="269875" indent="-269875" algn="l" defTabSz="457200" rtl="0" eaLnBrk="1" latinLnBrk="0" hangingPunct="1">
        <a:spcBef>
          <a:spcPct val="20000"/>
        </a:spcBef>
        <a:buFont typeface="Arial"/>
        <a:buChar char="•"/>
        <a:defRPr sz="2600" kern="1200">
          <a:solidFill>
            <a:schemeClr val="tx1"/>
          </a:solidFill>
          <a:latin typeface="Corbel"/>
          <a:ea typeface="+mn-ea"/>
          <a:cs typeface="Corbel"/>
        </a:defRPr>
      </a:lvl2pPr>
      <a:lvl3pPr marL="449263" indent="-179388" algn="l" defTabSz="457200" rtl="0" eaLnBrk="1" latinLnBrk="0" hangingPunct="1">
        <a:spcBef>
          <a:spcPct val="20000"/>
        </a:spcBef>
        <a:buFont typeface="Arial"/>
        <a:buChar char="•"/>
        <a:defRPr sz="2400" kern="1200">
          <a:solidFill>
            <a:schemeClr val="tx1"/>
          </a:solidFill>
          <a:latin typeface="Corbel"/>
          <a:ea typeface="+mn-ea"/>
          <a:cs typeface="Corbel"/>
        </a:defRPr>
      </a:lvl3pPr>
      <a:lvl4pPr marL="628650" indent="-179388" algn="l" defTabSz="457200" rtl="0" eaLnBrk="1" latinLnBrk="0" hangingPunct="1">
        <a:spcBef>
          <a:spcPct val="20000"/>
        </a:spcBef>
        <a:buFont typeface="Arial"/>
        <a:buChar char="•"/>
        <a:defRPr sz="2000" kern="1200">
          <a:solidFill>
            <a:schemeClr val="tx1"/>
          </a:solidFill>
          <a:latin typeface="Corbel"/>
          <a:ea typeface="+mn-ea"/>
          <a:cs typeface="Corbel"/>
        </a:defRPr>
      </a:lvl4pPr>
      <a:lvl5pPr marL="808038" indent="-179388" algn="l" defTabSz="457200" rtl="0" eaLnBrk="1" latinLnBrk="0" hangingPunct="1">
        <a:spcBef>
          <a:spcPct val="20000"/>
        </a:spcBef>
        <a:buFont typeface="Arial"/>
        <a:buChar char="•"/>
        <a:defRPr sz="2000" kern="1200">
          <a:solidFill>
            <a:schemeClr val="tx1"/>
          </a:solidFill>
          <a:latin typeface="Corbel"/>
          <a:ea typeface="+mn-ea"/>
          <a:cs typeface="Corbe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165304"/>
            <a:ext cx="9180000" cy="718352"/>
          </a:xfrm>
          <a:prstGeom prst="rect">
            <a:avLst/>
          </a:prstGeom>
          <a:solidFill>
            <a:srgbClr val="6B4189"/>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latin typeface="Corbel"/>
            </a:endParaRPr>
          </a:p>
        </p:txBody>
      </p:sp>
      <p:sp>
        <p:nvSpPr>
          <p:cNvPr id="2" name="Title Placeholder 1"/>
          <p:cNvSpPr>
            <a:spLocks noGrp="1"/>
          </p:cNvSpPr>
          <p:nvPr>
            <p:ph type="title"/>
          </p:nvPr>
        </p:nvSpPr>
        <p:spPr>
          <a:xfrm>
            <a:off x="657948" y="184842"/>
            <a:ext cx="8028852" cy="1143000"/>
          </a:xfrm>
          <a:prstGeom prst="rect">
            <a:avLst/>
          </a:prstGeom>
          <a:noFill/>
        </p:spPr>
        <p:txBody>
          <a:bodyPr vert="horz" lIns="91440" tIns="45720" rIns="91440" bIns="45720" rtlCol="0" anchor="ctr">
            <a:normAutofit/>
          </a:bodyPr>
          <a:lstStyle/>
          <a:p>
            <a:r>
              <a:rPr lang="nl-BE"/>
              <a:t>Click to edit Master title style</a:t>
            </a:r>
            <a:endParaRPr lang="en-US"/>
          </a:p>
        </p:txBody>
      </p:sp>
      <p:sp>
        <p:nvSpPr>
          <p:cNvPr id="3" name="Text Placeholder 2"/>
          <p:cNvSpPr>
            <a:spLocks noGrp="1"/>
          </p:cNvSpPr>
          <p:nvPr>
            <p:ph type="body" idx="1"/>
          </p:nvPr>
        </p:nvSpPr>
        <p:spPr>
          <a:xfrm>
            <a:off x="657948" y="1523232"/>
            <a:ext cx="8028852" cy="4525963"/>
          </a:xfrm>
          <a:prstGeom prst="rect">
            <a:avLst/>
          </a:prstGeom>
        </p:spPr>
        <p:txBody>
          <a:bodyPr vert="horz" lIns="91440" tIns="45720" rIns="91440" bIns="45720" rtlCol="0">
            <a:normAutofit/>
          </a:bodyPr>
          <a:lstStyle/>
          <a:p>
            <a:pPr lvl="0"/>
            <a:r>
              <a:rPr lang="nl-BE"/>
              <a:t>Click to edit Master text styles</a:t>
            </a:r>
          </a:p>
          <a:p>
            <a:pPr lvl="1"/>
            <a:r>
              <a:rPr lang="nl-BE"/>
              <a:t>Second level</a:t>
            </a:r>
          </a:p>
          <a:p>
            <a:pPr lvl="2"/>
            <a:r>
              <a:rPr lang="nl-BE"/>
              <a:t>Third level</a:t>
            </a:r>
          </a:p>
          <a:p>
            <a:pPr lvl="3"/>
            <a:r>
              <a:rPr lang="nl-BE"/>
              <a:t>Fourth level</a:t>
            </a:r>
          </a:p>
          <a:p>
            <a:pPr lvl="4"/>
            <a:r>
              <a:rPr lang="nl-BE"/>
              <a:t>Fifth level</a:t>
            </a:r>
            <a:endParaRPr lang="en-US"/>
          </a:p>
        </p:txBody>
      </p:sp>
      <p:sp>
        <p:nvSpPr>
          <p:cNvPr id="4" name="Date Placeholder 3"/>
          <p:cNvSpPr>
            <a:spLocks noGrp="1"/>
          </p:cNvSpPr>
          <p:nvPr>
            <p:ph type="dt" sz="half" idx="2"/>
          </p:nvPr>
        </p:nvSpPr>
        <p:spPr>
          <a:xfrm>
            <a:off x="6025760" y="6350169"/>
            <a:ext cx="2133600" cy="365125"/>
          </a:xfrm>
          <a:prstGeom prst="rect">
            <a:avLst/>
          </a:prstGeom>
        </p:spPr>
        <p:txBody>
          <a:bodyPr vert="horz" lIns="91440" tIns="45720" rIns="91440" bIns="45720" rtlCol="0" anchor="ctr"/>
          <a:lstStyle>
            <a:lvl1pPr algn="l">
              <a:defRPr sz="1200">
                <a:solidFill>
                  <a:srgbClr val="FFFFFF"/>
                </a:solidFill>
                <a:latin typeface="Corbel"/>
                <a:cs typeface="Corbel"/>
              </a:defRPr>
            </a:lvl1pPr>
          </a:lstStyle>
          <a:p>
            <a:fld id="{226A858B-F2A2-4C42-A574-D382CE7CB5B0}" type="datetime1">
              <a:t>20/06/2019</a:t>
            </a:fld>
            <a:endParaRPr lang="en-US"/>
          </a:p>
        </p:txBody>
      </p:sp>
      <p:sp>
        <p:nvSpPr>
          <p:cNvPr id="5" name="Footer Placeholder 4"/>
          <p:cNvSpPr>
            <a:spLocks noGrp="1"/>
          </p:cNvSpPr>
          <p:nvPr>
            <p:ph type="ftr" sz="quarter" idx="3"/>
          </p:nvPr>
        </p:nvSpPr>
        <p:spPr>
          <a:xfrm>
            <a:off x="683606" y="6350169"/>
            <a:ext cx="5290838" cy="365125"/>
          </a:xfrm>
          <a:prstGeom prst="rect">
            <a:avLst/>
          </a:prstGeom>
        </p:spPr>
        <p:txBody>
          <a:bodyPr vert="horz" lIns="91440" tIns="45720" rIns="91440" bIns="45720" rtlCol="0" anchor="ctr"/>
          <a:lstStyle>
            <a:lvl1pPr algn="l">
              <a:defRPr sz="1200">
                <a:solidFill>
                  <a:srgbClr val="FFFFFF"/>
                </a:solidFill>
                <a:latin typeface="Corbel"/>
                <a:cs typeface="Corbel"/>
              </a:defRPr>
            </a:lvl1pPr>
          </a:lstStyle>
          <a:p>
            <a:r>
              <a:rPr lang="en-US"/>
              <a:t>Titel van footer</a:t>
            </a:r>
          </a:p>
        </p:txBody>
      </p:sp>
      <p:sp>
        <p:nvSpPr>
          <p:cNvPr id="6" name="Slide Number Placeholder 5"/>
          <p:cNvSpPr>
            <a:spLocks noGrp="1"/>
          </p:cNvSpPr>
          <p:nvPr>
            <p:ph type="sldNum" sz="quarter" idx="4"/>
          </p:nvPr>
        </p:nvSpPr>
        <p:spPr>
          <a:xfrm>
            <a:off x="8159360" y="6343522"/>
            <a:ext cx="527440" cy="365125"/>
          </a:xfrm>
          <a:prstGeom prst="rect">
            <a:avLst/>
          </a:prstGeom>
        </p:spPr>
        <p:txBody>
          <a:bodyPr vert="horz" lIns="91440" tIns="45720" rIns="91440" bIns="45720" rtlCol="0" anchor="ctr"/>
          <a:lstStyle>
            <a:lvl1pPr algn="r">
              <a:defRPr sz="1200">
                <a:solidFill>
                  <a:srgbClr val="FFFFFF"/>
                </a:solidFill>
                <a:latin typeface="Corbel"/>
                <a:cs typeface="Corbel"/>
              </a:defRPr>
            </a:lvl1pPr>
          </a:lstStyle>
          <a:p>
            <a:fld id="{FCA3638F-6D52-644A-9831-93255061F043}" type="slidenum">
              <a:rPr lang="en-US"/>
              <a:pPr/>
              <a:t>‹nr.›</a:t>
            </a:fld>
            <a:endParaRPr lang="en-US"/>
          </a:p>
        </p:txBody>
      </p:sp>
    </p:spTree>
    <p:extLst>
      <p:ext uri="{BB962C8B-B14F-4D97-AF65-F5344CB8AC3E}">
        <p14:creationId xmlns:p14="http://schemas.microsoft.com/office/powerpoint/2010/main" val="1614151546"/>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Lst>
  <p:hf hdr="0"/>
  <p:txStyles>
    <p:titleStyle>
      <a:lvl1pPr algn="l" defTabSz="457200" rtl="0" eaLnBrk="1" latinLnBrk="0" hangingPunct="1">
        <a:spcBef>
          <a:spcPct val="0"/>
        </a:spcBef>
        <a:buNone/>
        <a:defRPr sz="4400" b="1" kern="1200">
          <a:solidFill>
            <a:srgbClr val="6B4189"/>
          </a:solidFill>
          <a:latin typeface="Corbel"/>
          <a:ea typeface="+mj-ea"/>
          <a:cs typeface="Corbel"/>
        </a:defRPr>
      </a:lvl1pPr>
    </p:titleStyle>
    <p:bodyStyle>
      <a:lvl1pPr marL="0" indent="0" algn="l" defTabSz="457200" rtl="0" eaLnBrk="1" latinLnBrk="0" hangingPunct="1">
        <a:lnSpc>
          <a:spcPct val="120000"/>
        </a:lnSpc>
        <a:spcBef>
          <a:spcPct val="20000"/>
        </a:spcBef>
        <a:buFont typeface="Arial"/>
        <a:buNone/>
        <a:defRPr sz="3000" b="1" kern="1200">
          <a:solidFill>
            <a:schemeClr val="tx1"/>
          </a:solidFill>
          <a:latin typeface="Corbel"/>
          <a:ea typeface="+mn-ea"/>
          <a:cs typeface="Corbel"/>
        </a:defRPr>
      </a:lvl1pPr>
      <a:lvl2pPr marL="269875" indent="-269875" algn="l" defTabSz="457200" rtl="0" eaLnBrk="1" latinLnBrk="0" hangingPunct="1">
        <a:spcBef>
          <a:spcPct val="20000"/>
        </a:spcBef>
        <a:buFont typeface="Arial"/>
        <a:buChar char="•"/>
        <a:defRPr sz="2600" kern="1200">
          <a:solidFill>
            <a:schemeClr val="tx1"/>
          </a:solidFill>
          <a:latin typeface="Corbel"/>
          <a:ea typeface="+mn-ea"/>
          <a:cs typeface="Corbel"/>
        </a:defRPr>
      </a:lvl2pPr>
      <a:lvl3pPr marL="449263" indent="-179388" algn="l" defTabSz="457200" rtl="0" eaLnBrk="1" latinLnBrk="0" hangingPunct="1">
        <a:spcBef>
          <a:spcPct val="20000"/>
        </a:spcBef>
        <a:buFont typeface="Arial"/>
        <a:buChar char="•"/>
        <a:defRPr sz="2400" kern="1200">
          <a:solidFill>
            <a:schemeClr val="tx1"/>
          </a:solidFill>
          <a:latin typeface="Corbel"/>
          <a:ea typeface="+mn-ea"/>
          <a:cs typeface="Corbel"/>
        </a:defRPr>
      </a:lvl3pPr>
      <a:lvl4pPr marL="628650" indent="-179388" algn="l" defTabSz="457200" rtl="0" eaLnBrk="1" latinLnBrk="0" hangingPunct="1">
        <a:spcBef>
          <a:spcPct val="20000"/>
        </a:spcBef>
        <a:buFont typeface="Arial"/>
        <a:buChar char="•"/>
        <a:defRPr sz="2000" kern="1200">
          <a:solidFill>
            <a:schemeClr val="tx1"/>
          </a:solidFill>
          <a:latin typeface="Corbel"/>
          <a:ea typeface="+mn-ea"/>
          <a:cs typeface="Corbel"/>
        </a:defRPr>
      </a:lvl4pPr>
      <a:lvl5pPr marL="808038" indent="-179388" algn="l" defTabSz="457200" rtl="0" eaLnBrk="1" latinLnBrk="0" hangingPunct="1">
        <a:spcBef>
          <a:spcPct val="20000"/>
        </a:spcBef>
        <a:buFont typeface="Arial"/>
        <a:buChar char="•"/>
        <a:defRPr sz="2000" kern="1200">
          <a:solidFill>
            <a:schemeClr val="tx1"/>
          </a:solidFill>
          <a:latin typeface="Corbel"/>
          <a:ea typeface="+mn-ea"/>
          <a:cs typeface="Corbe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165304"/>
            <a:ext cx="9180000" cy="718352"/>
          </a:xfrm>
          <a:prstGeom prst="rect">
            <a:avLst/>
          </a:prstGeom>
          <a:solidFill>
            <a:srgbClr val="DCA655"/>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latin typeface="Corbel"/>
            </a:endParaRPr>
          </a:p>
        </p:txBody>
      </p:sp>
      <p:sp>
        <p:nvSpPr>
          <p:cNvPr id="2" name="Title Placeholder 1"/>
          <p:cNvSpPr>
            <a:spLocks noGrp="1"/>
          </p:cNvSpPr>
          <p:nvPr>
            <p:ph type="title"/>
          </p:nvPr>
        </p:nvSpPr>
        <p:spPr>
          <a:xfrm>
            <a:off x="657948" y="184842"/>
            <a:ext cx="8028852" cy="1143000"/>
          </a:xfrm>
          <a:prstGeom prst="rect">
            <a:avLst/>
          </a:prstGeom>
          <a:noFill/>
        </p:spPr>
        <p:txBody>
          <a:bodyPr vert="horz" lIns="91440" tIns="45720" rIns="91440" bIns="45720" rtlCol="0" anchor="ctr">
            <a:normAutofit/>
          </a:bodyPr>
          <a:lstStyle/>
          <a:p>
            <a:r>
              <a:rPr lang="nl-BE"/>
              <a:t>Click to edit Master title style</a:t>
            </a:r>
            <a:endParaRPr lang="en-US"/>
          </a:p>
        </p:txBody>
      </p:sp>
      <p:sp>
        <p:nvSpPr>
          <p:cNvPr id="3" name="Text Placeholder 2"/>
          <p:cNvSpPr>
            <a:spLocks noGrp="1"/>
          </p:cNvSpPr>
          <p:nvPr>
            <p:ph type="body" idx="1"/>
          </p:nvPr>
        </p:nvSpPr>
        <p:spPr>
          <a:xfrm>
            <a:off x="657948" y="1523232"/>
            <a:ext cx="8028852" cy="4525963"/>
          </a:xfrm>
          <a:prstGeom prst="rect">
            <a:avLst/>
          </a:prstGeom>
        </p:spPr>
        <p:txBody>
          <a:bodyPr vert="horz" lIns="91440" tIns="45720" rIns="91440" bIns="45720" rtlCol="0">
            <a:normAutofit/>
          </a:bodyPr>
          <a:lstStyle/>
          <a:p>
            <a:pPr lvl="0"/>
            <a:r>
              <a:rPr lang="nl-BE"/>
              <a:t>Click to edit Master text styles</a:t>
            </a:r>
          </a:p>
          <a:p>
            <a:pPr lvl="1"/>
            <a:r>
              <a:rPr lang="nl-BE"/>
              <a:t>Second level</a:t>
            </a:r>
          </a:p>
          <a:p>
            <a:pPr lvl="2"/>
            <a:r>
              <a:rPr lang="nl-BE"/>
              <a:t>Third level</a:t>
            </a:r>
          </a:p>
          <a:p>
            <a:pPr lvl="3"/>
            <a:r>
              <a:rPr lang="nl-BE"/>
              <a:t>Fourth level</a:t>
            </a:r>
          </a:p>
          <a:p>
            <a:pPr lvl="4"/>
            <a:r>
              <a:rPr lang="nl-BE"/>
              <a:t>Fifth level</a:t>
            </a:r>
            <a:endParaRPr lang="en-US"/>
          </a:p>
        </p:txBody>
      </p:sp>
      <p:sp>
        <p:nvSpPr>
          <p:cNvPr id="4" name="Date Placeholder 3"/>
          <p:cNvSpPr>
            <a:spLocks noGrp="1"/>
          </p:cNvSpPr>
          <p:nvPr>
            <p:ph type="dt" sz="half" idx="2"/>
          </p:nvPr>
        </p:nvSpPr>
        <p:spPr>
          <a:xfrm>
            <a:off x="6025760" y="6350169"/>
            <a:ext cx="2133600" cy="365125"/>
          </a:xfrm>
          <a:prstGeom prst="rect">
            <a:avLst/>
          </a:prstGeom>
        </p:spPr>
        <p:txBody>
          <a:bodyPr vert="horz" lIns="91440" tIns="45720" rIns="91440" bIns="45720" rtlCol="0" anchor="ctr"/>
          <a:lstStyle>
            <a:lvl1pPr algn="l">
              <a:defRPr sz="1200">
                <a:solidFill>
                  <a:srgbClr val="FFFFFF"/>
                </a:solidFill>
                <a:latin typeface="Corbel"/>
                <a:cs typeface="Corbel"/>
              </a:defRPr>
            </a:lvl1pPr>
          </a:lstStyle>
          <a:p>
            <a:fld id="{D3F1546C-12A3-C249-BA16-098223ED8408}" type="datetime1">
              <a:t>20/06/2019</a:t>
            </a:fld>
            <a:endParaRPr lang="en-US"/>
          </a:p>
        </p:txBody>
      </p:sp>
      <p:sp>
        <p:nvSpPr>
          <p:cNvPr id="5" name="Footer Placeholder 4"/>
          <p:cNvSpPr>
            <a:spLocks noGrp="1"/>
          </p:cNvSpPr>
          <p:nvPr>
            <p:ph type="ftr" sz="quarter" idx="3"/>
          </p:nvPr>
        </p:nvSpPr>
        <p:spPr>
          <a:xfrm>
            <a:off x="683606" y="6350169"/>
            <a:ext cx="5290838" cy="365125"/>
          </a:xfrm>
          <a:prstGeom prst="rect">
            <a:avLst/>
          </a:prstGeom>
        </p:spPr>
        <p:txBody>
          <a:bodyPr vert="horz" lIns="91440" tIns="45720" rIns="91440" bIns="45720" rtlCol="0" anchor="ctr"/>
          <a:lstStyle>
            <a:lvl1pPr algn="l">
              <a:defRPr sz="1200">
                <a:solidFill>
                  <a:srgbClr val="FFFFFF"/>
                </a:solidFill>
                <a:latin typeface="Corbel"/>
                <a:cs typeface="Corbel"/>
              </a:defRPr>
            </a:lvl1pPr>
          </a:lstStyle>
          <a:p>
            <a:r>
              <a:rPr lang="en-US"/>
              <a:t>Titel van footer</a:t>
            </a:r>
          </a:p>
        </p:txBody>
      </p:sp>
      <p:sp>
        <p:nvSpPr>
          <p:cNvPr id="6" name="Slide Number Placeholder 5"/>
          <p:cNvSpPr>
            <a:spLocks noGrp="1"/>
          </p:cNvSpPr>
          <p:nvPr>
            <p:ph type="sldNum" sz="quarter" idx="4"/>
          </p:nvPr>
        </p:nvSpPr>
        <p:spPr>
          <a:xfrm>
            <a:off x="8159360" y="6343522"/>
            <a:ext cx="527440" cy="365125"/>
          </a:xfrm>
          <a:prstGeom prst="rect">
            <a:avLst/>
          </a:prstGeom>
        </p:spPr>
        <p:txBody>
          <a:bodyPr vert="horz" lIns="91440" tIns="45720" rIns="91440" bIns="45720" rtlCol="0" anchor="ctr"/>
          <a:lstStyle>
            <a:lvl1pPr algn="r">
              <a:defRPr sz="1200">
                <a:solidFill>
                  <a:srgbClr val="FFFFFF"/>
                </a:solidFill>
                <a:latin typeface="Corbel"/>
                <a:cs typeface="Corbel"/>
              </a:defRPr>
            </a:lvl1pPr>
          </a:lstStyle>
          <a:p>
            <a:fld id="{FCA3638F-6D52-644A-9831-93255061F043}" type="slidenum">
              <a:rPr lang="en-US"/>
              <a:pPr/>
              <a:t>‹nr.›</a:t>
            </a:fld>
            <a:endParaRPr lang="en-US"/>
          </a:p>
        </p:txBody>
      </p:sp>
    </p:spTree>
    <p:extLst>
      <p:ext uri="{BB962C8B-B14F-4D97-AF65-F5344CB8AC3E}">
        <p14:creationId xmlns:p14="http://schemas.microsoft.com/office/powerpoint/2010/main" val="1274118225"/>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Lst>
  <p:hf hdr="0"/>
  <p:txStyles>
    <p:titleStyle>
      <a:lvl1pPr algn="l" defTabSz="457200" rtl="0" eaLnBrk="1" latinLnBrk="0" hangingPunct="1">
        <a:spcBef>
          <a:spcPct val="0"/>
        </a:spcBef>
        <a:buNone/>
        <a:defRPr sz="4400" b="1" kern="1200">
          <a:solidFill>
            <a:srgbClr val="DCA655"/>
          </a:solidFill>
          <a:latin typeface="Corbel"/>
          <a:ea typeface="+mj-ea"/>
          <a:cs typeface="Corbel"/>
        </a:defRPr>
      </a:lvl1pPr>
    </p:titleStyle>
    <p:bodyStyle>
      <a:lvl1pPr marL="0" indent="0" algn="l" defTabSz="457200" rtl="0" eaLnBrk="1" latinLnBrk="0" hangingPunct="1">
        <a:lnSpc>
          <a:spcPct val="120000"/>
        </a:lnSpc>
        <a:spcBef>
          <a:spcPct val="20000"/>
        </a:spcBef>
        <a:buFont typeface="Arial"/>
        <a:buNone/>
        <a:defRPr sz="3000" b="1" kern="1200">
          <a:solidFill>
            <a:schemeClr val="tx1"/>
          </a:solidFill>
          <a:latin typeface="Corbel"/>
          <a:ea typeface="+mn-ea"/>
          <a:cs typeface="Corbel"/>
        </a:defRPr>
      </a:lvl1pPr>
      <a:lvl2pPr marL="269875" indent="-269875" algn="l" defTabSz="457200" rtl="0" eaLnBrk="1" latinLnBrk="0" hangingPunct="1">
        <a:spcBef>
          <a:spcPct val="20000"/>
        </a:spcBef>
        <a:buFont typeface="Arial"/>
        <a:buChar char="•"/>
        <a:defRPr sz="2600" kern="1200">
          <a:solidFill>
            <a:schemeClr val="tx1"/>
          </a:solidFill>
          <a:latin typeface="Corbel"/>
          <a:ea typeface="+mn-ea"/>
          <a:cs typeface="Corbel"/>
        </a:defRPr>
      </a:lvl2pPr>
      <a:lvl3pPr marL="449263" indent="-179388" algn="l" defTabSz="457200" rtl="0" eaLnBrk="1" latinLnBrk="0" hangingPunct="1">
        <a:spcBef>
          <a:spcPct val="20000"/>
        </a:spcBef>
        <a:buFont typeface="Arial"/>
        <a:buChar char="•"/>
        <a:defRPr sz="2400" kern="1200">
          <a:solidFill>
            <a:schemeClr val="tx1"/>
          </a:solidFill>
          <a:latin typeface="Corbel"/>
          <a:ea typeface="+mn-ea"/>
          <a:cs typeface="Corbel"/>
        </a:defRPr>
      </a:lvl3pPr>
      <a:lvl4pPr marL="628650" indent="-179388" algn="l" defTabSz="457200" rtl="0" eaLnBrk="1" latinLnBrk="0" hangingPunct="1">
        <a:spcBef>
          <a:spcPct val="20000"/>
        </a:spcBef>
        <a:buFont typeface="Arial"/>
        <a:buChar char="•"/>
        <a:defRPr sz="2000" kern="1200">
          <a:solidFill>
            <a:schemeClr val="tx1"/>
          </a:solidFill>
          <a:latin typeface="Corbel"/>
          <a:ea typeface="+mn-ea"/>
          <a:cs typeface="Corbel"/>
        </a:defRPr>
      </a:lvl4pPr>
      <a:lvl5pPr marL="808038" indent="-179388" algn="l" defTabSz="457200" rtl="0" eaLnBrk="1" latinLnBrk="0" hangingPunct="1">
        <a:spcBef>
          <a:spcPct val="20000"/>
        </a:spcBef>
        <a:buFont typeface="Arial"/>
        <a:buChar char="•"/>
        <a:defRPr sz="2000" kern="1200">
          <a:solidFill>
            <a:schemeClr val="tx1"/>
          </a:solidFill>
          <a:latin typeface="Corbel"/>
          <a:ea typeface="+mn-ea"/>
          <a:cs typeface="Corbe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165304"/>
            <a:ext cx="9180000" cy="718352"/>
          </a:xfrm>
          <a:prstGeom prst="rect">
            <a:avLst/>
          </a:prstGeom>
          <a:solidFill>
            <a:srgbClr val="C6714A"/>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latin typeface="Corbel"/>
            </a:endParaRPr>
          </a:p>
        </p:txBody>
      </p:sp>
      <p:sp>
        <p:nvSpPr>
          <p:cNvPr id="2" name="Title Placeholder 1"/>
          <p:cNvSpPr>
            <a:spLocks noGrp="1"/>
          </p:cNvSpPr>
          <p:nvPr>
            <p:ph type="title"/>
          </p:nvPr>
        </p:nvSpPr>
        <p:spPr>
          <a:xfrm>
            <a:off x="657948" y="184842"/>
            <a:ext cx="8028852" cy="1143000"/>
          </a:xfrm>
          <a:prstGeom prst="rect">
            <a:avLst/>
          </a:prstGeom>
          <a:noFill/>
        </p:spPr>
        <p:txBody>
          <a:bodyPr vert="horz" lIns="91440" tIns="45720" rIns="91440" bIns="45720" rtlCol="0" anchor="ctr">
            <a:normAutofit/>
          </a:bodyPr>
          <a:lstStyle/>
          <a:p>
            <a:r>
              <a:rPr lang="nl-BE"/>
              <a:t>Click to edit Master title style</a:t>
            </a:r>
            <a:endParaRPr lang="en-US"/>
          </a:p>
        </p:txBody>
      </p:sp>
      <p:sp>
        <p:nvSpPr>
          <p:cNvPr id="3" name="Text Placeholder 2"/>
          <p:cNvSpPr>
            <a:spLocks noGrp="1"/>
          </p:cNvSpPr>
          <p:nvPr>
            <p:ph type="body" idx="1"/>
          </p:nvPr>
        </p:nvSpPr>
        <p:spPr>
          <a:xfrm>
            <a:off x="657948" y="1523232"/>
            <a:ext cx="8028852" cy="4525963"/>
          </a:xfrm>
          <a:prstGeom prst="rect">
            <a:avLst/>
          </a:prstGeom>
        </p:spPr>
        <p:txBody>
          <a:bodyPr vert="horz" lIns="91440" tIns="45720" rIns="91440" bIns="45720" rtlCol="0">
            <a:normAutofit/>
          </a:bodyPr>
          <a:lstStyle/>
          <a:p>
            <a:pPr lvl="0"/>
            <a:r>
              <a:rPr lang="nl-BE"/>
              <a:t>Click to edit Master text styles</a:t>
            </a:r>
          </a:p>
          <a:p>
            <a:pPr lvl="1"/>
            <a:r>
              <a:rPr lang="nl-BE"/>
              <a:t>Second level</a:t>
            </a:r>
          </a:p>
          <a:p>
            <a:pPr lvl="2"/>
            <a:r>
              <a:rPr lang="nl-BE"/>
              <a:t>Third level</a:t>
            </a:r>
          </a:p>
          <a:p>
            <a:pPr lvl="3"/>
            <a:r>
              <a:rPr lang="nl-BE"/>
              <a:t>Fourth level</a:t>
            </a:r>
          </a:p>
          <a:p>
            <a:pPr lvl="4"/>
            <a:r>
              <a:rPr lang="nl-BE"/>
              <a:t>Fifth level</a:t>
            </a:r>
            <a:endParaRPr lang="en-US"/>
          </a:p>
        </p:txBody>
      </p:sp>
      <p:sp>
        <p:nvSpPr>
          <p:cNvPr id="4" name="Date Placeholder 3"/>
          <p:cNvSpPr>
            <a:spLocks noGrp="1"/>
          </p:cNvSpPr>
          <p:nvPr>
            <p:ph type="dt" sz="half" idx="2"/>
          </p:nvPr>
        </p:nvSpPr>
        <p:spPr>
          <a:xfrm>
            <a:off x="6025760" y="6350169"/>
            <a:ext cx="2133600" cy="365125"/>
          </a:xfrm>
          <a:prstGeom prst="rect">
            <a:avLst/>
          </a:prstGeom>
        </p:spPr>
        <p:txBody>
          <a:bodyPr vert="horz" lIns="91440" tIns="45720" rIns="91440" bIns="45720" rtlCol="0" anchor="ctr"/>
          <a:lstStyle>
            <a:lvl1pPr algn="l">
              <a:defRPr sz="1200">
                <a:solidFill>
                  <a:srgbClr val="FFFFFF"/>
                </a:solidFill>
                <a:latin typeface="Corbel"/>
                <a:cs typeface="Corbel"/>
              </a:defRPr>
            </a:lvl1pPr>
          </a:lstStyle>
          <a:p>
            <a:fld id="{AB632AFF-2AE8-5941-B538-F40ED924DEA8}" type="datetime1">
              <a:t>20/06/2019</a:t>
            </a:fld>
            <a:endParaRPr lang="en-US"/>
          </a:p>
        </p:txBody>
      </p:sp>
      <p:sp>
        <p:nvSpPr>
          <p:cNvPr id="5" name="Footer Placeholder 4"/>
          <p:cNvSpPr>
            <a:spLocks noGrp="1"/>
          </p:cNvSpPr>
          <p:nvPr>
            <p:ph type="ftr" sz="quarter" idx="3"/>
          </p:nvPr>
        </p:nvSpPr>
        <p:spPr>
          <a:xfrm>
            <a:off x="683606" y="6350169"/>
            <a:ext cx="5290838" cy="365125"/>
          </a:xfrm>
          <a:prstGeom prst="rect">
            <a:avLst/>
          </a:prstGeom>
        </p:spPr>
        <p:txBody>
          <a:bodyPr vert="horz" lIns="91440" tIns="45720" rIns="91440" bIns="45720" rtlCol="0" anchor="ctr"/>
          <a:lstStyle>
            <a:lvl1pPr algn="l">
              <a:defRPr sz="1200">
                <a:solidFill>
                  <a:srgbClr val="FFFFFF"/>
                </a:solidFill>
                <a:latin typeface="Corbel"/>
                <a:cs typeface="Corbel"/>
              </a:defRPr>
            </a:lvl1pPr>
          </a:lstStyle>
          <a:p>
            <a:r>
              <a:rPr lang="en-US"/>
              <a:t>Titel van footer</a:t>
            </a:r>
          </a:p>
        </p:txBody>
      </p:sp>
      <p:sp>
        <p:nvSpPr>
          <p:cNvPr id="6" name="Slide Number Placeholder 5"/>
          <p:cNvSpPr>
            <a:spLocks noGrp="1"/>
          </p:cNvSpPr>
          <p:nvPr>
            <p:ph type="sldNum" sz="quarter" idx="4"/>
          </p:nvPr>
        </p:nvSpPr>
        <p:spPr>
          <a:xfrm>
            <a:off x="8159360" y="6343522"/>
            <a:ext cx="527440" cy="365125"/>
          </a:xfrm>
          <a:prstGeom prst="rect">
            <a:avLst/>
          </a:prstGeom>
        </p:spPr>
        <p:txBody>
          <a:bodyPr vert="horz" lIns="91440" tIns="45720" rIns="91440" bIns="45720" rtlCol="0" anchor="ctr"/>
          <a:lstStyle>
            <a:lvl1pPr algn="r">
              <a:defRPr sz="1200">
                <a:solidFill>
                  <a:srgbClr val="FFFFFF"/>
                </a:solidFill>
                <a:latin typeface="Corbel"/>
                <a:cs typeface="Corbel"/>
              </a:defRPr>
            </a:lvl1pPr>
          </a:lstStyle>
          <a:p>
            <a:fld id="{FCA3638F-6D52-644A-9831-93255061F043}" type="slidenum">
              <a:rPr lang="en-US"/>
              <a:pPr/>
              <a:t>‹nr.›</a:t>
            </a:fld>
            <a:endParaRPr lang="en-US"/>
          </a:p>
        </p:txBody>
      </p:sp>
    </p:spTree>
    <p:extLst>
      <p:ext uri="{BB962C8B-B14F-4D97-AF65-F5344CB8AC3E}">
        <p14:creationId xmlns:p14="http://schemas.microsoft.com/office/powerpoint/2010/main" val="3421744983"/>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Lst>
  <p:hf hdr="0"/>
  <p:txStyles>
    <p:titleStyle>
      <a:lvl1pPr algn="l" defTabSz="457200" rtl="0" eaLnBrk="1" latinLnBrk="0" hangingPunct="1">
        <a:spcBef>
          <a:spcPct val="0"/>
        </a:spcBef>
        <a:buNone/>
        <a:defRPr sz="4400" b="1" kern="1200">
          <a:solidFill>
            <a:srgbClr val="C6714A"/>
          </a:solidFill>
          <a:latin typeface="Corbel"/>
          <a:ea typeface="+mj-ea"/>
          <a:cs typeface="Corbel"/>
        </a:defRPr>
      </a:lvl1pPr>
    </p:titleStyle>
    <p:bodyStyle>
      <a:lvl1pPr marL="0" indent="0" algn="l" defTabSz="457200" rtl="0" eaLnBrk="1" latinLnBrk="0" hangingPunct="1">
        <a:lnSpc>
          <a:spcPct val="120000"/>
        </a:lnSpc>
        <a:spcBef>
          <a:spcPct val="20000"/>
        </a:spcBef>
        <a:buFont typeface="Arial"/>
        <a:buNone/>
        <a:defRPr sz="3000" b="1" kern="1200">
          <a:solidFill>
            <a:schemeClr val="tx1"/>
          </a:solidFill>
          <a:latin typeface="Corbel"/>
          <a:ea typeface="+mn-ea"/>
          <a:cs typeface="Corbel"/>
        </a:defRPr>
      </a:lvl1pPr>
      <a:lvl2pPr marL="269875" indent="-269875" algn="l" defTabSz="457200" rtl="0" eaLnBrk="1" latinLnBrk="0" hangingPunct="1">
        <a:spcBef>
          <a:spcPct val="20000"/>
        </a:spcBef>
        <a:buFont typeface="Arial"/>
        <a:buChar char="•"/>
        <a:defRPr sz="2600" kern="1200">
          <a:solidFill>
            <a:schemeClr val="tx1"/>
          </a:solidFill>
          <a:latin typeface="Corbel"/>
          <a:ea typeface="+mn-ea"/>
          <a:cs typeface="Corbel"/>
        </a:defRPr>
      </a:lvl2pPr>
      <a:lvl3pPr marL="449263" indent="-179388" algn="l" defTabSz="457200" rtl="0" eaLnBrk="1" latinLnBrk="0" hangingPunct="1">
        <a:spcBef>
          <a:spcPct val="20000"/>
        </a:spcBef>
        <a:buFont typeface="Arial"/>
        <a:buChar char="•"/>
        <a:defRPr sz="2400" kern="1200">
          <a:solidFill>
            <a:schemeClr val="tx1"/>
          </a:solidFill>
          <a:latin typeface="Corbel"/>
          <a:ea typeface="+mn-ea"/>
          <a:cs typeface="Corbel"/>
        </a:defRPr>
      </a:lvl3pPr>
      <a:lvl4pPr marL="628650" indent="-179388" algn="l" defTabSz="457200" rtl="0" eaLnBrk="1" latinLnBrk="0" hangingPunct="1">
        <a:spcBef>
          <a:spcPct val="20000"/>
        </a:spcBef>
        <a:buFont typeface="Arial"/>
        <a:buChar char="•"/>
        <a:defRPr sz="2000" kern="1200">
          <a:solidFill>
            <a:schemeClr val="tx1"/>
          </a:solidFill>
          <a:latin typeface="Corbel"/>
          <a:ea typeface="+mn-ea"/>
          <a:cs typeface="Corbel"/>
        </a:defRPr>
      </a:lvl4pPr>
      <a:lvl5pPr marL="808038" indent="-179388" algn="l" defTabSz="457200" rtl="0" eaLnBrk="1" latinLnBrk="0" hangingPunct="1">
        <a:spcBef>
          <a:spcPct val="20000"/>
        </a:spcBef>
        <a:buFont typeface="Arial"/>
        <a:buChar char="•"/>
        <a:defRPr sz="2000" kern="1200">
          <a:solidFill>
            <a:schemeClr val="tx1"/>
          </a:solidFill>
          <a:latin typeface="Corbel"/>
          <a:ea typeface="+mn-ea"/>
          <a:cs typeface="Corbe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hyperlink" Target="https://bootstrap-vue.js.org/docs" TargetMode="External"/><Relationship Id="rId2" Type="http://schemas.openxmlformats.org/officeDocument/2006/relationships/hyperlink" Target="https://laravel.com/docs/5.8" TargetMode="Externa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39516" y="2206625"/>
            <a:ext cx="7772400" cy="1470025"/>
          </a:xfrm>
        </p:spPr>
        <p:txBody>
          <a:bodyPr/>
          <a:lstStyle/>
          <a:p>
            <a:r>
              <a:rPr lang="en-US" dirty="0" err="1"/>
              <a:t>Projecten</a:t>
            </a:r>
            <a:r>
              <a:rPr lang="en-US" dirty="0"/>
              <a:t> 1</a:t>
            </a:r>
          </a:p>
        </p:txBody>
      </p:sp>
      <p:sp>
        <p:nvSpPr>
          <p:cNvPr id="3" name="Subtitle 2"/>
          <p:cNvSpPr>
            <a:spLocks noGrp="1"/>
          </p:cNvSpPr>
          <p:nvPr>
            <p:ph type="subTitle" idx="1"/>
          </p:nvPr>
        </p:nvSpPr>
        <p:spPr>
          <a:xfrm>
            <a:off x="671681" y="4872251"/>
            <a:ext cx="7308070" cy="1717865"/>
          </a:xfrm>
        </p:spPr>
        <p:txBody>
          <a:bodyPr/>
          <a:lstStyle/>
          <a:p>
            <a:r>
              <a:rPr lang="en-US" dirty="0" err="1"/>
              <a:t>Projectenwebsite</a:t>
            </a:r>
            <a:endParaRPr lang="en-US" dirty="0"/>
          </a:p>
          <a:p>
            <a:pPr>
              <a:spcBef>
                <a:spcPts val="0"/>
              </a:spcBef>
            </a:pPr>
            <a:r>
              <a:rPr lang="en-US" sz="2000" dirty="0">
                <a:latin typeface="Calibri" panose="020F0502020204030204" pitchFamily="34" charset="0"/>
                <a:cs typeface="Calibri" panose="020F0502020204030204" pitchFamily="34" charset="0"/>
              </a:rPr>
              <a:t>EOICT14</a:t>
            </a:r>
          </a:p>
          <a:p>
            <a:r>
              <a:rPr lang="en-US" sz="1400" dirty="0" err="1"/>
              <a:t>Arijn</a:t>
            </a:r>
            <a:r>
              <a:rPr lang="en-US" sz="1400" dirty="0"/>
              <a:t> </a:t>
            </a:r>
            <a:r>
              <a:rPr lang="en-US" sz="1400" dirty="0" err="1"/>
              <a:t>Borzo</a:t>
            </a:r>
            <a:r>
              <a:rPr lang="en-US" sz="1400" dirty="0"/>
              <a:t>, Andreas Lauwers, Lukas Petit, Arno Stas</a:t>
            </a:r>
          </a:p>
          <a:p>
            <a:r>
              <a:rPr lang="en-US" sz="1400" dirty="0"/>
              <a:t>Mentor: P. Van </a:t>
            </a:r>
            <a:r>
              <a:rPr lang="en-US" sz="1400" dirty="0" err="1"/>
              <a:t>Peteghem</a:t>
            </a:r>
            <a:endParaRPr lang="en-US" sz="1400" dirty="0"/>
          </a:p>
        </p:txBody>
      </p:sp>
    </p:spTree>
    <p:extLst>
      <p:ext uri="{BB962C8B-B14F-4D97-AF65-F5344CB8AC3E}">
        <p14:creationId xmlns:p14="http://schemas.microsoft.com/office/powerpoint/2010/main" val="4140591220"/>
      </p:ext>
    </p:extLst>
  </p:cSld>
  <p:clrMapOvr>
    <a:masterClrMapping/>
  </p:clrMapOvr>
  <p:transition spd="slow">
    <p:cove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E17FA0D-EF4F-48D3-98B5-0009E86093D7}"/>
              </a:ext>
            </a:extLst>
          </p:cNvPr>
          <p:cNvSpPr>
            <a:spLocks noGrp="1"/>
          </p:cNvSpPr>
          <p:nvPr>
            <p:ph type="title"/>
          </p:nvPr>
        </p:nvSpPr>
        <p:spPr/>
        <p:txBody>
          <a:bodyPr>
            <a:normAutofit/>
          </a:bodyPr>
          <a:lstStyle/>
          <a:p>
            <a:r>
              <a:rPr lang="nl-BE" dirty="0"/>
              <a:t>Model, View en Controller</a:t>
            </a:r>
          </a:p>
        </p:txBody>
      </p:sp>
      <p:sp>
        <p:nvSpPr>
          <p:cNvPr id="3" name="Tijdelijke aanduiding voor inhoud 2">
            <a:extLst>
              <a:ext uri="{FF2B5EF4-FFF2-40B4-BE49-F238E27FC236}">
                <a16:creationId xmlns:a16="http://schemas.microsoft.com/office/drawing/2014/main" id="{DA682513-334F-4FCE-BF1B-D5FA09942731}"/>
              </a:ext>
            </a:extLst>
          </p:cNvPr>
          <p:cNvSpPr>
            <a:spLocks noGrp="1"/>
          </p:cNvSpPr>
          <p:nvPr>
            <p:ph idx="1"/>
          </p:nvPr>
        </p:nvSpPr>
        <p:spPr/>
        <p:txBody>
          <a:bodyPr>
            <a:normAutofit/>
          </a:bodyPr>
          <a:lstStyle/>
          <a:p>
            <a:pPr marL="457200" indent="-457200">
              <a:buFont typeface="Arial" panose="020B0604020202020204" pitchFamily="34" charset="0"/>
              <a:buChar char="•"/>
            </a:pPr>
            <a:r>
              <a:rPr lang="nl-BE" b="0" dirty="0"/>
              <a:t>de data (het model) </a:t>
            </a:r>
          </a:p>
          <a:p>
            <a:pPr marL="457200" indent="-457200">
              <a:buFont typeface="Arial" panose="020B0604020202020204" pitchFamily="34" charset="0"/>
              <a:buChar char="•"/>
            </a:pPr>
            <a:r>
              <a:rPr lang="nl-BE" b="0" dirty="0"/>
              <a:t>logica (de controller)</a:t>
            </a:r>
          </a:p>
          <a:p>
            <a:pPr marL="457200" indent="-457200">
              <a:buFont typeface="Arial" panose="020B0604020202020204" pitchFamily="34" charset="0"/>
              <a:buChar char="•"/>
            </a:pPr>
            <a:r>
              <a:rPr lang="nl-BE" b="0" dirty="0"/>
              <a:t>views (voorkant)</a:t>
            </a:r>
            <a:endParaRPr lang="nl-BE" dirty="0"/>
          </a:p>
        </p:txBody>
      </p:sp>
      <p:sp>
        <p:nvSpPr>
          <p:cNvPr id="4" name="Tijdelijke aanduiding voor datum 3">
            <a:extLst>
              <a:ext uri="{FF2B5EF4-FFF2-40B4-BE49-F238E27FC236}">
                <a16:creationId xmlns:a16="http://schemas.microsoft.com/office/drawing/2014/main" id="{E80C11FF-F86E-4289-A539-DDC3A3AEFDC3}"/>
              </a:ext>
            </a:extLst>
          </p:cNvPr>
          <p:cNvSpPr>
            <a:spLocks noGrp="1"/>
          </p:cNvSpPr>
          <p:nvPr>
            <p:ph type="dt" sz="half" idx="10"/>
          </p:nvPr>
        </p:nvSpPr>
        <p:spPr/>
        <p:txBody>
          <a:bodyPr/>
          <a:lstStyle/>
          <a:p>
            <a:fld id="{36086CE3-90FF-5744-87D8-5D36EE4D91CC}" type="datetime1">
              <a:rPr lang="nl-BE" smtClean="0"/>
              <a:t>20/06/2019</a:t>
            </a:fld>
            <a:endParaRPr lang="en-US"/>
          </a:p>
        </p:txBody>
      </p:sp>
      <p:sp>
        <p:nvSpPr>
          <p:cNvPr id="5" name="Tijdelijke aanduiding voor voettekst 4">
            <a:extLst>
              <a:ext uri="{FF2B5EF4-FFF2-40B4-BE49-F238E27FC236}">
                <a16:creationId xmlns:a16="http://schemas.microsoft.com/office/drawing/2014/main" id="{374DD3FE-F242-4F14-8D28-A72154149655}"/>
              </a:ext>
            </a:extLst>
          </p:cNvPr>
          <p:cNvSpPr>
            <a:spLocks noGrp="1"/>
          </p:cNvSpPr>
          <p:nvPr>
            <p:ph type="ftr" sz="quarter" idx="11"/>
          </p:nvPr>
        </p:nvSpPr>
        <p:spPr/>
        <p:txBody>
          <a:bodyPr/>
          <a:lstStyle/>
          <a:p>
            <a:r>
              <a:rPr lang="en-US" dirty="0" err="1"/>
              <a:t>Projectenwebsite</a:t>
            </a:r>
            <a:endParaRPr lang="en-US" dirty="0"/>
          </a:p>
        </p:txBody>
      </p:sp>
      <p:sp>
        <p:nvSpPr>
          <p:cNvPr id="6" name="Tijdelijke aanduiding voor dianummer 5">
            <a:extLst>
              <a:ext uri="{FF2B5EF4-FFF2-40B4-BE49-F238E27FC236}">
                <a16:creationId xmlns:a16="http://schemas.microsoft.com/office/drawing/2014/main" id="{E440A423-84A8-46A0-9FF6-629B90E658F2}"/>
              </a:ext>
            </a:extLst>
          </p:cNvPr>
          <p:cNvSpPr>
            <a:spLocks noGrp="1"/>
          </p:cNvSpPr>
          <p:nvPr>
            <p:ph type="sldNum" sz="quarter" idx="12"/>
          </p:nvPr>
        </p:nvSpPr>
        <p:spPr/>
        <p:txBody>
          <a:bodyPr/>
          <a:lstStyle/>
          <a:p>
            <a:fld id="{FCA3638F-6D52-644A-9831-93255061F043}" type="slidenum">
              <a:rPr lang="nl-BE" smtClean="0"/>
              <a:t>10</a:t>
            </a:fld>
            <a:endParaRPr lang="nl-BE"/>
          </a:p>
        </p:txBody>
      </p:sp>
      <p:pic>
        <p:nvPicPr>
          <p:cNvPr id="1026" name="Picture 2" descr="Afbeeldingsresultaat voor mvc">
            <a:extLst>
              <a:ext uri="{FF2B5EF4-FFF2-40B4-BE49-F238E27FC236}">
                <a16:creationId xmlns:a16="http://schemas.microsoft.com/office/drawing/2014/main" id="{28E8966E-8328-4000-BE83-59F9A1AA60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28988" y="2147549"/>
            <a:ext cx="4457064" cy="3901646"/>
          </a:xfrm>
          <a:prstGeom prst="rect">
            <a:avLst/>
          </a:prstGeom>
          <a:noFill/>
          <a:extLst>
            <a:ext uri="{909E8E84-426E-40DD-AFC4-6F175D3DCCD1}">
              <a14:hiddenFill xmlns:a14="http://schemas.microsoft.com/office/drawing/2010/main">
                <a:solidFill>
                  <a:srgbClr val="FFFFFF"/>
                </a:solidFill>
              </a14:hiddenFill>
            </a:ext>
          </a:extLst>
        </p:spPr>
      </p:pic>
      <p:sp>
        <p:nvSpPr>
          <p:cNvPr id="7" name="Rechthoek 6"/>
          <p:cNvSpPr/>
          <p:nvPr/>
        </p:nvSpPr>
        <p:spPr>
          <a:xfrm>
            <a:off x="3891316" y="5863514"/>
            <a:ext cx="546945" cy="253916"/>
          </a:xfrm>
          <a:prstGeom prst="rect">
            <a:avLst/>
          </a:prstGeom>
        </p:spPr>
        <p:txBody>
          <a:bodyPr wrap="none">
            <a:spAutoFit/>
          </a:bodyPr>
          <a:lstStyle/>
          <a:p>
            <a:r>
              <a:rPr lang="nl-NL" sz="1050" b="1" dirty="0"/>
              <a:t>Fig. 7: </a:t>
            </a:r>
          </a:p>
        </p:txBody>
      </p:sp>
    </p:spTree>
    <p:extLst>
      <p:ext uri="{BB962C8B-B14F-4D97-AF65-F5344CB8AC3E}">
        <p14:creationId xmlns:p14="http://schemas.microsoft.com/office/powerpoint/2010/main" val="25514547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7F664BE-7F2C-43FA-A2B6-B2D4ED417DB7}"/>
              </a:ext>
            </a:extLst>
          </p:cNvPr>
          <p:cNvSpPr>
            <a:spLocks noGrp="1"/>
          </p:cNvSpPr>
          <p:nvPr>
            <p:ph type="title"/>
          </p:nvPr>
        </p:nvSpPr>
        <p:spPr/>
        <p:txBody>
          <a:bodyPr>
            <a:normAutofit/>
          </a:bodyPr>
          <a:lstStyle/>
          <a:p>
            <a:r>
              <a:rPr lang="nl-BE" dirty="0"/>
              <a:t>Object </a:t>
            </a:r>
            <a:r>
              <a:rPr lang="nl-BE" dirty="0" err="1"/>
              <a:t>Relational</a:t>
            </a:r>
            <a:r>
              <a:rPr lang="nl-BE" dirty="0"/>
              <a:t> </a:t>
            </a:r>
            <a:r>
              <a:rPr lang="nl-BE" dirty="0" err="1"/>
              <a:t>Mapping</a:t>
            </a:r>
            <a:endParaRPr lang="nl-BE" dirty="0"/>
          </a:p>
        </p:txBody>
      </p:sp>
      <p:sp>
        <p:nvSpPr>
          <p:cNvPr id="3" name="Tijdelijke aanduiding voor inhoud 2">
            <a:extLst>
              <a:ext uri="{FF2B5EF4-FFF2-40B4-BE49-F238E27FC236}">
                <a16:creationId xmlns:a16="http://schemas.microsoft.com/office/drawing/2014/main" id="{187CD28D-FC19-4E25-BEB7-CC4DEF7B176C}"/>
              </a:ext>
            </a:extLst>
          </p:cNvPr>
          <p:cNvSpPr>
            <a:spLocks noGrp="1"/>
          </p:cNvSpPr>
          <p:nvPr>
            <p:ph idx="1"/>
          </p:nvPr>
        </p:nvSpPr>
        <p:spPr/>
        <p:txBody>
          <a:bodyPr/>
          <a:lstStyle/>
          <a:p>
            <a:pPr marL="457200" indent="-457200">
              <a:buFont typeface="Arial" panose="020B0604020202020204" pitchFamily="34" charset="0"/>
              <a:buChar char="•"/>
            </a:pPr>
            <a:r>
              <a:rPr lang="nl-BE" b="0" dirty="0"/>
              <a:t>data makkelijker uitgelezen uit database</a:t>
            </a:r>
          </a:p>
          <a:p>
            <a:pPr marL="457200" indent="-457200">
              <a:buFont typeface="Arial" panose="020B0604020202020204" pitchFamily="34" charset="0"/>
              <a:buChar char="•"/>
            </a:pPr>
            <a:r>
              <a:rPr lang="nl-BE" b="0" dirty="0" err="1"/>
              <a:t>models</a:t>
            </a:r>
            <a:r>
              <a:rPr lang="nl-BE" b="0" dirty="0"/>
              <a:t> uit de MVC structuur verbonden aan </a:t>
            </a:r>
            <a:r>
              <a:rPr lang="nl-BE" b="0" dirty="0" err="1"/>
              <a:t>db</a:t>
            </a:r>
            <a:endParaRPr lang="nl-BE" b="0" dirty="0"/>
          </a:p>
          <a:p>
            <a:pPr marL="457200" indent="-457200">
              <a:buFont typeface="Arial" panose="020B0604020202020204" pitchFamily="34" charset="0"/>
              <a:buChar char="•"/>
            </a:pPr>
            <a:endParaRPr lang="nl-BE" dirty="0"/>
          </a:p>
        </p:txBody>
      </p:sp>
      <p:sp>
        <p:nvSpPr>
          <p:cNvPr id="4" name="Tijdelijke aanduiding voor datum 3">
            <a:extLst>
              <a:ext uri="{FF2B5EF4-FFF2-40B4-BE49-F238E27FC236}">
                <a16:creationId xmlns:a16="http://schemas.microsoft.com/office/drawing/2014/main" id="{A858DD18-50CF-47E8-B534-9ACE8F11AC45}"/>
              </a:ext>
            </a:extLst>
          </p:cNvPr>
          <p:cNvSpPr>
            <a:spLocks noGrp="1"/>
          </p:cNvSpPr>
          <p:nvPr>
            <p:ph type="dt" sz="half" idx="10"/>
          </p:nvPr>
        </p:nvSpPr>
        <p:spPr/>
        <p:txBody>
          <a:bodyPr/>
          <a:lstStyle/>
          <a:p>
            <a:fld id="{36086CE3-90FF-5744-87D8-5D36EE4D91CC}" type="datetime1">
              <a:rPr lang="nl-BE" smtClean="0"/>
              <a:t>20/06/2019</a:t>
            </a:fld>
            <a:endParaRPr lang="en-US"/>
          </a:p>
        </p:txBody>
      </p:sp>
      <p:sp>
        <p:nvSpPr>
          <p:cNvPr id="5" name="Tijdelijke aanduiding voor voettekst 4">
            <a:extLst>
              <a:ext uri="{FF2B5EF4-FFF2-40B4-BE49-F238E27FC236}">
                <a16:creationId xmlns:a16="http://schemas.microsoft.com/office/drawing/2014/main" id="{D4838015-9DE4-4054-93B3-F42AB809C51F}"/>
              </a:ext>
            </a:extLst>
          </p:cNvPr>
          <p:cNvSpPr>
            <a:spLocks noGrp="1"/>
          </p:cNvSpPr>
          <p:nvPr>
            <p:ph type="ftr" sz="quarter" idx="11"/>
          </p:nvPr>
        </p:nvSpPr>
        <p:spPr/>
        <p:txBody>
          <a:bodyPr/>
          <a:lstStyle/>
          <a:p>
            <a:r>
              <a:rPr lang="en-US" dirty="0" err="1"/>
              <a:t>Projectenwebsite</a:t>
            </a:r>
            <a:endParaRPr lang="en-US" dirty="0"/>
          </a:p>
        </p:txBody>
      </p:sp>
      <p:sp>
        <p:nvSpPr>
          <p:cNvPr id="6" name="Tijdelijke aanduiding voor dianummer 5">
            <a:extLst>
              <a:ext uri="{FF2B5EF4-FFF2-40B4-BE49-F238E27FC236}">
                <a16:creationId xmlns:a16="http://schemas.microsoft.com/office/drawing/2014/main" id="{639443E6-D792-4991-B3ED-39A95EA37EAC}"/>
              </a:ext>
            </a:extLst>
          </p:cNvPr>
          <p:cNvSpPr>
            <a:spLocks noGrp="1"/>
          </p:cNvSpPr>
          <p:nvPr>
            <p:ph type="sldNum" sz="quarter" idx="12"/>
          </p:nvPr>
        </p:nvSpPr>
        <p:spPr/>
        <p:txBody>
          <a:bodyPr/>
          <a:lstStyle/>
          <a:p>
            <a:fld id="{FCA3638F-6D52-644A-9831-93255061F043}" type="slidenum">
              <a:rPr lang="nl-BE" smtClean="0"/>
              <a:t>11</a:t>
            </a:fld>
            <a:endParaRPr lang="nl-BE"/>
          </a:p>
        </p:txBody>
      </p:sp>
      <p:pic>
        <p:nvPicPr>
          <p:cNvPr id="7" name="Afbeelding 6">
            <a:extLst>
              <a:ext uri="{FF2B5EF4-FFF2-40B4-BE49-F238E27FC236}">
                <a16:creationId xmlns:a16="http://schemas.microsoft.com/office/drawing/2014/main" id="{1BEB8F1E-AB91-4EE1-843C-63E5AE64A68D}"/>
              </a:ext>
            </a:extLst>
          </p:cNvPr>
          <p:cNvPicPr>
            <a:picLocks noChangeAspect="1"/>
          </p:cNvPicPr>
          <p:nvPr/>
        </p:nvPicPr>
        <p:blipFill>
          <a:blip r:embed="rId3"/>
          <a:stretch>
            <a:fillRect/>
          </a:stretch>
        </p:blipFill>
        <p:spPr>
          <a:xfrm>
            <a:off x="681946" y="3357944"/>
            <a:ext cx="7780108" cy="1796383"/>
          </a:xfrm>
          <a:prstGeom prst="rect">
            <a:avLst/>
          </a:prstGeom>
        </p:spPr>
      </p:pic>
      <p:sp>
        <p:nvSpPr>
          <p:cNvPr id="8" name="Ovaal 7">
            <a:extLst>
              <a:ext uri="{FF2B5EF4-FFF2-40B4-BE49-F238E27FC236}">
                <a16:creationId xmlns:a16="http://schemas.microsoft.com/office/drawing/2014/main" id="{C4AD257B-88D7-4B15-A7BB-8142235E469A}"/>
              </a:ext>
            </a:extLst>
          </p:cNvPr>
          <p:cNvSpPr/>
          <p:nvPr/>
        </p:nvSpPr>
        <p:spPr>
          <a:xfrm>
            <a:off x="7284720" y="3931920"/>
            <a:ext cx="874640" cy="294640"/>
          </a:xfrm>
          <a:prstGeom prst="ellipse">
            <a:avLst/>
          </a:prstGeom>
          <a:noFill/>
          <a:ln w="38100">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nl-BE"/>
          </a:p>
        </p:txBody>
      </p:sp>
      <p:sp>
        <p:nvSpPr>
          <p:cNvPr id="9" name="Rechthoek 8"/>
          <p:cNvSpPr/>
          <p:nvPr/>
        </p:nvSpPr>
        <p:spPr>
          <a:xfrm>
            <a:off x="6181511" y="5185678"/>
            <a:ext cx="516488" cy="253916"/>
          </a:xfrm>
          <a:prstGeom prst="rect">
            <a:avLst/>
          </a:prstGeom>
        </p:spPr>
        <p:txBody>
          <a:bodyPr wrap="none">
            <a:spAutoFit/>
          </a:bodyPr>
          <a:lstStyle/>
          <a:p>
            <a:r>
              <a:rPr lang="nl-NL" sz="1050" b="1" dirty="0"/>
              <a:t>Fig. 8:</a:t>
            </a:r>
          </a:p>
        </p:txBody>
      </p:sp>
    </p:spTree>
    <p:extLst>
      <p:ext uri="{BB962C8B-B14F-4D97-AF65-F5344CB8AC3E}">
        <p14:creationId xmlns:p14="http://schemas.microsoft.com/office/powerpoint/2010/main" val="25340382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DA9CB4F-7B99-42EF-921D-8AD590BA748C}"/>
              </a:ext>
            </a:extLst>
          </p:cNvPr>
          <p:cNvSpPr>
            <a:spLocks noGrp="1"/>
          </p:cNvSpPr>
          <p:nvPr>
            <p:ph type="title"/>
          </p:nvPr>
        </p:nvSpPr>
        <p:spPr/>
        <p:txBody>
          <a:bodyPr/>
          <a:lstStyle/>
          <a:p>
            <a:r>
              <a:rPr lang="nl-BE" dirty="0"/>
              <a:t>Voordelen </a:t>
            </a:r>
            <a:r>
              <a:rPr lang="nl-BE" dirty="0" err="1"/>
              <a:t>Laravel</a:t>
            </a:r>
            <a:endParaRPr lang="nl-BE" dirty="0"/>
          </a:p>
        </p:txBody>
      </p:sp>
      <p:sp>
        <p:nvSpPr>
          <p:cNvPr id="3" name="Tijdelijke aanduiding voor inhoud 2">
            <a:extLst>
              <a:ext uri="{FF2B5EF4-FFF2-40B4-BE49-F238E27FC236}">
                <a16:creationId xmlns:a16="http://schemas.microsoft.com/office/drawing/2014/main" id="{ABD6616E-12BB-4FB4-A3C9-10ECB2F0781F}"/>
              </a:ext>
            </a:extLst>
          </p:cNvPr>
          <p:cNvSpPr>
            <a:spLocks noGrp="1"/>
          </p:cNvSpPr>
          <p:nvPr>
            <p:ph idx="1"/>
          </p:nvPr>
        </p:nvSpPr>
        <p:spPr/>
        <p:txBody>
          <a:bodyPr/>
          <a:lstStyle/>
          <a:p>
            <a:pPr marL="457200" indent="-457200">
              <a:buFont typeface="Arial" panose="020B0604020202020204" pitchFamily="34" charset="0"/>
              <a:buChar char="•"/>
            </a:pPr>
            <a:r>
              <a:rPr lang="nl-BE" b="0" dirty="0"/>
              <a:t>open source</a:t>
            </a:r>
          </a:p>
          <a:p>
            <a:pPr marL="457200" indent="-457200">
              <a:buFont typeface="Arial" panose="020B0604020202020204" pitchFamily="34" charset="0"/>
              <a:buChar char="•"/>
            </a:pPr>
            <a:r>
              <a:rPr lang="nl-BE" b="0" dirty="0"/>
              <a:t>simpele en goed leesbare code</a:t>
            </a:r>
          </a:p>
          <a:p>
            <a:pPr marL="457200" indent="-457200">
              <a:buFont typeface="Arial" panose="020B0604020202020204" pitchFamily="34" charset="0"/>
              <a:buChar char="•"/>
            </a:pPr>
            <a:r>
              <a:rPr lang="nl-BE" b="0" dirty="0"/>
              <a:t>ingebouwde functie</a:t>
            </a:r>
          </a:p>
          <a:p>
            <a:pPr marL="457200" indent="-457200">
              <a:buFont typeface="Arial" panose="020B0604020202020204" pitchFamily="34" charset="0"/>
              <a:buChar char="•"/>
            </a:pPr>
            <a:r>
              <a:rPr lang="nl-BE" b="0" dirty="0"/>
              <a:t>gedetailleerde documentatie</a:t>
            </a:r>
          </a:p>
        </p:txBody>
      </p:sp>
      <p:sp>
        <p:nvSpPr>
          <p:cNvPr id="4" name="Tijdelijke aanduiding voor datum 3">
            <a:extLst>
              <a:ext uri="{FF2B5EF4-FFF2-40B4-BE49-F238E27FC236}">
                <a16:creationId xmlns:a16="http://schemas.microsoft.com/office/drawing/2014/main" id="{0DBF245B-71B4-4427-909F-8ACCAD468A7E}"/>
              </a:ext>
            </a:extLst>
          </p:cNvPr>
          <p:cNvSpPr>
            <a:spLocks noGrp="1"/>
          </p:cNvSpPr>
          <p:nvPr>
            <p:ph type="dt" sz="half" idx="10"/>
          </p:nvPr>
        </p:nvSpPr>
        <p:spPr/>
        <p:txBody>
          <a:bodyPr/>
          <a:lstStyle/>
          <a:p>
            <a:fld id="{36086CE3-90FF-5744-87D8-5D36EE4D91CC}" type="datetime1">
              <a:rPr lang="nl-BE" smtClean="0"/>
              <a:t>20/06/2019</a:t>
            </a:fld>
            <a:endParaRPr lang="en-US"/>
          </a:p>
        </p:txBody>
      </p:sp>
      <p:sp>
        <p:nvSpPr>
          <p:cNvPr id="5" name="Tijdelijke aanduiding voor voettekst 4">
            <a:extLst>
              <a:ext uri="{FF2B5EF4-FFF2-40B4-BE49-F238E27FC236}">
                <a16:creationId xmlns:a16="http://schemas.microsoft.com/office/drawing/2014/main" id="{7536DBF2-4D37-473B-BAAC-B08D331CF7BA}"/>
              </a:ext>
            </a:extLst>
          </p:cNvPr>
          <p:cNvSpPr>
            <a:spLocks noGrp="1"/>
          </p:cNvSpPr>
          <p:nvPr>
            <p:ph type="ftr" sz="quarter" idx="11"/>
          </p:nvPr>
        </p:nvSpPr>
        <p:spPr/>
        <p:txBody>
          <a:bodyPr/>
          <a:lstStyle/>
          <a:p>
            <a:r>
              <a:rPr lang="en-US" dirty="0" err="1"/>
              <a:t>Projectenwebsite</a:t>
            </a:r>
            <a:endParaRPr lang="en-US" dirty="0"/>
          </a:p>
        </p:txBody>
      </p:sp>
      <p:sp>
        <p:nvSpPr>
          <p:cNvPr id="6" name="Tijdelijke aanduiding voor dianummer 5">
            <a:extLst>
              <a:ext uri="{FF2B5EF4-FFF2-40B4-BE49-F238E27FC236}">
                <a16:creationId xmlns:a16="http://schemas.microsoft.com/office/drawing/2014/main" id="{F3718890-01E5-4DE8-BD5E-C529C4FF09AF}"/>
              </a:ext>
            </a:extLst>
          </p:cNvPr>
          <p:cNvSpPr>
            <a:spLocks noGrp="1"/>
          </p:cNvSpPr>
          <p:nvPr>
            <p:ph type="sldNum" sz="quarter" idx="12"/>
          </p:nvPr>
        </p:nvSpPr>
        <p:spPr/>
        <p:txBody>
          <a:bodyPr/>
          <a:lstStyle/>
          <a:p>
            <a:fld id="{FCA3638F-6D52-644A-9831-93255061F043}" type="slidenum">
              <a:rPr lang="nl-BE" smtClean="0"/>
              <a:t>12</a:t>
            </a:fld>
            <a:endParaRPr lang="nl-BE"/>
          </a:p>
        </p:txBody>
      </p:sp>
    </p:spTree>
    <p:extLst>
      <p:ext uri="{BB962C8B-B14F-4D97-AF65-F5344CB8AC3E}">
        <p14:creationId xmlns:p14="http://schemas.microsoft.com/office/powerpoint/2010/main" val="36005408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A1B6576-783D-4C4C-BDEB-8318873C167D}"/>
              </a:ext>
            </a:extLst>
          </p:cNvPr>
          <p:cNvSpPr>
            <a:spLocks noGrp="1"/>
          </p:cNvSpPr>
          <p:nvPr>
            <p:ph type="title"/>
          </p:nvPr>
        </p:nvSpPr>
        <p:spPr/>
        <p:txBody>
          <a:bodyPr/>
          <a:lstStyle/>
          <a:p>
            <a:r>
              <a:rPr lang="en-GB" dirty="0" err="1"/>
              <a:t>Databanktype</a:t>
            </a:r>
            <a:endParaRPr lang="x-none" dirty="0"/>
          </a:p>
        </p:txBody>
      </p:sp>
      <p:sp>
        <p:nvSpPr>
          <p:cNvPr id="3" name="Tijdelijke aanduiding voor inhoud 2">
            <a:extLst>
              <a:ext uri="{FF2B5EF4-FFF2-40B4-BE49-F238E27FC236}">
                <a16:creationId xmlns:a16="http://schemas.microsoft.com/office/drawing/2014/main" id="{2F4B9D97-CDE4-433E-AC75-96737999E2B9}"/>
              </a:ext>
            </a:extLst>
          </p:cNvPr>
          <p:cNvSpPr>
            <a:spLocks noGrp="1"/>
          </p:cNvSpPr>
          <p:nvPr>
            <p:ph idx="1"/>
          </p:nvPr>
        </p:nvSpPr>
        <p:spPr/>
        <p:txBody>
          <a:bodyPr/>
          <a:lstStyle/>
          <a:p>
            <a:pPr marL="457200" indent="-457200">
              <a:buFont typeface="Arial" panose="020B0604020202020204" pitchFamily="34" charset="0"/>
              <a:buChar char="•"/>
            </a:pPr>
            <a:r>
              <a:rPr lang="en-GB" b="0" dirty="0" err="1"/>
              <a:t>Geen</a:t>
            </a:r>
            <a:r>
              <a:rPr lang="en-GB" b="0" dirty="0"/>
              <a:t> </a:t>
            </a:r>
            <a:r>
              <a:rPr lang="en-GB" b="0" dirty="0" err="1"/>
              <a:t>toegang</a:t>
            </a:r>
            <a:r>
              <a:rPr lang="en-GB" b="0" dirty="0"/>
              <a:t> tot databank van </a:t>
            </a:r>
            <a:r>
              <a:rPr lang="en-GB" b="0" dirty="0" err="1"/>
              <a:t>Odisee</a:t>
            </a:r>
            <a:endParaRPr lang="en-GB" b="0" dirty="0"/>
          </a:p>
          <a:p>
            <a:pPr marL="457200" indent="-457200">
              <a:buFont typeface="Arial" panose="020B0604020202020204" pitchFamily="34" charset="0"/>
              <a:buChar char="•"/>
            </a:pPr>
            <a:r>
              <a:rPr lang="en-GB" b="0" dirty="0"/>
              <a:t>Laravel </a:t>
            </a:r>
            <a:r>
              <a:rPr lang="nl-BE" b="0" dirty="0"/>
              <a:t>ondersteunt</a:t>
            </a:r>
            <a:r>
              <a:rPr lang="en-GB" b="0" dirty="0"/>
              <a:t> </a:t>
            </a:r>
            <a:r>
              <a:rPr lang="nl-BE" b="0" dirty="0" err="1"/>
              <a:t>MySQL</a:t>
            </a:r>
            <a:r>
              <a:rPr lang="nl-BE" b="0" dirty="0"/>
              <a:t>, </a:t>
            </a:r>
            <a:r>
              <a:rPr lang="nl-BE" b="0" dirty="0" err="1"/>
              <a:t>PostgreSQL</a:t>
            </a:r>
            <a:r>
              <a:rPr lang="nl-BE" b="0" dirty="0"/>
              <a:t>, </a:t>
            </a:r>
            <a:r>
              <a:rPr lang="nl-BE" b="0" dirty="0" err="1"/>
              <a:t>SQLite</a:t>
            </a:r>
            <a:r>
              <a:rPr lang="nl-BE" b="0" dirty="0"/>
              <a:t> en SQL Server</a:t>
            </a:r>
          </a:p>
          <a:p>
            <a:pPr marL="457200" indent="-457200">
              <a:buFont typeface="Arial" panose="020B0604020202020204" pitchFamily="34" charset="0"/>
              <a:buChar char="•"/>
            </a:pPr>
            <a:r>
              <a:rPr lang="en-GB" b="0" dirty="0" err="1"/>
              <a:t>Gekozen</a:t>
            </a:r>
            <a:r>
              <a:rPr lang="en-GB" b="0" dirty="0"/>
              <a:t> </a:t>
            </a:r>
            <a:r>
              <a:rPr lang="en-GB" b="0" dirty="0" err="1"/>
              <a:t>voor</a:t>
            </a:r>
            <a:r>
              <a:rPr lang="en-GB" b="0" dirty="0"/>
              <a:t> MySQL</a:t>
            </a:r>
            <a:endParaRPr lang="x-none" b="0" dirty="0"/>
          </a:p>
        </p:txBody>
      </p:sp>
      <p:sp>
        <p:nvSpPr>
          <p:cNvPr id="4" name="Tijdelijke aanduiding voor datum 3">
            <a:extLst>
              <a:ext uri="{FF2B5EF4-FFF2-40B4-BE49-F238E27FC236}">
                <a16:creationId xmlns:a16="http://schemas.microsoft.com/office/drawing/2014/main" id="{139CD11D-DE1F-43FF-8403-EEBC30F71348}"/>
              </a:ext>
            </a:extLst>
          </p:cNvPr>
          <p:cNvSpPr>
            <a:spLocks noGrp="1"/>
          </p:cNvSpPr>
          <p:nvPr>
            <p:ph type="dt" sz="half" idx="10"/>
          </p:nvPr>
        </p:nvSpPr>
        <p:spPr/>
        <p:txBody>
          <a:bodyPr/>
          <a:lstStyle/>
          <a:p>
            <a:fld id="{36086CE3-90FF-5744-87D8-5D36EE4D91CC}" type="datetime1">
              <a:rPr lang="x-none" smtClean="0"/>
              <a:t>20/06/2019</a:t>
            </a:fld>
            <a:endParaRPr lang="en-US"/>
          </a:p>
        </p:txBody>
      </p:sp>
      <p:sp>
        <p:nvSpPr>
          <p:cNvPr id="5" name="Tijdelijke aanduiding voor voettekst 4">
            <a:extLst>
              <a:ext uri="{FF2B5EF4-FFF2-40B4-BE49-F238E27FC236}">
                <a16:creationId xmlns:a16="http://schemas.microsoft.com/office/drawing/2014/main" id="{1B05946A-F795-41F8-8049-E610D719501B}"/>
              </a:ext>
            </a:extLst>
          </p:cNvPr>
          <p:cNvSpPr>
            <a:spLocks noGrp="1"/>
          </p:cNvSpPr>
          <p:nvPr>
            <p:ph type="ftr" sz="quarter" idx="11"/>
          </p:nvPr>
        </p:nvSpPr>
        <p:spPr/>
        <p:txBody>
          <a:bodyPr/>
          <a:lstStyle/>
          <a:p>
            <a:r>
              <a:rPr lang="en-US" dirty="0" err="1"/>
              <a:t>Projectenwebsite</a:t>
            </a:r>
            <a:endParaRPr lang="en-US" dirty="0"/>
          </a:p>
        </p:txBody>
      </p:sp>
      <p:sp>
        <p:nvSpPr>
          <p:cNvPr id="6" name="Tijdelijke aanduiding voor dianummer 5">
            <a:extLst>
              <a:ext uri="{FF2B5EF4-FFF2-40B4-BE49-F238E27FC236}">
                <a16:creationId xmlns:a16="http://schemas.microsoft.com/office/drawing/2014/main" id="{779932FE-2DFF-43D5-9586-4B57E35F22B0}"/>
              </a:ext>
            </a:extLst>
          </p:cNvPr>
          <p:cNvSpPr>
            <a:spLocks noGrp="1"/>
          </p:cNvSpPr>
          <p:nvPr>
            <p:ph type="sldNum" sz="quarter" idx="12"/>
          </p:nvPr>
        </p:nvSpPr>
        <p:spPr/>
        <p:txBody>
          <a:bodyPr/>
          <a:lstStyle/>
          <a:p>
            <a:fld id="{FCA3638F-6D52-644A-9831-93255061F043}" type="slidenum">
              <a:rPr lang="nl-BE" smtClean="0"/>
              <a:t>13</a:t>
            </a:fld>
            <a:endParaRPr lang="nl-BE"/>
          </a:p>
        </p:txBody>
      </p:sp>
    </p:spTree>
    <p:extLst>
      <p:ext uri="{BB962C8B-B14F-4D97-AF65-F5344CB8AC3E}">
        <p14:creationId xmlns:p14="http://schemas.microsoft.com/office/powerpoint/2010/main" val="24571048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Afbeelding 19">
            <a:extLst>
              <a:ext uri="{FF2B5EF4-FFF2-40B4-BE49-F238E27FC236}">
                <a16:creationId xmlns:a16="http://schemas.microsoft.com/office/drawing/2014/main" id="{C18CA970-290A-44FC-9EAB-D0888DF29446}"/>
              </a:ext>
            </a:extLst>
          </p:cNvPr>
          <p:cNvPicPr>
            <a:picLocks noChangeAspect="1"/>
          </p:cNvPicPr>
          <p:nvPr/>
        </p:nvPicPr>
        <p:blipFill>
          <a:blip r:embed="rId2"/>
          <a:stretch>
            <a:fillRect/>
          </a:stretch>
        </p:blipFill>
        <p:spPr>
          <a:xfrm>
            <a:off x="457199" y="989661"/>
            <a:ext cx="7933083" cy="4933364"/>
          </a:xfrm>
          <a:prstGeom prst="rect">
            <a:avLst/>
          </a:prstGeom>
        </p:spPr>
      </p:pic>
      <p:sp>
        <p:nvSpPr>
          <p:cNvPr id="2" name="Titel 1"/>
          <p:cNvSpPr>
            <a:spLocks noGrp="1"/>
          </p:cNvSpPr>
          <p:nvPr>
            <p:ph type="title"/>
          </p:nvPr>
        </p:nvSpPr>
        <p:spPr/>
        <p:txBody>
          <a:bodyPr/>
          <a:lstStyle/>
          <a:p>
            <a:r>
              <a:rPr lang="nl-NL" dirty="0"/>
              <a:t> Databankmodel</a:t>
            </a:r>
          </a:p>
        </p:txBody>
      </p:sp>
      <p:sp>
        <p:nvSpPr>
          <p:cNvPr id="4" name="Tijdelijke aanduiding voor datum 3"/>
          <p:cNvSpPr>
            <a:spLocks noGrp="1"/>
          </p:cNvSpPr>
          <p:nvPr>
            <p:ph type="dt" sz="half" idx="10"/>
          </p:nvPr>
        </p:nvSpPr>
        <p:spPr/>
        <p:txBody>
          <a:bodyPr/>
          <a:lstStyle/>
          <a:p>
            <a:fld id="{36086CE3-90FF-5744-87D8-5D36EE4D91CC}" type="datetime1">
              <a:rPr lang="x-none"/>
              <a:pPr/>
              <a:t>20/06/2019</a:t>
            </a:fld>
            <a:endParaRPr lang="nl-NL" dirty="0"/>
          </a:p>
        </p:txBody>
      </p:sp>
      <p:sp>
        <p:nvSpPr>
          <p:cNvPr id="5" name="Tijdelijke aanduiding voor voettekst 4"/>
          <p:cNvSpPr>
            <a:spLocks noGrp="1"/>
          </p:cNvSpPr>
          <p:nvPr>
            <p:ph type="ftr" sz="quarter" idx="11"/>
          </p:nvPr>
        </p:nvSpPr>
        <p:spPr/>
        <p:txBody>
          <a:bodyPr/>
          <a:lstStyle/>
          <a:p>
            <a:r>
              <a:rPr lang="en-US" dirty="0" err="1"/>
              <a:t>Projectenwebsite</a:t>
            </a:r>
            <a:endParaRPr lang="en-US" dirty="0"/>
          </a:p>
        </p:txBody>
      </p:sp>
      <p:sp>
        <p:nvSpPr>
          <p:cNvPr id="6" name="Tijdelijke aanduiding voor dianummer 5"/>
          <p:cNvSpPr>
            <a:spLocks noGrp="1"/>
          </p:cNvSpPr>
          <p:nvPr>
            <p:ph type="sldNum" sz="quarter" idx="12"/>
          </p:nvPr>
        </p:nvSpPr>
        <p:spPr/>
        <p:txBody>
          <a:bodyPr/>
          <a:lstStyle/>
          <a:p>
            <a:fld id="{FCA3638F-6D52-644A-9831-93255061F043}" type="slidenum">
              <a:rPr lang="nl-NL" smtClean="0"/>
              <a:t>14</a:t>
            </a:fld>
            <a:endParaRPr lang="nl-NL"/>
          </a:p>
        </p:txBody>
      </p:sp>
      <p:sp>
        <p:nvSpPr>
          <p:cNvPr id="15" name="Ovaal 14">
            <a:extLst>
              <a:ext uri="{FF2B5EF4-FFF2-40B4-BE49-F238E27FC236}">
                <a16:creationId xmlns:a16="http://schemas.microsoft.com/office/drawing/2014/main" id="{C4DB2DC7-E5B6-42CD-8046-FAE61D66D232}"/>
              </a:ext>
            </a:extLst>
          </p:cNvPr>
          <p:cNvSpPr/>
          <p:nvPr/>
        </p:nvSpPr>
        <p:spPr>
          <a:xfrm>
            <a:off x="2578398" y="1081940"/>
            <a:ext cx="2021034" cy="3431870"/>
          </a:xfrm>
          <a:prstGeom prst="ellipse">
            <a:avLst/>
          </a:prstGeom>
          <a:noFill/>
          <a:ln w="2857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x-none"/>
          </a:p>
        </p:txBody>
      </p:sp>
      <p:sp>
        <p:nvSpPr>
          <p:cNvPr id="16" name="Ovaal 15">
            <a:extLst>
              <a:ext uri="{FF2B5EF4-FFF2-40B4-BE49-F238E27FC236}">
                <a16:creationId xmlns:a16="http://schemas.microsoft.com/office/drawing/2014/main" id="{D3EF9A44-ED2A-474E-BAA5-438A598FC5A6}"/>
              </a:ext>
            </a:extLst>
          </p:cNvPr>
          <p:cNvSpPr/>
          <p:nvPr/>
        </p:nvSpPr>
        <p:spPr>
          <a:xfrm>
            <a:off x="6730194" y="2075688"/>
            <a:ext cx="173736" cy="978408"/>
          </a:xfrm>
          <a:prstGeom prst="ellipse">
            <a:avLst/>
          </a:prstGeom>
          <a:noFill/>
          <a:ln w="2857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x-none"/>
          </a:p>
        </p:txBody>
      </p:sp>
      <p:sp>
        <p:nvSpPr>
          <p:cNvPr id="21" name="Ovaal 20">
            <a:extLst>
              <a:ext uri="{FF2B5EF4-FFF2-40B4-BE49-F238E27FC236}">
                <a16:creationId xmlns:a16="http://schemas.microsoft.com/office/drawing/2014/main" id="{2E22BC96-FC24-48B0-96C6-DB3FEAD6A537}"/>
              </a:ext>
            </a:extLst>
          </p:cNvPr>
          <p:cNvSpPr/>
          <p:nvPr/>
        </p:nvSpPr>
        <p:spPr>
          <a:xfrm>
            <a:off x="6817062" y="4690872"/>
            <a:ext cx="173736" cy="896437"/>
          </a:xfrm>
          <a:prstGeom prst="ellipse">
            <a:avLst/>
          </a:prstGeom>
          <a:noFill/>
          <a:ln w="2857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x-none"/>
          </a:p>
        </p:txBody>
      </p:sp>
      <p:sp>
        <p:nvSpPr>
          <p:cNvPr id="3" name="Rechthoek 2"/>
          <p:cNvSpPr/>
          <p:nvPr/>
        </p:nvSpPr>
        <p:spPr>
          <a:xfrm>
            <a:off x="6477541" y="5855913"/>
            <a:ext cx="2209259" cy="415498"/>
          </a:xfrm>
          <a:prstGeom prst="rect">
            <a:avLst/>
          </a:prstGeom>
        </p:spPr>
        <p:txBody>
          <a:bodyPr wrap="none">
            <a:spAutoFit/>
          </a:bodyPr>
          <a:lstStyle/>
          <a:p>
            <a:r>
              <a:rPr lang="nl-NL" sz="1050" b="1" dirty="0"/>
              <a:t>Fig. 9:Representatie databankmodel</a:t>
            </a:r>
          </a:p>
          <a:p>
            <a:endParaRPr lang="nl-NL" sz="1050" b="1" dirty="0"/>
          </a:p>
        </p:txBody>
      </p:sp>
    </p:spTree>
    <p:extLst>
      <p:ext uri="{BB962C8B-B14F-4D97-AF65-F5344CB8AC3E}">
        <p14:creationId xmlns:p14="http://schemas.microsoft.com/office/powerpoint/2010/main" val="291452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21"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27E0325-7AE9-4F7C-A267-CADCB667E89A}"/>
              </a:ext>
            </a:extLst>
          </p:cNvPr>
          <p:cNvSpPr>
            <a:spLocks noGrp="1"/>
          </p:cNvSpPr>
          <p:nvPr>
            <p:ph type="title"/>
          </p:nvPr>
        </p:nvSpPr>
        <p:spPr/>
        <p:txBody>
          <a:bodyPr/>
          <a:lstStyle/>
          <a:p>
            <a:r>
              <a:rPr lang="en-GB" dirty="0"/>
              <a:t>Migrations &amp; </a:t>
            </a:r>
            <a:r>
              <a:rPr lang="en-GB" dirty="0" err="1"/>
              <a:t>Seeders</a:t>
            </a:r>
            <a:endParaRPr lang="x-none" dirty="0"/>
          </a:p>
        </p:txBody>
      </p:sp>
      <p:sp>
        <p:nvSpPr>
          <p:cNvPr id="3" name="Tijdelijke aanduiding voor inhoud 2">
            <a:extLst>
              <a:ext uri="{FF2B5EF4-FFF2-40B4-BE49-F238E27FC236}">
                <a16:creationId xmlns:a16="http://schemas.microsoft.com/office/drawing/2014/main" id="{BD8B50AA-022B-4162-B2E6-9F27C8DB7BFC}"/>
              </a:ext>
            </a:extLst>
          </p:cNvPr>
          <p:cNvSpPr>
            <a:spLocks noGrp="1"/>
          </p:cNvSpPr>
          <p:nvPr>
            <p:ph idx="1"/>
          </p:nvPr>
        </p:nvSpPr>
        <p:spPr/>
        <p:txBody>
          <a:bodyPr/>
          <a:lstStyle/>
          <a:p>
            <a:pPr marL="457200" indent="-457200">
              <a:buFont typeface="Arial" panose="020B0604020202020204" pitchFamily="34" charset="0"/>
              <a:buChar char="•"/>
            </a:pPr>
            <a:r>
              <a:rPr lang="en-GB" b="0" dirty="0" err="1"/>
              <a:t>Vanuit</a:t>
            </a:r>
            <a:r>
              <a:rPr lang="en-GB" b="0" dirty="0"/>
              <a:t> Laravel </a:t>
            </a:r>
            <a:r>
              <a:rPr lang="en-GB" b="0" dirty="0" err="1"/>
              <a:t>zelf</a:t>
            </a:r>
            <a:endParaRPr lang="en-GB" b="0" dirty="0"/>
          </a:p>
          <a:p>
            <a:endParaRPr lang="x-none" dirty="0"/>
          </a:p>
        </p:txBody>
      </p:sp>
      <p:sp>
        <p:nvSpPr>
          <p:cNvPr id="4" name="Tijdelijke aanduiding voor datum 3">
            <a:extLst>
              <a:ext uri="{FF2B5EF4-FFF2-40B4-BE49-F238E27FC236}">
                <a16:creationId xmlns:a16="http://schemas.microsoft.com/office/drawing/2014/main" id="{65193F21-C702-4D1C-9D67-845E8B1B85CE}"/>
              </a:ext>
            </a:extLst>
          </p:cNvPr>
          <p:cNvSpPr>
            <a:spLocks noGrp="1"/>
          </p:cNvSpPr>
          <p:nvPr>
            <p:ph type="dt" sz="half" idx="10"/>
          </p:nvPr>
        </p:nvSpPr>
        <p:spPr/>
        <p:txBody>
          <a:bodyPr/>
          <a:lstStyle/>
          <a:p>
            <a:fld id="{36086CE3-90FF-5744-87D8-5D36EE4D91CC}" type="datetime1">
              <a:rPr lang="x-none" smtClean="0"/>
              <a:t>20/06/2019</a:t>
            </a:fld>
            <a:endParaRPr lang="en-US"/>
          </a:p>
        </p:txBody>
      </p:sp>
      <p:sp>
        <p:nvSpPr>
          <p:cNvPr id="5" name="Tijdelijke aanduiding voor voettekst 4">
            <a:extLst>
              <a:ext uri="{FF2B5EF4-FFF2-40B4-BE49-F238E27FC236}">
                <a16:creationId xmlns:a16="http://schemas.microsoft.com/office/drawing/2014/main" id="{6768CA2C-7C5E-43E0-BA74-B6D52230E262}"/>
              </a:ext>
            </a:extLst>
          </p:cNvPr>
          <p:cNvSpPr>
            <a:spLocks noGrp="1"/>
          </p:cNvSpPr>
          <p:nvPr>
            <p:ph type="ftr" sz="quarter" idx="11"/>
          </p:nvPr>
        </p:nvSpPr>
        <p:spPr/>
        <p:txBody>
          <a:bodyPr/>
          <a:lstStyle/>
          <a:p>
            <a:r>
              <a:rPr lang="en-US" dirty="0" err="1"/>
              <a:t>Projectenwebsite</a:t>
            </a:r>
            <a:endParaRPr lang="en-US" dirty="0"/>
          </a:p>
        </p:txBody>
      </p:sp>
      <p:sp>
        <p:nvSpPr>
          <p:cNvPr id="6" name="Tijdelijke aanduiding voor dianummer 5">
            <a:extLst>
              <a:ext uri="{FF2B5EF4-FFF2-40B4-BE49-F238E27FC236}">
                <a16:creationId xmlns:a16="http://schemas.microsoft.com/office/drawing/2014/main" id="{0728068E-EDBC-4173-B2A6-E0A57A62276D}"/>
              </a:ext>
            </a:extLst>
          </p:cNvPr>
          <p:cNvSpPr>
            <a:spLocks noGrp="1"/>
          </p:cNvSpPr>
          <p:nvPr>
            <p:ph type="sldNum" sz="quarter" idx="12"/>
          </p:nvPr>
        </p:nvSpPr>
        <p:spPr/>
        <p:txBody>
          <a:bodyPr/>
          <a:lstStyle/>
          <a:p>
            <a:fld id="{FCA3638F-6D52-644A-9831-93255061F043}" type="slidenum">
              <a:rPr lang="nl-BE" smtClean="0"/>
              <a:t>15</a:t>
            </a:fld>
            <a:endParaRPr lang="nl-BE"/>
          </a:p>
        </p:txBody>
      </p:sp>
      <p:pic>
        <p:nvPicPr>
          <p:cNvPr id="7" name="Afbeelding 6">
            <a:extLst>
              <a:ext uri="{FF2B5EF4-FFF2-40B4-BE49-F238E27FC236}">
                <a16:creationId xmlns:a16="http://schemas.microsoft.com/office/drawing/2014/main" id="{5CA02B82-39B1-46D2-8744-E40CD5E6FD46}"/>
              </a:ext>
            </a:extLst>
          </p:cNvPr>
          <p:cNvPicPr>
            <a:picLocks noChangeAspect="1"/>
          </p:cNvPicPr>
          <p:nvPr/>
        </p:nvPicPr>
        <p:blipFill>
          <a:blip r:embed="rId2"/>
          <a:stretch>
            <a:fillRect/>
          </a:stretch>
        </p:blipFill>
        <p:spPr>
          <a:xfrm>
            <a:off x="874345" y="2195580"/>
            <a:ext cx="4909359" cy="3181265"/>
          </a:xfrm>
          <a:prstGeom prst="rect">
            <a:avLst/>
          </a:prstGeom>
        </p:spPr>
      </p:pic>
      <p:pic>
        <p:nvPicPr>
          <p:cNvPr id="8" name="Afbeelding 7">
            <a:extLst>
              <a:ext uri="{FF2B5EF4-FFF2-40B4-BE49-F238E27FC236}">
                <a16:creationId xmlns:a16="http://schemas.microsoft.com/office/drawing/2014/main" id="{7155B5B9-DB47-4979-AE44-7326871BE73C}"/>
              </a:ext>
            </a:extLst>
          </p:cNvPr>
          <p:cNvPicPr>
            <a:picLocks noChangeAspect="1"/>
          </p:cNvPicPr>
          <p:nvPr/>
        </p:nvPicPr>
        <p:blipFill rotWithShape="1">
          <a:blip r:embed="rId3"/>
          <a:srcRect b="18973"/>
          <a:stretch/>
        </p:blipFill>
        <p:spPr>
          <a:xfrm>
            <a:off x="874345" y="2195580"/>
            <a:ext cx="5257225" cy="3371756"/>
          </a:xfrm>
          <a:prstGeom prst="rect">
            <a:avLst/>
          </a:prstGeom>
        </p:spPr>
      </p:pic>
      <p:sp>
        <p:nvSpPr>
          <p:cNvPr id="10" name="Rechthoek 9"/>
          <p:cNvSpPr/>
          <p:nvPr/>
        </p:nvSpPr>
        <p:spPr>
          <a:xfrm>
            <a:off x="4564852" y="5728955"/>
            <a:ext cx="585417" cy="253916"/>
          </a:xfrm>
          <a:prstGeom prst="rect">
            <a:avLst/>
          </a:prstGeom>
        </p:spPr>
        <p:txBody>
          <a:bodyPr wrap="none">
            <a:spAutoFit/>
          </a:bodyPr>
          <a:lstStyle/>
          <a:p>
            <a:r>
              <a:rPr lang="nl-NL" sz="1050" b="1" dirty="0"/>
              <a:t>Fig. 10:</a:t>
            </a:r>
          </a:p>
        </p:txBody>
      </p:sp>
    </p:spTree>
    <p:extLst>
      <p:ext uri="{BB962C8B-B14F-4D97-AF65-F5344CB8AC3E}">
        <p14:creationId xmlns:p14="http://schemas.microsoft.com/office/powerpoint/2010/main" val="1971637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5610F4B-500D-4517-8FBA-48DC95D98A0A}"/>
              </a:ext>
            </a:extLst>
          </p:cNvPr>
          <p:cNvSpPr>
            <a:spLocks noGrp="1"/>
          </p:cNvSpPr>
          <p:nvPr>
            <p:ph type="title"/>
          </p:nvPr>
        </p:nvSpPr>
        <p:spPr/>
        <p:txBody>
          <a:bodyPr/>
          <a:lstStyle/>
          <a:p>
            <a:r>
              <a:rPr lang="en-GB" dirty="0" err="1"/>
              <a:t>Eloquente</a:t>
            </a:r>
            <a:r>
              <a:rPr lang="en-GB" dirty="0"/>
              <a:t> </a:t>
            </a:r>
            <a:r>
              <a:rPr lang="en-GB" dirty="0" err="1"/>
              <a:t>modellen</a:t>
            </a:r>
            <a:endParaRPr lang="x-none" dirty="0"/>
          </a:p>
        </p:txBody>
      </p:sp>
      <p:sp>
        <p:nvSpPr>
          <p:cNvPr id="3" name="Tijdelijke aanduiding voor inhoud 2">
            <a:extLst>
              <a:ext uri="{FF2B5EF4-FFF2-40B4-BE49-F238E27FC236}">
                <a16:creationId xmlns:a16="http://schemas.microsoft.com/office/drawing/2014/main" id="{4EDA32D7-BE3E-4074-8BBF-7A2FA8446527}"/>
              </a:ext>
            </a:extLst>
          </p:cNvPr>
          <p:cNvSpPr>
            <a:spLocks noGrp="1"/>
          </p:cNvSpPr>
          <p:nvPr>
            <p:ph idx="1"/>
          </p:nvPr>
        </p:nvSpPr>
        <p:spPr/>
        <p:txBody>
          <a:bodyPr/>
          <a:lstStyle/>
          <a:p>
            <a:pPr marL="457200" indent="-457200">
              <a:buFont typeface="Arial" panose="020B0604020202020204" pitchFamily="34" charset="0"/>
              <a:buChar char="•"/>
            </a:pPr>
            <a:r>
              <a:rPr lang="en-GB" b="0" dirty="0"/>
              <a:t>1 model/ </a:t>
            </a:r>
            <a:r>
              <a:rPr lang="en-GB" b="0" dirty="0" err="1"/>
              <a:t>databanktabel</a:t>
            </a:r>
            <a:endParaRPr lang="en-GB" b="0" dirty="0"/>
          </a:p>
          <a:p>
            <a:pPr marL="457200" indent="-457200">
              <a:buFont typeface="Arial" panose="020B0604020202020204" pitchFamily="34" charset="0"/>
              <a:buChar char="•"/>
            </a:pPr>
            <a:r>
              <a:rPr lang="en-GB" b="0" dirty="0" err="1"/>
              <a:t>Nadruk</a:t>
            </a:r>
            <a:r>
              <a:rPr lang="en-GB" b="0" dirty="0"/>
              <a:t> op </a:t>
            </a:r>
            <a:r>
              <a:rPr lang="en-GB" b="0" dirty="0" err="1"/>
              <a:t>beveiliging</a:t>
            </a:r>
            <a:endParaRPr lang="en-GB" b="0" dirty="0"/>
          </a:p>
          <a:p>
            <a:endParaRPr lang="x-none" b="0" dirty="0"/>
          </a:p>
        </p:txBody>
      </p:sp>
      <p:sp>
        <p:nvSpPr>
          <p:cNvPr id="4" name="Tijdelijke aanduiding voor datum 3">
            <a:extLst>
              <a:ext uri="{FF2B5EF4-FFF2-40B4-BE49-F238E27FC236}">
                <a16:creationId xmlns:a16="http://schemas.microsoft.com/office/drawing/2014/main" id="{E79D7ED7-D036-4E7D-8F03-98C306F06F6E}"/>
              </a:ext>
            </a:extLst>
          </p:cNvPr>
          <p:cNvSpPr>
            <a:spLocks noGrp="1"/>
          </p:cNvSpPr>
          <p:nvPr>
            <p:ph type="dt" sz="half" idx="10"/>
          </p:nvPr>
        </p:nvSpPr>
        <p:spPr/>
        <p:txBody>
          <a:bodyPr/>
          <a:lstStyle/>
          <a:p>
            <a:fld id="{36086CE3-90FF-5744-87D8-5D36EE4D91CC}" type="datetime1">
              <a:rPr lang="x-none" smtClean="0"/>
              <a:t>20/06/2019</a:t>
            </a:fld>
            <a:endParaRPr lang="en-US"/>
          </a:p>
        </p:txBody>
      </p:sp>
      <p:sp>
        <p:nvSpPr>
          <p:cNvPr id="5" name="Tijdelijke aanduiding voor voettekst 4">
            <a:extLst>
              <a:ext uri="{FF2B5EF4-FFF2-40B4-BE49-F238E27FC236}">
                <a16:creationId xmlns:a16="http://schemas.microsoft.com/office/drawing/2014/main" id="{E8BD060F-647B-402A-8D23-AD9D753D873C}"/>
              </a:ext>
            </a:extLst>
          </p:cNvPr>
          <p:cNvSpPr>
            <a:spLocks noGrp="1"/>
          </p:cNvSpPr>
          <p:nvPr>
            <p:ph type="ftr" sz="quarter" idx="11"/>
          </p:nvPr>
        </p:nvSpPr>
        <p:spPr/>
        <p:txBody>
          <a:bodyPr/>
          <a:lstStyle/>
          <a:p>
            <a:r>
              <a:rPr lang="en-US" dirty="0" err="1"/>
              <a:t>Projectenwebsite</a:t>
            </a:r>
            <a:endParaRPr lang="en-US" dirty="0"/>
          </a:p>
        </p:txBody>
      </p:sp>
      <p:sp>
        <p:nvSpPr>
          <p:cNvPr id="6" name="Tijdelijke aanduiding voor dianummer 5">
            <a:extLst>
              <a:ext uri="{FF2B5EF4-FFF2-40B4-BE49-F238E27FC236}">
                <a16:creationId xmlns:a16="http://schemas.microsoft.com/office/drawing/2014/main" id="{FA6D514E-4922-4703-BE84-8713AF8D66B5}"/>
              </a:ext>
            </a:extLst>
          </p:cNvPr>
          <p:cNvSpPr>
            <a:spLocks noGrp="1"/>
          </p:cNvSpPr>
          <p:nvPr>
            <p:ph type="sldNum" sz="quarter" idx="12"/>
          </p:nvPr>
        </p:nvSpPr>
        <p:spPr/>
        <p:txBody>
          <a:bodyPr/>
          <a:lstStyle/>
          <a:p>
            <a:fld id="{FCA3638F-6D52-644A-9831-93255061F043}" type="slidenum">
              <a:rPr lang="nl-BE" smtClean="0"/>
              <a:t>16</a:t>
            </a:fld>
            <a:endParaRPr lang="nl-BE"/>
          </a:p>
        </p:txBody>
      </p:sp>
      <p:pic>
        <p:nvPicPr>
          <p:cNvPr id="7" name="Afbeelding 6">
            <a:extLst>
              <a:ext uri="{FF2B5EF4-FFF2-40B4-BE49-F238E27FC236}">
                <a16:creationId xmlns:a16="http://schemas.microsoft.com/office/drawing/2014/main" id="{913EF546-9083-40B5-B57D-AC5D27AB483C}"/>
              </a:ext>
            </a:extLst>
          </p:cNvPr>
          <p:cNvPicPr>
            <a:picLocks noChangeAspect="1"/>
          </p:cNvPicPr>
          <p:nvPr/>
        </p:nvPicPr>
        <p:blipFill>
          <a:blip r:embed="rId2"/>
          <a:stretch>
            <a:fillRect/>
          </a:stretch>
        </p:blipFill>
        <p:spPr>
          <a:xfrm>
            <a:off x="683606" y="3014733"/>
            <a:ext cx="6148169" cy="2736843"/>
          </a:xfrm>
          <a:prstGeom prst="rect">
            <a:avLst/>
          </a:prstGeom>
        </p:spPr>
      </p:pic>
      <p:sp>
        <p:nvSpPr>
          <p:cNvPr id="8" name="Rechthoek 7"/>
          <p:cNvSpPr/>
          <p:nvPr/>
        </p:nvSpPr>
        <p:spPr>
          <a:xfrm>
            <a:off x="3583339" y="5751576"/>
            <a:ext cx="585417" cy="415498"/>
          </a:xfrm>
          <a:prstGeom prst="rect">
            <a:avLst/>
          </a:prstGeom>
        </p:spPr>
        <p:txBody>
          <a:bodyPr wrap="none">
            <a:spAutoFit/>
          </a:bodyPr>
          <a:lstStyle/>
          <a:p>
            <a:r>
              <a:rPr lang="nl-NL" sz="1050" b="1" dirty="0"/>
              <a:t>Fig. 11:</a:t>
            </a:r>
          </a:p>
          <a:p>
            <a:endParaRPr lang="nl-NL" sz="1050" b="1" dirty="0"/>
          </a:p>
        </p:txBody>
      </p:sp>
    </p:spTree>
    <p:extLst>
      <p:ext uri="{BB962C8B-B14F-4D97-AF65-F5344CB8AC3E}">
        <p14:creationId xmlns:p14="http://schemas.microsoft.com/office/powerpoint/2010/main" val="17389556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94228" y="1388978"/>
            <a:ext cx="8028852" cy="1143000"/>
          </a:xfrm>
        </p:spPr>
        <p:txBody>
          <a:bodyPr/>
          <a:lstStyle/>
          <a:p>
            <a:r>
              <a:rPr lang="en-US" dirty="0"/>
              <a:t>4. Frontend</a:t>
            </a:r>
          </a:p>
        </p:txBody>
      </p:sp>
      <p:sp>
        <p:nvSpPr>
          <p:cNvPr id="5" name="Content Placeholder 4"/>
          <p:cNvSpPr>
            <a:spLocks noGrp="1"/>
          </p:cNvSpPr>
          <p:nvPr>
            <p:ph idx="1"/>
          </p:nvPr>
        </p:nvSpPr>
        <p:spPr>
          <a:xfrm>
            <a:off x="657948" y="3543300"/>
            <a:ext cx="8028852" cy="809625"/>
          </a:xfrm>
        </p:spPr>
        <p:txBody>
          <a:bodyPr/>
          <a:lstStyle/>
          <a:p>
            <a:r>
              <a:rPr lang="en-US" dirty="0"/>
              <a:t> </a:t>
            </a:r>
          </a:p>
        </p:txBody>
      </p:sp>
      <p:sp>
        <p:nvSpPr>
          <p:cNvPr id="6" name="Date Placeholder 5"/>
          <p:cNvSpPr>
            <a:spLocks noGrp="1"/>
          </p:cNvSpPr>
          <p:nvPr>
            <p:ph type="dt" sz="half" idx="10"/>
          </p:nvPr>
        </p:nvSpPr>
        <p:spPr/>
        <p:txBody>
          <a:bodyPr/>
          <a:lstStyle/>
          <a:p>
            <a:fld id="{DB4E9D77-C996-DF40-82BF-4D0EB0C0014F}" type="datetime1">
              <a:rPr lang="nl-NL"/>
              <a:t>20-6-2019</a:t>
            </a:fld>
            <a:endParaRPr lang="en-US"/>
          </a:p>
        </p:txBody>
      </p:sp>
      <p:sp>
        <p:nvSpPr>
          <p:cNvPr id="7" name="Footer Placeholder 6"/>
          <p:cNvSpPr>
            <a:spLocks noGrp="1"/>
          </p:cNvSpPr>
          <p:nvPr>
            <p:ph type="ftr" sz="quarter" idx="11"/>
          </p:nvPr>
        </p:nvSpPr>
        <p:spPr/>
        <p:txBody>
          <a:bodyPr/>
          <a:lstStyle/>
          <a:p>
            <a:r>
              <a:rPr lang="en-US" dirty="0" err="1"/>
              <a:t>Projectenwebsite</a:t>
            </a:r>
            <a:endParaRPr lang="en-US" dirty="0"/>
          </a:p>
        </p:txBody>
      </p:sp>
      <p:sp>
        <p:nvSpPr>
          <p:cNvPr id="8" name="Slide Number Placeholder 7"/>
          <p:cNvSpPr>
            <a:spLocks noGrp="1"/>
          </p:cNvSpPr>
          <p:nvPr>
            <p:ph type="sldNum" sz="quarter" idx="12"/>
          </p:nvPr>
        </p:nvSpPr>
        <p:spPr/>
        <p:txBody>
          <a:bodyPr/>
          <a:lstStyle/>
          <a:p>
            <a:fld id="{FCA3638F-6D52-644A-9831-93255061F043}" type="slidenum">
              <a:rPr lang="en-US"/>
              <a:t>17</a:t>
            </a:fld>
            <a:endParaRPr lang="en-US"/>
          </a:p>
        </p:txBody>
      </p:sp>
      <p:sp>
        <p:nvSpPr>
          <p:cNvPr id="9" name="Text Placeholder 2"/>
          <p:cNvSpPr txBox="1">
            <a:spLocks/>
          </p:cNvSpPr>
          <p:nvPr/>
        </p:nvSpPr>
        <p:spPr>
          <a:xfrm>
            <a:off x="1012760" y="3780402"/>
            <a:ext cx="8455090" cy="1879600"/>
          </a:xfrm>
          <a:prstGeom prst="rect">
            <a:avLst/>
          </a:prstGeom>
        </p:spPr>
        <p:txBody>
          <a:bodyPr vert="horz" lIns="91440" tIns="45720" rIns="91440" bIns="45720" rtlCol="0">
            <a:normAutofit/>
          </a:bodyPr>
          <a:lstStyle>
            <a:lvl1pPr marL="0" indent="0" algn="l" defTabSz="457200" rtl="0" eaLnBrk="1" latinLnBrk="0" hangingPunct="1">
              <a:lnSpc>
                <a:spcPct val="120000"/>
              </a:lnSpc>
              <a:spcBef>
                <a:spcPct val="20000"/>
              </a:spcBef>
              <a:buFont typeface="Arial"/>
              <a:buNone/>
              <a:defRPr sz="3000" b="1" kern="1200">
                <a:solidFill>
                  <a:schemeClr val="tx1"/>
                </a:solidFill>
                <a:latin typeface="Corbel"/>
                <a:ea typeface="+mn-ea"/>
                <a:cs typeface="Corbel"/>
              </a:defRPr>
            </a:lvl1pPr>
            <a:lvl2pPr marL="269875" indent="-269875" algn="l" defTabSz="457200" rtl="0" eaLnBrk="1" latinLnBrk="0" hangingPunct="1">
              <a:spcBef>
                <a:spcPct val="20000"/>
              </a:spcBef>
              <a:buFont typeface="Arial"/>
              <a:buChar char="•"/>
              <a:defRPr sz="2600" kern="1200">
                <a:solidFill>
                  <a:schemeClr val="tx1"/>
                </a:solidFill>
                <a:latin typeface="Corbel"/>
                <a:ea typeface="+mn-ea"/>
                <a:cs typeface="Corbel"/>
              </a:defRPr>
            </a:lvl2pPr>
            <a:lvl3pPr marL="449263" indent="-179388" algn="l" defTabSz="457200" rtl="0" eaLnBrk="1" latinLnBrk="0" hangingPunct="1">
              <a:spcBef>
                <a:spcPct val="20000"/>
              </a:spcBef>
              <a:buFont typeface="Arial"/>
              <a:buChar char="•"/>
              <a:defRPr sz="2400" kern="1200">
                <a:solidFill>
                  <a:schemeClr val="tx1"/>
                </a:solidFill>
                <a:latin typeface="Corbel"/>
                <a:ea typeface="+mn-ea"/>
                <a:cs typeface="Corbel"/>
              </a:defRPr>
            </a:lvl3pPr>
            <a:lvl4pPr marL="628650" indent="-179388" algn="l" defTabSz="457200" rtl="0" eaLnBrk="1" latinLnBrk="0" hangingPunct="1">
              <a:spcBef>
                <a:spcPct val="20000"/>
              </a:spcBef>
              <a:buFont typeface="Arial"/>
              <a:buChar char="•"/>
              <a:defRPr sz="2000" kern="1200">
                <a:solidFill>
                  <a:schemeClr val="tx1"/>
                </a:solidFill>
                <a:latin typeface="Corbel"/>
                <a:ea typeface="+mn-ea"/>
                <a:cs typeface="Corbel"/>
              </a:defRPr>
            </a:lvl4pPr>
            <a:lvl5pPr marL="808038" indent="-179388" algn="l" defTabSz="457200" rtl="0" eaLnBrk="1" latinLnBrk="0" hangingPunct="1">
              <a:spcBef>
                <a:spcPct val="20000"/>
              </a:spcBef>
              <a:buFont typeface="Arial"/>
              <a:buChar char="•"/>
              <a:defRPr sz="2000" kern="1200">
                <a:solidFill>
                  <a:schemeClr val="tx1"/>
                </a:solidFill>
                <a:latin typeface="Corbel"/>
                <a:ea typeface="+mn-ea"/>
                <a:cs typeface="Corbe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nl-BE" sz="2400" dirty="0"/>
          </a:p>
        </p:txBody>
      </p:sp>
    </p:spTree>
    <p:extLst>
      <p:ext uri="{BB962C8B-B14F-4D97-AF65-F5344CB8AC3E}">
        <p14:creationId xmlns:p14="http://schemas.microsoft.com/office/powerpoint/2010/main" val="2626308910"/>
      </p:ext>
    </p:extLst>
  </p:cSld>
  <p:clrMapOvr>
    <a:masterClrMapping/>
  </p:clrMapOvr>
  <p:transition spd="slow">
    <p:cove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08A4B46-AF8E-496D-919E-08159839DB5A}"/>
              </a:ext>
            </a:extLst>
          </p:cNvPr>
          <p:cNvSpPr>
            <a:spLocks noGrp="1"/>
          </p:cNvSpPr>
          <p:nvPr>
            <p:ph type="title"/>
          </p:nvPr>
        </p:nvSpPr>
        <p:spPr/>
        <p:txBody>
          <a:bodyPr/>
          <a:lstStyle/>
          <a:p>
            <a:r>
              <a:rPr lang="nl-BE" dirty="0" err="1"/>
              <a:t>BootstrapVue</a:t>
            </a:r>
            <a:endParaRPr lang="nl-NL" dirty="0"/>
          </a:p>
        </p:txBody>
      </p:sp>
      <p:pic>
        <p:nvPicPr>
          <p:cNvPr id="8" name="Tijdelijke aanduiding voor inhoud 7" descr="Afbeelding met tekst&#10;&#10;Automatisch gegenereerde beschrijving">
            <a:extLst>
              <a:ext uri="{FF2B5EF4-FFF2-40B4-BE49-F238E27FC236}">
                <a16:creationId xmlns:a16="http://schemas.microsoft.com/office/drawing/2014/main" id="{B6C79514-27AD-4AAD-9443-6BE86CD4D059}"/>
              </a:ext>
            </a:extLst>
          </p:cNvPr>
          <p:cNvPicPr>
            <a:picLocks noGrp="1" noChangeAspect="1"/>
          </p:cNvPicPr>
          <p:nvPr>
            <p:ph idx="1"/>
          </p:nvPr>
        </p:nvPicPr>
        <p:blipFill>
          <a:blip r:embed="rId2"/>
          <a:stretch>
            <a:fillRect/>
          </a:stretch>
        </p:blipFill>
        <p:spPr>
          <a:xfrm>
            <a:off x="2875956" y="1934711"/>
            <a:ext cx="3592835" cy="3801942"/>
          </a:xfrm>
        </p:spPr>
      </p:pic>
      <p:sp>
        <p:nvSpPr>
          <p:cNvPr id="4" name="Tijdelijke aanduiding voor datum 3">
            <a:extLst>
              <a:ext uri="{FF2B5EF4-FFF2-40B4-BE49-F238E27FC236}">
                <a16:creationId xmlns:a16="http://schemas.microsoft.com/office/drawing/2014/main" id="{3119DBD2-003A-4BEB-BBF8-5B71A56355A9}"/>
              </a:ext>
            </a:extLst>
          </p:cNvPr>
          <p:cNvSpPr>
            <a:spLocks noGrp="1"/>
          </p:cNvSpPr>
          <p:nvPr>
            <p:ph type="dt" sz="half" idx="10"/>
          </p:nvPr>
        </p:nvSpPr>
        <p:spPr/>
        <p:txBody>
          <a:bodyPr/>
          <a:lstStyle/>
          <a:p>
            <a:fld id="{36086CE3-90FF-5744-87D8-5D36EE4D91CC}" type="datetime1">
              <a:rPr lang="nl-NL" smtClean="0"/>
              <a:t>20-6-2019</a:t>
            </a:fld>
            <a:endParaRPr lang="en-US"/>
          </a:p>
        </p:txBody>
      </p:sp>
      <p:sp>
        <p:nvSpPr>
          <p:cNvPr id="5" name="Tijdelijke aanduiding voor voettekst 4">
            <a:extLst>
              <a:ext uri="{FF2B5EF4-FFF2-40B4-BE49-F238E27FC236}">
                <a16:creationId xmlns:a16="http://schemas.microsoft.com/office/drawing/2014/main" id="{5A61ABE5-658B-4B52-9006-DF00CD6B67D1}"/>
              </a:ext>
            </a:extLst>
          </p:cNvPr>
          <p:cNvSpPr>
            <a:spLocks noGrp="1"/>
          </p:cNvSpPr>
          <p:nvPr>
            <p:ph type="ftr" sz="quarter" idx="11"/>
          </p:nvPr>
        </p:nvSpPr>
        <p:spPr/>
        <p:txBody>
          <a:bodyPr/>
          <a:lstStyle/>
          <a:p>
            <a:r>
              <a:rPr lang="en-US" dirty="0" err="1"/>
              <a:t>Projectenwebsite</a:t>
            </a:r>
            <a:endParaRPr lang="en-US" dirty="0"/>
          </a:p>
        </p:txBody>
      </p:sp>
      <p:sp>
        <p:nvSpPr>
          <p:cNvPr id="6" name="Tijdelijke aanduiding voor dianummer 5">
            <a:extLst>
              <a:ext uri="{FF2B5EF4-FFF2-40B4-BE49-F238E27FC236}">
                <a16:creationId xmlns:a16="http://schemas.microsoft.com/office/drawing/2014/main" id="{9862FE33-A8B4-44CE-B669-EA116B5396CC}"/>
              </a:ext>
            </a:extLst>
          </p:cNvPr>
          <p:cNvSpPr>
            <a:spLocks noGrp="1"/>
          </p:cNvSpPr>
          <p:nvPr>
            <p:ph type="sldNum" sz="quarter" idx="12"/>
          </p:nvPr>
        </p:nvSpPr>
        <p:spPr/>
        <p:txBody>
          <a:bodyPr/>
          <a:lstStyle/>
          <a:p>
            <a:fld id="{FCA3638F-6D52-644A-9831-93255061F043}" type="slidenum">
              <a:rPr lang="nl-NL" smtClean="0"/>
              <a:t>18</a:t>
            </a:fld>
            <a:endParaRPr lang="nl-NL"/>
          </a:p>
        </p:txBody>
      </p:sp>
      <p:sp>
        <p:nvSpPr>
          <p:cNvPr id="7" name="Rechthoek 6"/>
          <p:cNvSpPr/>
          <p:nvPr/>
        </p:nvSpPr>
        <p:spPr>
          <a:xfrm>
            <a:off x="5280183" y="5528904"/>
            <a:ext cx="1388522" cy="415498"/>
          </a:xfrm>
          <a:prstGeom prst="rect">
            <a:avLst/>
          </a:prstGeom>
        </p:spPr>
        <p:txBody>
          <a:bodyPr wrap="none">
            <a:spAutoFit/>
          </a:bodyPr>
          <a:lstStyle/>
          <a:p>
            <a:r>
              <a:rPr lang="nl-NL" sz="1050" b="1" dirty="0"/>
              <a:t>Fig. 12:BootstrapVue</a:t>
            </a:r>
          </a:p>
          <a:p>
            <a:endParaRPr lang="nl-NL" sz="1050" b="1" dirty="0"/>
          </a:p>
        </p:txBody>
      </p:sp>
    </p:spTree>
    <p:extLst>
      <p:ext uri="{BB962C8B-B14F-4D97-AF65-F5344CB8AC3E}">
        <p14:creationId xmlns:p14="http://schemas.microsoft.com/office/powerpoint/2010/main" val="5000443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94228" y="1388978"/>
            <a:ext cx="8028852" cy="1143000"/>
          </a:xfrm>
        </p:spPr>
        <p:txBody>
          <a:bodyPr/>
          <a:lstStyle/>
          <a:p>
            <a:r>
              <a:rPr lang="en-US" dirty="0"/>
              <a:t>5.Demo</a:t>
            </a:r>
          </a:p>
        </p:txBody>
      </p:sp>
      <p:sp>
        <p:nvSpPr>
          <p:cNvPr id="5" name="Content Placeholder 4"/>
          <p:cNvSpPr>
            <a:spLocks noGrp="1"/>
          </p:cNvSpPr>
          <p:nvPr>
            <p:ph idx="1"/>
          </p:nvPr>
        </p:nvSpPr>
        <p:spPr>
          <a:xfrm>
            <a:off x="657948" y="3543300"/>
            <a:ext cx="8028852" cy="809625"/>
          </a:xfrm>
        </p:spPr>
        <p:txBody>
          <a:bodyPr/>
          <a:lstStyle/>
          <a:p>
            <a:r>
              <a:rPr lang="en-US" dirty="0"/>
              <a:t> </a:t>
            </a:r>
          </a:p>
        </p:txBody>
      </p:sp>
      <p:sp>
        <p:nvSpPr>
          <p:cNvPr id="6" name="Date Placeholder 5"/>
          <p:cNvSpPr>
            <a:spLocks noGrp="1"/>
          </p:cNvSpPr>
          <p:nvPr>
            <p:ph type="dt" sz="half" idx="10"/>
          </p:nvPr>
        </p:nvSpPr>
        <p:spPr/>
        <p:txBody>
          <a:bodyPr/>
          <a:lstStyle/>
          <a:p>
            <a:fld id="{DB4E9D77-C996-DF40-82BF-4D0EB0C0014F}" type="datetime1">
              <a:rPr lang="nl-NL"/>
              <a:t>20-6-2019</a:t>
            </a:fld>
            <a:endParaRPr lang="en-US"/>
          </a:p>
        </p:txBody>
      </p:sp>
      <p:sp>
        <p:nvSpPr>
          <p:cNvPr id="7" name="Footer Placeholder 6"/>
          <p:cNvSpPr>
            <a:spLocks noGrp="1"/>
          </p:cNvSpPr>
          <p:nvPr>
            <p:ph type="ftr" sz="quarter" idx="11"/>
          </p:nvPr>
        </p:nvSpPr>
        <p:spPr/>
        <p:txBody>
          <a:bodyPr/>
          <a:lstStyle/>
          <a:p>
            <a:r>
              <a:rPr lang="en-US" dirty="0" err="1"/>
              <a:t>Projectenwebsite</a:t>
            </a:r>
            <a:endParaRPr lang="en-US" dirty="0"/>
          </a:p>
        </p:txBody>
      </p:sp>
      <p:sp>
        <p:nvSpPr>
          <p:cNvPr id="8" name="Slide Number Placeholder 7"/>
          <p:cNvSpPr>
            <a:spLocks noGrp="1"/>
          </p:cNvSpPr>
          <p:nvPr>
            <p:ph type="sldNum" sz="quarter" idx="12"/>
          </p:nvPr>
        </p:nvSpPr>
        <p:spPr/>
        <p:txBody>
          <a:bodyPr/>
          <a:lstStyle/>
          <a:p>
            <a:fld id="{FCA3638F-6D52-644A-9831-93255061F043}" type="slidenum">
              <a:rPr lang="en-US"/>
              <a:t>19</a:t>
            </a:fld>
            <a:endParaRPr lang="en-US"/>
          </a:p>
        </p:txBody>
      </p:sp>
      <p:sp>
        <p:nvSpPr>
          <p:cNvPr id="9" name="Text Placeholder 2"/>
          <p:cNvSpPr txBox="1">
            <a:spLocks/>
          </p:cNvSpPr>
          <p:nvPr/>
        </p:nvSpPr>
        <p:spPr>
          <a:xfrm>
            <a:off x="1012760" y="3780402"/>
            <a:ext cx="8455090" cy="1879600"/>
          </a:xfrm>
          <a:prstGeom prst="rect">
            <a:avLst/>
          </a:prstGeom>
        </p:spPr>
        <p:txBody>
          <a:bodyPr vert="horz" lIns="91440" tIns="45720" rIns="91440" bIns="45720" rtlCol="0">
            <a:normAutofit/>
          </a:bodyPr>
          <a:lstStyle>
            <a:lvl1pPr marL="0" indent="0" algn="l" defTabSz="457200" rtl="0" eaLnBrk="1" latinLnBrk="0" hangingPunct="1">
              <a:lnSpc>
                <a:spcPct val="120000"/>
              </a:lnSpc>
              <a:spcBef>
                <a:spcPct val="20000"/>
              </a:spcBef>
              <a:buFont typeface="Arial"/>
              <a:buNone/>
              <a:defRPr sz="3000" b="1" kern="1200">
                <a:solidFill>
                  <a:schemeClr val="tx1"/>
                </a:solidFill>
                <a:latin typeface="Corbel"/>
                <a:ea typeface="+mn-ea"/>
                <a:cs typeface="Corbel"/>
              </a:defRPr>
            </a:lvl1pPr>
            <a:lvl2pPr marL="269875" indent="-269875" algn="l" defTabSz="457200" rtl="0" eaLnBrk="1" latinLnBrk="0" hangingPunct="1">
              <a:spcBef>
                <a:spcPct val="20000"/>
              </a:spcBef>
              <a:buFont typeface="Arial"/>
              <a:buChar char="•"/>
              <a:defRPr sz="2600" kern="1200">
                <a:solidFill>
                  <a:schemeClr val="tx1"/>
                </a:solidFill>
                <a:latin typeface="Corbel"/>
                <a:ea typeface="+mn-ea"/>
                <a:cs typeface="Corbel"/>
              </a:defRPr>
            </a:lvl2pPr>
            <a:lvl3pPr marL="449263" indent="-179388" algn="l" defTabSz="457200" rtl="0" eaLnBrk="1" latinLnBrk="0" hangingPunct="1">
              <a:spcBef>
                <a:spcPct val="20000"/>
              </a:spcBef>
              <a:buFont typeface="Arial"/>
              <a:buChar char="•"/>
              <a:defRPr sz="2400" kern="1200">
                <a:solidFill>
                  <a:schemeClr val="tx1"/>
                </a:solidFill>
                <a:latin typeface="Corbel"/>
                <a:ea typeface="+mn-ea"/>
                <a:cs typeface="Corbel"/>
              </a:defRPr>
            </a:lvl3pPr>
            <a:lvl4pPr marL="628650" indent="-179388" algn="l" defTabSz="457200" rtl="0" eaLnBrk="1" latinLnBrk="0" hangingPunct="1">
              <a:spcBef>
                <a:spcPct val="20000"/>
              </a:spcBef>
              <a:buFont typeface="Arial"/>
              <a:buChar char="•"/>
              <a:defRPr sz="2000" kern="1200">
                <a:solidFill>
                  <a:schemeClr val="tx1"/>
                </a:solidFill>
                <a:latin typeface="Corbel"/>
                <a:ea typeface="+mn-ea"/>
                <a:cs typeface="Corbel"/>
              </a:defRPr>
            </a:lvl4pPr>
            <a:lvl5pPr marL="808038" indent="-179388" algn="l" defTabSz="457200" rtl="0" eaLnBrk="1" latinLnBrk="0" hangingPunct="1">
              <a:spcBef>
                <a:spcPct val="20000"/>
              </a:spcBef>
              <a:buFont typeface="Arial"/>
              <a:buChar char="•"/>
              <a:defRPr sz="2000" kern="1200">
                <a:solidFill>
                  <a:schemeClr val="tx1"/>
                </a:solidFill>
                <a:latin typeface="Corbel"/>
                <a:ea typeface="+mn-ea"/>
                <a:cs typeface="Corbe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nl-BE" sz="2400" dirty="0"/>
          </a:p>
        </p:txBody>
      </p:sp>
    </p:spTree>
    <p:extLst>
      <p:ext uri="{BB962C8B-B14F-4D97-AF65-F5344CB8AC3E}">
        <p14:creationId xmlns:p14="http://schemas.microsoft.com/office/powerpoint/2010/main" val="364728148"/>
      </p:ext>
    </p:extLst>
  </p:cSld>
  <p:clrMapOvr>
    <a:masterClrMapping/>
  </p:clrMapOvr>
  <p:transition spd="slow">
    <p:cove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a:t>Inhoud</a:t>
            </a:r>
            <a:endParaRPr lang="en-US" dirty="0"/>
          </a:p>
        </p:txBody>
      </p:sp>
      <p:sp>
        <p:nvSpPr>
          <p:cNvPr id="6" name="Date Placeholder 5"/>
          <p:cNvSpPr>
            <a:spLocks noGrp="1"/>
          </p:cNvSpPr>
          <p:nvPr>
            <p:ph type="dt" sz="half" idx="10"/>
          </p:nvPr>
        </p:nvSpPr>
        <p:spPr/>
        <p:txBody>
          <a:bodyPr/>
          <a:lstStyle/>
          <a:p>
            <a:fld id="{DB4E9D77-C996-DF40-82BF-4D0EB0C0014F}" type="datetime1">
              <a:t>20/06/2019</a:t>
            </a:fld>
            <a:endParaRPr lang="en-US" dirty="0"/>
          </a:p>
        </p:txBody>
      </p:sp>
      <p:sp>
        <p:nvSpPr>
          <p:cNvPr id="7" name="Footer Placeholder 6"/>
          <p:cNvSpPr>
            <a:spLocks noGrp="1"/>
          </p:cNvSpPr>
          <p:nvPr>
            <p:ph type="ftr" sz="quarter" idx="11"/>
          </p:nvPr>
        </p:nvSpPr>
        <p:spPr/>
        <p:txBody>
          <a:bodyPr/>
          <a:lstStyle/>
          <a:p>
            <a:r>
              <a:rPr lang="en-US" dirty="0" err="1"/>
              <a:t>Projectenwebsite</a:t>
            </a:r>
            <a:endParaRPr lang="en-US" dirty="0"/>
          </a:p>
        </p:txBody>
      </p:sp>
      <p:sp>
        <p:nvSpPr>
          <p:cNvPr id="8" name="Slide Number Placeholder 7"/>
          <p:cNvSpPr>
            <a:spLocks noGrp="1"/>
          </p:cNvSpPr>
          <p:nvPr>
            <p:ph type="sldNum" sz="quarter" idx="12"/>
          </p:nvPr>
        </p:nvSpPr>
        <p:spPr/>
        <p:txBody>
          <a:bodyPr/>
          <a:lstStyle/>
          <a:p>
            <a:fld id="{FCA3638F-6D52-644A-9831-93255061F043}" type="slidenum">
              <a:rPr lang="en-US"/>
              <a:t>2</a:t>
            </a:fld>
            <a:endParaRPr lang="en-US"/>
          </a:p>
        </p:txBody>
      </p:sp>
      <p:sp>
        <p:nvSpPr>
          <p:cNvPr id="11" name="Parallelogram 2">
            <a:extLst>
              <a:ext uri="{FF2B5EF4-FFF2-40B4-BE49-F238E27FC236}">
                <a16:creationId xmlns:a16="http://schemas.microsoft.com/office/drawing/2014/main" id="{5ADA7FB9-7CF6-41EA-9FD2-29D2584F3ACE}"/>
              </a:ext>
            </a:extLst>
          </p:cNvPr>
          <p:cNvSpPr/>
          <p:nvPr/>
        </p:nvSpPr>
        <p:spPr>
          <a:xfrm flipH="1">
            <a:off x="592603" y="1721140"/>
            <a:ext cx="1335910" cy="1001933"/>
          </a:xfrm>
          <a:prstGeom prst="parallelogram">
            <a:avLst>
              <a:gd name="adj" fmla="val 29040"/>
            </a:avLst>
          </a:prstGeom>
          <a:solidFill>
            <a:schemeClr val="tx2"/>
          </a:solidFill>
          <a:ln>
            <a:noFill/>
          </a:ln>
          <a:effectLst>
            <a:innerShdw dist="152400" dir="8400000">
              <a:prstClr val="black">
                <a:alpha val="38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731520" rIns="68580" bIns="34290" numCol="1" spcCol="0" rtlCol="0" fromWordArt="0" anchor="b" anchorCtr="0" forceAA="0" compatLnSpc="1">
            <a:prstTxWarp prst="textNoShape">
              <a:avLst/>
            </a:prstTxWarp>
            <a:noAutofit/>
          </a:bodyPr>
          <a:lstStyle/>
          <a:p>
            <a:r>
              <a:rPr lang="en-US" sz="4800" b="1" dirty="0">
                <a:effectLst>
                  <a:outerShdw blurRad="38100" dist="38100" dir="2700000" algn="tl">
                    <a:srgbClr val="000000">
                      <a:alpha val="43137"/>
                    </a:srgbClr>
                  </a:outerShdw>
                </a:effectLst>
              </a:rPr>
              <a:t>01</a:t>
            </a:r>
          </a:p>
        </p:txBody>
      </p:sp>
      <p:sp>
        <p:nvSpPr>
          <p:cNvPr id="12" name="Parallelogram 33">
            <a:extLst>
              <a:ext uri="{FF2B5EF4-FFF2-40B4-BE49-F238E27FC236}">
                <a16:creationId xmlns:a16="http://schemas.microsoft.com/office/drawing/2014/main" id="{E99177C3-C52B-454D-9B57-9A4C41216AAD}"/>
              </a:ext>
            </a:extLst>
          </p:cNvPr>
          <p:cNvSpPr/>
          <p:nvPr/>
        </p:nvSpPr>
        <p:spPr>
          <a:xfrm flipH="1">
            <a:off x="592603" y="3284321"/>
            <a:ext cx="1335910" cy="1001933"/>
          </a:xfrm>
          <a:prstGeom prst="parallelogram">
            <a:avLst>
              <a:gd name="adj" fmla="val 29040"/>
            </a:avLst>
          </a:prstGeom>
          <a:solidFill>
            <a:schemeClr val="accent2"/>
          </a:solidFill>
          <a:ln>
            <a:noFill/>
          </a:ln>
          <a:effectLst>
            <a:innerShdw dist="152400" dir="8400000">
              <a:prstClr val="black">
                <a:alpha val="38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731520" rIns="68580" bIns="34290" numCol="1" spcCol="0" rtlCol="0" fromWordArt="0" anchor="b" anchorCtr="0" forceAA="0" compatLnSpc="1">
            <a:prstTxWarp prst="textNoShape">
              <a:avLst/>
            </a:prstTxWarp>
            <a:noAutofit/>
          </a:bodyPr>
          <a:lstStyle/>
          <a:p>
            <a:r>
              <a:rPr lang="en-US" sz="4800" b="1" dirty="0">
                <a:effectLst>
                  <a:outerShdw blurRad="38100" dist="38100" dir="2700000" algn="tl">
                    <a:srgbClr val="000000">
                      <a:alpha val="43137"/>
                    </a:srgbClr>
                  </a:outerShdw>
                </a:effectLst>
              </a:rPr>
              <a:t>02</a:t>
            </a:r>
          </a:p>
        </p:txBody>
      </p:sp>
      <p:sp>
        <p:nvSpPr>
          <p:cNvPr id="13" name="Parallelogram 34">
            <a:extLst>
              <a:ext uri="{FF2B5EF4-FFF2-40B4-BE49-F238E27FC236}">
                <a16:creationId xmlns:a16="http://schemas.microsoft.com/office/drawing/2014/main" id="{7D24D740-C9E8-45B8-AD80-7A318435A5C0}"/>
              </a:ext>
            </a:extLst>
          </p:cNvPr>
          <p:cNvSpPr/>
          <p:nvPr/>
        </p:nvSpPr>
        <p:spPr>
          <a:xfrm flipH="1">
            <a:off x="592603" y="4847503"/>
            <a:ext cx="1335910" cy="1001933"/>
          </a:xfrm>
          <a:prstGeom prst="parallelogram">
            <a:avLst>
              <a:gd name="adj" fmla="val 29040"/>
            </a:avLst>
          </a:prstGeom>
          <a:solidFill>
            <a:schemeClr val="accent3"/>
          </a:solidFill>
          <a:ln>
            <a:noFill/>
          </a:ln>
          <a:effectLst>
            <a:innerShdw dist="152400" dir="8400000">
              <a:prstClr val="black">
                <a:alpha val="38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731520" rIns="68580" bIns="34290" numCol="1" spcCol="0" rtlCol="0" fromWordArt="0" anchor="b" anchorCtr="0" forceAA="0" compatLnSpc="1">
            <a:prstTxWarp prst="textNoShape">
              <a:avLst/>
            </a:prstTxWarp>
            <a:noAutofit/>
          </a:bodyPr>
          <a:lstStyle/>
          <a:p>
            <a:r>
              <a:rPr lang="en-US" sz="4800" b="1" dirty="0">
                <a:effectLst>
                  <a:outerShdw blurRad="38100" dist="38100" dir="2700000" algn="tl">
                    <a:srgbClr val="000000">
                      <a:alpha val="43137"/>
                    </a:srgbClr>
                  </a:outerShdw>
                </a:effectLst>
              </a:rPr>
              <a:t>03</a:t>
            </a:r>
          </a:p>
        </p:txBody>
      </p:sp>
      <p:grpSp>
        <p:nvGrpSpPr>
          <p:cNvPr id="14" name="Group 4">
            <a:extLst>
              <a:ext uri="{FF2B5EF4-FFF2-40B4-BE49-F238E27FC236}">
                <a16:creationId xmlns:a16="http://schemas.microsoft.com/office/drawing/2014/main" id="{53FB7AFE-9F2B-477F-9E77-C4DC23A50E18}"/>
              </a:ext>
            </a:extLst>
          </p:cNvPr>
          <p:cNvGrpSpPr/>
          <p:nvPr/>
        </p:nvGrpSpPr>
        <p:grpSpPr>
          <a:xfrm>
            <a:off x="2172957" y="1620680"/>
            <a:ext cx="2194560" cy="587300"/>
            <a:chOff x="2533250" y="1517762"/>
            <a:chExt cx="2926080" cy="783066"/>
          </a:xfrm>
        </p:grpSpPr>
        <p:sp>
          <p:nvSpPr>
            <p:cNvPr id="15" name="TextBox 41">
              <a:extLst>
                <a:ext uri="{FF2B5EF4-FFF2-40B4-BE49-F238E27FC236}">
                  <a16:creationId xmlns:a16="http://schemas.microsoft.com/office/drawing/2014/main" id="{0D70D3AA-F6FB-4207-921F-56F722ED74A3}"/>
                </a:ext>
              </a:extLst>
            </p:cNvPr>
            <p:cNvSpPr txBox="1"/>
            <p:nvPr/>
          </p:nvSpPr>
          <p:spPr>
            <a:xfrm>
              <a:off x="2533250" y="1517762"/>
              <a:ext cx="2926080" cy="533480"/>
            </a:xfrm>
            <a:prstGeom prst="rect">
              <a:avLst/>
            </a:prstGeom>
            <a:noFill/>
          </p:spPr>
          <p:txBody>
            <a:bodyPr wrap="square" lIns="0" rIns="0" rtlCol="0" anchor="b">
              <a:spAutoFit/>
            </a:bodyPr>
            <a:lstStyle/>
            <a:p>
              <a:r>
                <a:rPr lang="en-US" sz="2000" b="1" dirty="0" err="1"/>
                <a:t>Introductie</a:t>
              </a:r>
              <a:endParaRPr lang="en-US" sz="2000" b="1" dirty="0"/>
            </a:p>
          </p:txBody>
        </p:sp>
        <p:sp>
          <p:nvSpPr>
            <p:cNvPr id="16" name="TextBox 72">
              <a:extLst>
                <a:ext uri="{FF2B5EF4-FFF2-40B4-BE49-F238E27FC236}">
                  <a16:creationId xmlns:a16="http://schemas.microsoft.com/office/drawing/2014/main" id="{2FCC34DD-AAE7-4321-9ADE-519677B80DEB}"/>
                </a:ext>
              </a:extLst>
            </p:cNvPr>
            <p:cNvSpPr txBox="1"/>
            <p:nvPr/>
          </p:nvSpPr>
          <p:spPr>
            <a:xfrm>
              <a:off x="2533250" y="1972534"/>
              <a:ext cx="2926080" cy="328294"/>
            </a:xfrm>
            <a:prstGeom prst="rect">
              <a:avLst/>
            </a:prstGeom>
            <a:noFill/>
          </p:spPr>
          <p:txBody>
            <a:bodyPr wrap="square" lIns="0" rIns="0" rtlCol="0" anchor="t">
              <a:spAutoFit/>
            </a:bodyPr>
            <a:lstStyle/>
            <a:p>
              <a:pPr algn="just"/>
              <a:endParaRPr lang="en-US" sz="1000" dirty="0">
                <a:solidFill>
                  <a:schemeClr val="tx1">
                    <a:lumMod val="65000"/>
                    <a:lumOff val="35000"/>
                  </a:schemeClr>
                </a:solidFill>
              </a:endParaRPr>
            </a:p>
          </p:txBody>
        </p:sp>
      </p:grpSp>
      <p:grpSp>
        <p:nvGrpSpPr>
          <p:cNvPr id="17" name="Group 79">
            <a:extLst>
              <a:ext uri="{FF2B5EF4-FFF2-40B4-BE49-F238E27FC236}">
                <a16:creationId xmlns:a16="http://schemas.microsoft.com/office/drawing/2014/main" id="{6C49EAE8-5336-48F2-98F3-8B3333775AA5}"/>
              </a:ext>
            </a:extLst>
          </p:cNvPr>
          <p:cNvGrpSpPr/>
          <p:nvPr/>
        </p:nvGrpSpPr>
        <p:grpSpPr>
          <a:xfrm>
            <a:off x="2172957" y="3183861"/>
            <a:ext cx="2194560" cy="587300"/>
            <a:chOff x="2533250" y="1517762"/>
            <a:chExt cx="2926080" cy="783066"/>
          </a:xfrm>
        </p:grpSpPr>
        <p:sp>
          <p:nvSpPr>
            <p:cNvPr id="18" name="TextBox 80">
              <a:extLst>
                <a:ext uri="{FF2B5EF4-FFF2-40B4-BE49-F238E27FC236}">
                  <a16:creationId xmlns:a16="http://schemas.microsoft.com/office/drawing/2014/main" id="{AB9C4FDD-D59D-4593-AC62-4B49B0551A52}"/>
                </a:ext>
              </a:extLst>
            </p:cNvPr>
            <p:cNvSpPr txBox="1"/>
            <p:nvPr/>
          </p:nvSpPr>
          <p:spPr>
            <a:xfrm>
              <a:off x="2533250" y="1517762"/>
              <a:ext cx="2926080" cy="533480"/>
            </a:xfrm>
            <a:prstGeom prst="rect">
              <a:avLst/>
            </a:prstGeom>
            <a:noFill/>
          </p:spPr>
          <p:txBody>
            <a:bodyPr wrap="square" lIns="0" rIns="0" rtlCol="0" anchor="b">
              <a:spAutoFit/>
            </a:bodyPr>
            <a:lstStyle/>
            <a:p>
              <a:r>
                <a:rPr lang="en-US" sz="2000" b="1" dirty="0" err="1"/>
                <a:t>Applicatie</a:t>
              </a:r>
              <a:r>
                <a:rPr lang="en-US" sz="2000" b="1" dirty="0"/>
                <a:t> </a:t>
              </a:r>
              <a:r>
                <a:rPr lang="en-US" sz="2000" b="1" dirty="0" err="1"/>
                <a:t>structuur</a:t>
              </a:r>
              <a:r>
                <a:rPr lang="en-US" sz="2000" b="1" dirty="0"/>
                <a:t> </a:t>
              </a:r>
            </a:p>
          </p:txBody>
        </p:sp>
        <p:sp>
          <p:nvSpPr>
            <p:cNvPr id="19" name="TextBox 81">
              <a:extLst>
                <a:ext uri="{FF2B5EF4-FFF2-40B4-BE49-F238E27FC236}">
                  <a16:creationId xmlns:a16="http://schemas.microsoft.com/office/drawing/2014/main" id="{07370304-1B8A-4058-B768-9B7224D5F6BF}"/>
                </a:ext>
              </a:extLst>
            </p:cNvPr>
            <p:cNvSpPr txBox="1"/>
            <p:nvPr/>
          </p:nvSpPr>
          <p:spPr>
            <a:xfrm>
              <a:off x="2533250" y="1972534"/>
              <a:ext cx="2926080" cy="328294"/>
            </a:xfrm>
            <a:prstGeom prst="rect">
              <a:avLst/>
            </a:prstGeom>
            <a:noFill/>
          </p:spPr>
          <p:txBody>
            <a:bodyPr wrap="square" lIns="0" rIns="0" rtlCol="0" anchor="t">
              <a:spAutoFit/>
            </a:bodyPr>
            <a:lstStyle/>
            <a:p>
              <a:pPr algn="just"/>
              <a:r>
                <a:rPr lang="en-US" sz="1000" dirty="0">
                  <a:solidFill>
                    <a:schemeClr val="tx1">
                      <a:lumMod val="65000"/>
                      <a:lumOff val="35000"/>
                    </a:schemeClr>
                  </a:solidFill>
                </a:rPr>
                <a:t>-   Belbin</a:t>
              </a:r>
            </a:p>
          </p:txBody>
        </p:sp>
      </p:grpSp>
      <p:grpSp>
        <p:nvGrpSpPr>
          <p:cNvPr id="20" name="Group 82">
            <a:extLst>
              <a:ext uri="{FF2B5EF4-FFF2-40B4-BE49-F238E27FC236}">
                <a16:creationId xmlns:a16="http://schemas.microsoft.com/office/drawing/2014/main" id="{0FCDD312-5EB8-4304-BACC-52763DDBF669}"/>
              </a:ext>
            </a:extLst>
          </p:cNvPr>
          <p:cNvGrpSpPr/>
          <p:nvPr/>
        </p:nvGrpSpPr>
        <p:grpSpPr>
          <a:xfrm>
            <a:off x="2172957" y="4747045"/>
            <a:ext cx="2194560" cy="1664518"/>
            <a:chOff x="2533250" y="1517762"/>
            <a:chExt cx="2926080" cy="2219353"/>
          </a:xfrm>
        </p:grpSpPr>
        <p:sp>
          <p:nvSpPr>
            <p:cNvPr id="21" name="TextBox 83">
              <a:extLst>
                <a:ext uri="{FF2B5EF4-FFF2-40B4-BE49-F238E27FC236}">
                  <a16:creationId xmlns:a16="http://schemas.microsoft.com/office/drawing/2014/main" id="{D30E73D0-10E6-4657-9F41-F659C7B46A99}"/>
                </a:ext>
              </a:extLst>
            </p:cNvPr>
            <p:cNvSpPr txBox="1"/>
            <p:nvPr/>
          </p:nvSpPr>
          <p:spPr>
            <a:xfrm>
              <a:off x="2533250" y="1517762"/>
              <a:ext cx="2926080" cy="533480"/>
            </a:xfrm>
            <a:prstGeom prst="rect">
              <a:avLst/>
            </a:prstGeom>
            <a:noFill/>
          </p:spPr>
          <p:txBody>
            <a:bodyPr wrap="square" lIns="0" rIns="0" rtlCol="0" anchor="b">
              <a:spAutoFit/>
            </a:bodyPr>
            <a:lstStyle/>
            <a:p>
              <a:r>
                <a:rPr lang="en-US" sz="2000" b="1" dirty="0"/>
                <a:t>Backend</a:t>
              </a:r>
            </a:p>
          </p:txBody>
        </p:sp>
        <p:sp>
          <p:nvSpPr>
            <p:cNvPr id="22" name="TextBox 84">
              <a:extLst>
                <a:ext uri="{FF2B5EF4-FFF2-40B4-BE49-F238E27FC236}">
                  <a16:creationId xmlns:a16="http://schemas.microsoft.com/office/drawing/2014/main" id="{F54838F8-0918-4F97-A546-A8EA897E3CCC}"/>
                </a:ext>
              </a:extLst>
            </p:cNvPr>
            <p:cNvSpPr txBox="1"/>
            <p:nvPr/>
          </p:nvSpPr>
          <p:spPr>
            <a:xfrm>
              <a:off x="2533250" y="1972533"/>
              <a:ext cx="2926080" cy="1764582"/>
            </a:xfrm>
            <a:prstGeom prst="rect">
              <a:avLst/>
            </a:prstGeom>
            <a:noFill/>
          </p:spPr>
          <p:txBody>
            <a:bodyPr wrap="square" lIns="0" rIns="0" rtlCol="0" anchor="t">
              <a:spAutoFit/>
            </a:bodyPr>
            <a:lstStyle/>
            <a:p>
              <a:pPr algn="just"/>
              <a:r>
                <a:rPr lang="en-US" sz="1000" dirty="0">
                  <a:solidFill>
                    <a:schemeClr val="tx1">
                      <a:lumMod val="65000"/>
                      <a:lumOff val="35000"/>
                    </a:schemeClr>
                  </a:solidFill>
                </a:rPr>
                <a:t>-     </a:t>
              </a:r>
              <a:r>
                <a:rPr lang="en-US" sz="1000" dirty="0" err="1">
                  <a:solidFill>
                    <a:schemeClr val="tx1">
                      <a:lumMod val="65000"/>
                      <a:lumOff val="35000"/>
                    </a:schemeClr>
                  </a:solidFill>
                </a:rPr>
                <a:t>Laravel</a:t>
              </a:r>
              <a:endParaRPr lang="en-US" sz="1000" dirty="0">
                <a:solidFill>
                  <a:schemeClr val="tx1">
                    <a:lumMod val="65000"/>
                    <a:lumOff val="35000"/>
                  </a:schemeClr>
                </a:solidFill>
              </a:endParaRPr>
            </a:p>
            <a:p>
              <a:pPr marL="171450" indent="-171450" algn="just">
                <a:buFontTx/>
                <a:buChar char="-"/>
              </a:pPr>
              <a:r>
                <a:rPr lang="en-US" sz="1000" dirty="0">
                  <a:solidFill>
                    <a:schemeClr val="tx1">
                      <a:lumMod val="65000"/>
                      <a:lumOff val="35000"/>
                    </a:schemeClr>
                  </a:solidFill>
                </a:rPr>
                <a:t>Model, View </a:t>
              </a:r>
              <a:r>
                <a:rPr lang="en-US" sz="1000" dirty="0" err="1">
                  <a:solidFill>
                    <a:schemeClr val="tx1">
                      <a:lumMod val="65000"/>
                      <a:lumOff val="35000"/>
                    </a:schemeClr>
                  </a:solidFill>
                </a:rPr>
                <a:t>en</a:t>
              </a:r>
              <a:r>
                <a:rPr lang="en-US" sz="1000" dirty="0">
                  <a:solidFill>
                    <a:schemeClr val="tx1">
                      <a:lumMod val="65000"/>
                      <a:lumOff val="35000"/>
                    </a:schemeClr>
                  </a:solidFill>
                </a:rPr>
                <a:t> Controller</a:t>
              </a:r>
            </a:p>
            <a:p>
              <a:pPr marL="171450" indent="-171450" algn="just">
                <a:buFontTx/>
                <a:buChar char="-"/>
              </a:pPr>
              <a:r>
                <a:rPr lang="en-US" sz="1000" dirty="0">
                  <a:solidFill>
                    <a:schemeClr val="tx1">
                      <a:lumMod val="65000"/>
                      <a:lumOff val="35000"/>
                    </a:schemeClr>
                  </a:solidFill>
                </a:rPr>
                <a:t>Object Relational Mapping</a:t>
              </a:r>
            </a:p>
            <a:p>
              <a:pPr marL="171450" indent="-171450" algn="just">
                <a:buFontTx/>
                <a:buChar char="-"/>
              </a:pPr>
              <a:r>
                <a:rPr lang="en-US" sz="1000" dirty="0">
                  <a:solidFill>
                    <a:schemeClr val="tx1">
                      <a:lumMod val="65000"/>
                      <a:lumOff val="35000"/>
                    </a:schemeClr>
                  </a:solidFill>
                </a:rPr>
                <a:t>Databank</a:t>
              </a:r>
            </a:p>
            <a:p>
              <a:pPr marL="171450" indent="-171450" algn="just">
                <a:buFontTx/>
                <a:buChar char="-"/>
              </a:pPr>
              <a:r>
                <a:rPr lang="en-US" sz="1000" dirty="0">
                  <a:solidFill>
                    <a:schemeClr val="tx1">
                      <a:lumMod val="65000"/>
                      <a:lumOff val="35000"/>
                    </a:schemeClr>
                  </a:solidFill>
                </a:rPr>
                <a:t>Migrations &amp; Seeders</a:t>
              </a:r>
            </a:p>
            <a:p>
              <a:pPr marL="171450" indent="-171450" algn="just">
                <a:buFontTx/>
                <a:buChar char="-"/>
              </a:pPr>
              <a:r>
                <a:rPr lang="en-US" sz="1000" dirty="0" err="1">
                  <a:solidFill>
                    <a:schemeClr val="tx1">
                      <a:lumMod val="65000"/>
                      <a:lumOff val="35000"/>
                    </a:schemeClr>
                  </a:solidFill>
                </a:rPr>
                <a:t>Eloquente</a:t>
              </a:r>
              <a:r>
                <a:rPr lang="en-US" sz="1000" dirty="0">
                  <a:solidFill>
                    <a:schemeClr val="tx1">
                      <a:lumMod val="65000"/>
                      <a:lumOff val="35000"/>
                    </a:schemeClr>
                  </a:solidFill>
                </a:rPr>
                <a:t> </a:t>
              </a:r>
              <a:r>
                <a:rPr lang="en-US" sz="1000" dirty="0" err="1">
                  <a:solidFill>
                    <a:schemeClr val="tx1">
                      <a:lumMod val="65000"/>
                      <a:lumOff val="35000"/>
                    </a:schemeClr>
                  </a:solidFill>
                </a:rPr>
                <a:t>modellen</a:t>
              </a:r>
              <a:endParaRPr lang="en-US" sz="1000" dirty="0">
                <a:solidFill>
                  <a:schemeClr val="tx1">
                    <a:lumMod val="65000"/>
                    <a:lumOff val="35000"/>
                  </a:schemeClr>
                </a:solidFill>
              </a:endParaRPr>
            </a:p>
            <a:p>
              <a:pPr marL="171450" indent="-171450" algn="just">
                <a:buFontTx/>
                <a:buChar char="-"/>
              </a:pPr>
              <a:endParaRPr lang="en-US" sz="1000" dirty="0">
                <a:solidFill>
                  <a:schemeClr val="tx1">
                    <a:lumMod val="65000"/>
                    <a:lumOff val="35000"/>
                  </a:schemeClr>
                </a:solidFill>
              </a:endParaRPr>
            </a:p>
            <a:p>
              <a:pPr marL="171450" indent="-171450" algn="just">
                <a:buFontTx/>
                <a:buChar char="-"/>
              </a:pPr>
              <a:endParaRPr lang="en-US" sz="1000" dirty="0">
                <a:solidFill>
                  <a:schemeClr val="tx1">
                    <a:lumMod val="65000"/>
                    <a:lumOff val="35000"/>
                  </a:schemeClr>
                </a:solidFill>
              </a:endParaRPr>
            </a:p>
          </p:txBody>
        </p:sp>
      </p:grpSp>
      <p:sp>
        <p:nvSpPr>
          <p:cNvPr id="23" name="Parallelogram 86">
            <a:extLst>
              <a:ext uri="{FF2B5EF4-FFF2-40B4-BE49-F238E27FC236}">
                <a16:creationId xmlns:a16="http://schemas.microsoft.com/office/drawing/2014/main" id="{1C65F147-9E55-4CA5-B43B-7E6FBEC9F510}"/>
              </a:ext>
            </a:extLst>
          </p:cNvPr>
          <p:cNvSpPr/>
          <p:nvPr/>
        </p:nvSpPr>
        <p:spPr>
          <a:xfrm flipH="1">
            <a:off x="4984880" y="1721140"/>
            <a:ext cx="1335910" cy="1001933"/>
          </a:xfrm>
          <a:prstGeom prst="parallelogram">
            <a:avLst>
              <a:gd name="adj" fmla="val 29040"/>
            </a:avLst>
          </a:prstGeom>
          <a:solidFill>
            <a:schemeClr val="accent4"/>
          </a:solidFill>
          <a:ln>
            <a:noFill/>
          </a:ln>
          <a:effectLst>
            <a:innerShdw dist="152400" dir="8400000">
              <a:prstClr val="black">
                <a:alpha val="38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731520" rIns="68580" bIns="34290" numCol="1" spcCol="0" rtlCol="0" fromWordArt="0" anchor="b" anchorCtr="0" forceAA="0" compatLnSpc="1">
            <a:prstTxWarp prst="textNoShape">
              <a:avLst/>
            </a:prstTxWarp>
            <a:noAutofit/>
          </a:bodyPr>
          <a:lstStyle/>
          <a:p>
            <a:r>
              <a:rPr lang="en-US" sz="4800" b="1" dirty="0">
                <a:solidFill>
                  <a:schemeClr val="tx1">
                    <a:lumMod val="85000"/>
                    <a:lumOff val="15000"/>
                  </a:schemeClr>
                </a:solidFill>
              </a:rPr>
              <a:t>04</a:t>
            </a:r>
          </a:p>
        </p:txBody>
      </p:sp>
      <p:sp>
        <p:nvSpPr>
          <p:cNvPr id="24" name="Parallelogram 87">
            <a:extLst>
              <a:ext uri="{FF2B5EF4-FFF2-40B4-BE49-F238E27FC236}">
                <a16:creationId xmlns:a16="http://schemas.microsoft.com/office/drawing/2014/main" id="{F8D0EA40-4E4C-4874-9902-67055D02673E}"/>
              </a:ext>
            </a:extLst>
          </p:cNvPr>
          <p:cNvSpPr/>
          <p:nvPr/>
        </p:nvSpPr>
        <p:spPr>
          <a:xfrm flipH="1">
            <a:off x="4984880" y="3284321"/>
            <a:ext cx="1335910" cy="1001933"/>
          </a:xfrm>
          <a:prstGeom prst="parallelogram">
            <a:avLst>
              <a:gd name="adj" fmla="val 29040"/>
            </a:avLst>
          </a:prstGeom>
          <a:solidFill>
            <a:schemeClr val="accent5"/>
          </a:solidFill>
          <a:ln>
            <a:noFill/>
          </a:ln>
          <a:effectLst>
            <a:innerShdw dist="152400" dir="8400000">
              <a:prstClr val="black">
                <a:alpha val="38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731520" rIns="68580" bIns="34290" numCol="1" spcCol="0" rtlCol="0" fromWordArt="0" anchor="b" anchorCtr="0" forceAA="0" compatLnSpc="1">
            <a:prstTxWarp prst="textNoShape">
              <a:avLst/>
            </a:prstTxWarp>
            <a:noAutofit/>
          </a:bodyPr>
          <a:lstStyle/>
          <a:p>
            <a:r>
              <a:rPr lang="en-US" sz="4800" b="1" dirty="0">
                <a:effectLst>
                  <a:outerShdw blurRad="38100" dist="38100" dir="2700000" algn="tl">
                    <a:srgbClr val="000000">
                      <a:alpha val="43137"/>
                    </a:srgbClr>
                  </a:outerShdw>
                </a:effectLst>
              </a:rPr>
              <a:t>05</a:t>
            </a:r>
          </a:p>
        </p:txBody>
      </p:sp>
      <p:sp>
        <p:nvSpPr>
          <p:cNvPr id="25" name="Parallelogram 88">
            <a:extLst>
              <a:ext uri="{FF2B5EF4-FFF2-40B4-BE49-F238E27FC236}">
                <a16:creationId xmlns:a16="http://schemas.microsoft.com/office/drawing/2014/main" id="{121707E2-D42C-483B-8EFB-515C578F214B}"/>
              </a:ext>
            </a:extLst>
          </p:cNvPr>
          <p:cNvSpPr/>
          <p:nvPr/>
        </p:nvSpPr>
        <p:spPr>
          <a:xfrm flipH="1">
            <a:off x="4984880" y="4847503"/>
            <a:ext cx="1335910" cy="1001933"/>
          </a:xfrm>
          <a:prstGeom prst="parallelogram">
            <a:avLst>
              <a:gd name="adj" fmla="val 29040"/>
            </a:avLst>
          </a:prstGeom>
          <a:solidFill>
            <a:schemeClr val="accent6"/>
          </a:solidFill>
          <a:ln>
            <a:noFill/>
          </a:ln>
          <a:effectLst>
            <a:innerShdw dist="152400" dir="8400000">
              <a:prstClr val="black">
                <a:alpha val="38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731520" rIns="68580" bIns="34290" numCol="1" spcCol="0" rtlCol="0" fromWordArt="0" anchor="b" anchorCtr="0" forceAA="0" compatLnSpc="1">
            <a:prstTxWarp prst="textNoShape">
              <a:avLst/>
            </a:prstTxWarp>
            <a:noAutofit/>
          </a:bodyPr>
          <a:lstStyle/>
          <a:p>
            <a:r>
              <a:rPr lang="en-US" sz="4800" b="1" dirty="0">
                <a:effectLst>
                  <a:outerShdw blurRad="38100" dist="38100" dir="2700000" algn="tl">
                    <a:srgbClr val="000000">
                      <a:alpha val="43137"/>
                    </a:srgbClr>
                  </a:outerShdw>
                </a:effectLst>
              </a:rPr>
              <a:t>06</a:t>
            </a:r>
          </a:p>
        </p:txBody>
      </p:sp>
      <p:grpSp>
        <p:nvGrpSpPr>
          <p:cNvPr id="26" name="Group 89">
            <a:extLst>
              <a:ext uri="{FF2B5EF4-FFF2-40B4-BE49-F238E27FC236}">
                <a16:creationId xmlns:a16="http://schemas.microsoft.com/office/drawing/2014/main" id="{48535C7B-4BD8-4C33-8FCB-0DD02BD625DF}"/>
              </a:ext>
            </a:extLst>
          </p:cNvPr>
          <p:cNvGrpSpPr/>
          <p:nvPr/>
        </p:nvGrpSpPr>
        <p:grpSpPr>
          <a:xfrm>
            <a:off x="6565234" y="1620680"/>
            <a:ext cx="2194560" cy="587300"/>
            <a:chOff x="2533250" y="1517762"/>
            <a:chExt cx="2926080" cy="783066"/>
          </a:xfrm>
        </p:grpSpPr>
        <p:sp>
          <p:nvSpPr>
            <p:cNvPr id="27" name="TextBox 96">
              <a:extLst>
                <a:ext uri="{FF2B5EF4-FFF2-40B4-BE49-F238E27FC236}">
                  <a16:creationId xmlns:a16="http://schemas.microsoft.com/office/drawing/2014/main" id="{815420BF-C4F0-490F-B406-19F614E2CDEC}"/>
                </a:ext>
              </a:extLst>
            </p:cNvPr>
            <p:cNvSpPr txBox="1"/>
            <p:nvPr/>
          </p:nvSpPr>
          <p:spPr>
            <a:xfrm>
              <a:off x="2533250" y="1517762"/>
              <a:ext cx="2926080" cy="533480"/>
            </a:xfrm>
            <a:prstGeom prst="rect">
              <a:avLst/>
            </a:prstGeom>
            <a:noFill/>
          </p:spPr>
          <p:txBody>
            <a:bodyPr wrap="square" lIns="0" rIns="0" rtlCol="0" anchor="b">
              <a:spAutoFit/>
            </a:bodyPr>
            <a:lstStyle/>
            <a:p>
              <a:r>
                <a:rPr lang="en-US" sz="2000" b="1" dirty="0"/>
                <a:t>Frontend</a:t>
              </a:r>
            </a:p>
          </p:txBody>
        </p:sp>
        <p:sp>
          <p:nvSpPr>
            <p:cNvPr id="28" name="TextBox 97">
              <a:extLst>
                <a:ext uri="{FF2B5EF4-FFF2-40B4-BE49-F238E27FC236}">
                  <a16:creationId xmlns:a16="http://schemas.microsoft.com/office/drawing/2014/main" id="{19124B86-FB24-4024-9A76-4B8979AC6585}"/>
                </a:ext>
              </a:extLst>
            </p:cNvPr>
            <p:cNvSpPr txBox="1"/>
            <p:nvPr/>
          </p:nvSpPr>
          <p:spPr>
            <a:xfrm>
              <a:off x="2533250" y="1972534"/>
              <a:ext cx="2926080" cy="328294"/>
            </a:xfrm>
            <a:prstGeom prst="rect">
              <a:avLst/>
            </a:prstGeom>
            <a:noFill/>
          </p:spPr>
          <p:txBody>
            <a:bodyPr wrap="square" lIns="0" rIns="0" rtlCol="0" anchor="t">
              <a:spAutoFit/>
            </a:bodyPr>
            <a:lstStyle/>
            <a:p>
              <a:pPr algn="just"/>
              <a:r>
                <a:rPr lang="en-US" sz="1000" dirty="0">
                  <a:solidFill>
                    <a:schemeClr val="tx1">
                      <a:lumMod val="65000"/>
                      <a:lumOff val="35000"/>
                    </a:schemeClr>
                  </a:solidFill>
                </a:rPr>
                <a:t>-   </a:t>
              </a:r>
              <a:r>
                <a:rPr lang="en-US" sz="1000" dirty="0" err="1">
                  <a:solidFill>
                    <a:schemeClr val="tx1">
                      <a:lumMod val="65000"/>
                      <a:lumOff val="35000"/>
                    </a:schemeClr>
                  </a:solidFill>
                </a:rPr>
                <a:t>BootstrapVue</a:t>
              </a:r>
              <a:endParaRPr lang="en-US" sz="1000" dirty="0">
                <a:solidFill>
                  <a:schemeClr val="tx1">
                    <a:lumMod val="65000"/>
                    <a:lumOff val="35000"/>
                  </a:schemeClr>
                </a:solidFill>
              </a:endParaRPr>
            </a:p>
          </p:txBody>
        </p:sp>
      </p:grpSp>
      <p:grpSp>
        <p:nvGrpSpPr>
          <p:cNvPr id="29" name="Group 90">
            <a:extLst>
              <a:ext uri="{FF2B5EF4-FFF2-40B4-BE49-F238E27FC236}">
                <a16:creationId xmlns:a16="http://schemas.microsoft.com/office/drawing/2014/main" id="{BB009053-4912-4FF0-8767-78640FB23E19}"/>
              </a:ext>
            </a:extLst>
          </p:cNvPr>
          <p:cNvGrpSpPr/>
          <p:nvPr/>
        </p:nvGrpSpPr>
        <p:grpSpPr>
          <a:xfrm>
            <a:off x="6565234" y="3183861"/>
            <a:ext cx="2194560" cy="587300"/>
            <a:chOff x="2533250" y="1517762"/>
            <a:chExt cx="2926080" cy="783066"/>
          </a:xfrm>
        </p:grpSpPr>
        <p:sp>
          <p:nvSpPr>
            <p:cNvPr id="30" name="TextBox 94">
              <a:extLst>
                <a:ext uri="{FF2B5EF4-FFF2-40B4-BE49-F238E27FC236}">
                  <a16:creationId xmlns:a16="http://schemas.microsoft.com/office/drawing/2014/main" id="{B414B641-668A-4B7E-9B17-585B7F422156}"/>
                </a:ext>
              </a:extLst>
            </p:cNvPr>
            <p:cNvSpPr txBox="1"/>
            <p:nvPr/>
          </p:nvSpPr>
          <p:spPr>
            <a:xfrm>
              <a:off x="2533250" y="1517762"/>
              <a:ext cx="2926080" cy="533480"/>
            </a:xfrm>
            <a:prstGeom prst="rect">
              <a:avLst/>
            </a:prstGeom>
            <a:noFill/>
          </p:spPr>
          <p:txBody>
            <a:bodyPr wrap="square" lIns="0" rIns="0" rtlCol="0" anchor="b">
              <a:spAutoFit/>
            </a:bodyPr>
            <a:lstStyle/>
            <a:p>
              <a:r>
                <a:rPr lang="en-US" sz="2000" b="1" dirty="0"/>
                <a:t>Demo</a:t>
              </a:r>
            </a:p>
          </p:txBody>
        </p:sp>
        <p:sp>
          <p:nvSpPr>
            <p:cNvPr id="31" name="TextBox 95">
              <a:extLst>
                <a:ext uri="{FF2B5EF4-FFF2-40B4-BE49-F238E27FC236}">
                  <a16:creationId xmlns:a16="http://schemas.microsoft.com/office/drawing/2014/main" id="{F0901018-F1B0-4444-B4A3-AA0AAC618DDD}"/>
                </a:ext>
              </a:extLst>
            </p:cNvPr>
            <p:cNvSpPr txBox="1"/>
            <p:nvPr/>
          </p:nvSpPr>
          <p:spPr>
            <a:xfrm>
              <a:off x="2533250" y="1972534"/>
              <a:ext cx="2926080" cy="328294"/>
            </a:xfrm>
            <a:prstGeom prst="rect">
              <a:avLst/>
            </a:prstGeom>
            <a:noFill/>
          </p:spPr>
          <p:txBody>
            <a:bodyPr wrap="square" lIns="0" rIns="0" rtlCol="0" anchor="t">
              <a:spAutoFit/>
            </a:bodyPr>
            <a:lstStyle/>
            <a:p>
              <a:pPr algn="just"/>
              <a:endParaRPr lang="en-US" sz="1000" dirty="0">
                <a:solidFill>
                  <a:schemeClr val="tx1">
                    <a:lumMod val="65000"/>
                    <a:lumOff val="35000"/>
                  </a:schemeClr>
                </a:solidFill>
              </a:endParaRPr>
            </a:p>
          </p:txBody>
        </p:sp>
      </p:grpSp>
      <p:grpSp>
        <p:nvGrpSpPr>
          <p:cNvPr id="32" name="Group 91">
            <a:extLst>
              <a:ext uri="{FF2B5EF4-FFF2-40B4-BE49-F238E27FC236}">
                <a16:creationId xmlns:a16="http://schemas.microsoft.com/office/drawing/2014/main" id="{34A81F94-A555-4F46-B939-8E12AE20836A}"/>
              </a:ext>
            </a:extLst>
          </p:cNvPr>
          <p:cNvGrpSpPr/>
          <p:nvPr/>
        </p:nvGrpSpPr>
        <p:grpSpPr>
          <a:xfrm>
            <a:off x="6565234" y="4747043"/>
            <a:ext cx="2194560" cy="587300"/>
            <a:chOff x="2533250" y="1517762"/>
            <a:chExt cx="2926080" cy="783066"/>
          </a:xfrm>
        </p:grpSpPr>
        <p:sp>
          <p:nvSpPr>
            <p:cNvPr id="33" name="TextBox 92">
              <a:extLst>
                <a:ext uri="{FF2B5EF4-FFF2-40B4-BE49-F238E27FC236}">
                  <a16:creationId xmlns:a16="http://schemas.microsoft.com/office/drawing/2014/main" id="{8B976CBF-85DB-4AEA-9D3E-2B7DFE77A7DD}"/>
                </a:ext>
              </a:extLst>
            </p:cNvPr>
            <p:cNvSpPr txBox="1"/>
            <p:nvPr/>
          </p:nvSpPr>
          <p:spPr>
            <a:xfrm>
              <a:off x="2533250" y="1517762"/>
              <a:ext cx="2926080" cy="533480"/>
            </a:xfrm>
            <a:prstGeom prst="rect">
              <a:avLst/>
            </a:prstGeom>
            <a:noFill/>
          </p:spPr>
          <p:txBody>
            <a:bodyPr wrap="square" lIns="0" rIns="0" rtlCol="0" anchor="b">
              <a:spAutoFit/>
            </a:bodyPr>
            <a:lstStyle/>
            <a:p>
              <a:r>
                <a:rPr lang="en-US" sz="2000" b="1" dirty="0" err="1"/>
                <a:t>Reflectie</a:t>
              </a:r>
              <a:endParaRPr lang="en-US" sz="2000" b="1" dirty="0"/>
            </a:p>
          </p:txBody>
        </p:sp>
        <p:sp>
          <p:nvSpPr>
            <p:cNvPr id="34" name="TextBox 93">
              <a:extLst>
                <a:ext uri="{FF2B5EF4-FFF2-40B4-BE49-F238E27FC236}">
                  <a16:creationId xmlns:a16="http://schemas.microsoft.com/office/drawing/2014/main" id="{21B125B5-A88D-4319-8859-F24FEEB4B9F6}"/>
                </a:ext>
              </a:extLst>
            </p:cNvPr>
            <p:cNvSpPr txBox="1"/>
            <p:nvPr/>
          </p:nvSpPr>
          <p:spPr>
            <a:xfrm>
              <a:off x="2533250" y="1972534"/>
              <a:ext cx="2926080" cy="328294"/>
            </a:xfrm>
            <a:prstGeom prst="rect">
              <a:avLst/>
            </a:prstGeom>
            <a:noFill/>
          </p:spPr>
          <p:txBody>
            <a:bodyPr wrap="square" lIns="0" rIns="0" rtlCol="0" anchor="t">
              <a:spAutoFit/>
            </a:bodyPr>
            <a:lstStyle/>
            <a:p>
              <a:pPr algn="just"/>
              <a:endParaRPr lang="en-US" sz="1000" dirty="0">
                <a:solidFill>
                  <a:schemeClr val="tx1">
                    <a:lumMod val="65000"/>
                    <a:lumOff val="35000"/>
                  </a:schemeClr>
                </a:solidFill>
              </a:endParaRPr>
            </a:p>
          </p:txBody>
        </p:sp>
      </p:grpSp>
    </p:spTree>
    <p:extLst>
      <p:ext uri="{BB962C8B-B14F-4D97-AF65-F5344CB8AC3E}">
        <p14:creationId xmlns:p14="http://schemas.microsoft.com/office/powerpoint/2010/main" val="3608323368"/>
      </p:ext>
    </p:extLst>
  </p:cSld>
  <p:clrMapOvr>
    <a:masterClrMapping/>
  </p:clrMapOvr>
  <p:transition spd="slow">
    <p:cove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Rechthoek 76">
            <a:extLst>
              <a:ext uri="{FF2B5EF4-FFF2-40B4-BE49-F238E27FC236}">
                <a16:creationId xmlns:a16="http://schemas.microsoft.com/office/drawing/2014/main" id="{02BDF26B-E4D2-4B30-ABCC-0D2A8C49D893}"/>
              </a:ext>
            </a:extLst>
          </p:cNvPr>
          <p:cNvSpPr/>
          <p:nvPr/>
        </p:nvSpPr>
        <p:spPr>
          <a:xfrm>
            <a:off x="657947" y="5007360"/>
            <a:ext cx="3793099" cy="790798"/>
          </a:xfrm>
          <a:prstGeom prst="rect">
            <a:avLst/>
          </a:prstGeom>
          <a:solidFill>
            <a:srgbClr val="73C1AB"/>
          </a:solidFill>
          <a:ln>
            <a:solidFill>
              <a:srgbClr val="89CBD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nl-BE"/>
          </a:p>
        </p:txBody>
      </p:sp>
      <p:sp>
        <p:nvSpPr>
          <p:cNvPr id="57" name="Ovaal 56">
            <a:extLst>
              <a:ext uri="{FF2B5EF4-FFF2-40B4-BE49-F238E27FC236}">
                <a16:creationId xmlns:a16="http://schemas.microsoft.com/office/drawing/2014/main" id="{55DD63C2-F94C-40CF-9EB2-81391EB067FC}"/>
              </a:ext>
            </a:extLst>
          </p:cNvPr>
          <p:cNvSpPr/>
          <p:nvPr/>
        </p:nvSpPr>
        <p:spPr>
          <a:xfrm>
            <a:off x="6983295" y="2684052"/>
            <a:ext cx="1952366" cy="790798"/>
          </a:xfrm>
          <a:prstGeom prst="ellipse">
            <a:avLst/>
          </a:prstGeom>
          <a:solidFill>
            <a:srgbClr val="89CBD9"/>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nl-BE"/>
          </a:p>
        </p:txBody>
      </p:sp>
      <p:sp>
        <p:nvSpPr>
          <p:cNvPr id="2" name="Titel 1">
            <a:extLst>
              <a:ext uri="{FF2B5EF4-FFF2-40B4-BE49-F238E27FC236}">
                <a16:creationId xmlns:a16="http://schemas.microsoft.com/office/drawing/2014/main" id="{0FDC1534-DBD4-4C87-B8F2-59AD7D419EA0}"/>
              </a:ext>
            </a:extLst>
          </p:cNvPr>
          <p:cNvSpPr>
            <a:spLocks noGrp="1"/>
          </p:cNvSpPr>
          <p:nvPr>
            <p:ph type="title"/>
          </p:nvPr>
        </p:nvSpPr>
        <p:spPr/>
        <p:txBody>
          <a:bodyPr/>
          <a:lstStyle/>
          <a:p>
            <a:r>
              <a:rPr lang="nl-BE" dirty="0"/>
              <a:t>6. Overzicht</a:t>
            </a:r>
          </a:p>
        </p:txBody>
      </p:sp>
      <p:sp>
        <p:nvSpPr>
          <p:cNvPr id="7" name="Ovaal 6">
            <a:extLst>
              <a:ext uri="{FF2B5EF4-FFF2-40B4-BE49-F238E27FC236}">
                <a16:creationId xmlns:a16="http://schemas.microsoft.com/office/drawing/2014/main" id="{9DF7EFFD-29FD-496C-9864-861ACFDAADEC}"/>
              </a:ext>
            </a:extLst>
          </p:cNvPr>
          <p:cNvSpPr/>
          <p:nvPr/>
        </p:nvSpPr>
        <p:spPr>
          <a:xfrm>
            <a:off x="1023710" y="1323229"/>
            <a:ext cx="3096471" cy="790798"/>
          </a:xfrm>
          <a:prstGeom prst="ellipse">
            <a:avLst/>
          </a:prstGeom>
          <a:solidFill>
            <a:srgbClr val="89CBD9"/>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nl-BE" dirty="0"/>
          </a:p>
        </p:txBody>
      </p:sp>
      <p:sp>
        <p:nvSpPr>
          <p:cNvPr id="4" name="Tijdelijke aanduiding voor datum 3">
            <a:extLst>
              <a:ext uri="{FF2B5EF4-FFF2-40B4-BE49-F238E27FC236}">
                <a16:creationId xmlns:a16="http://schemas.microsoft.com/office/drawing/2014/main" id="{1E0EEDE5-B4A9-41D8-9D69-DF2F04591DC7}"/>
              </a:ext>
            </a:extLst>
          </p:cNvPr>
          <p:cNvSpPr>
            <a:spLocks noGrp="1"/>
          </p:cNvSpPr>
          <p:nvPr>
            <p:ph type="dt" sz="half" idx="10"/>
          </p:nvPr>
        </p:nvSpPr>
        <p:spPr/>
        <p:txBody>
          <a:bodyPr/>
          <a:lstStyle/>
          <a:p>
            <a:fld id="{36086CE3-90FF-5744-87D8-5D36EE4D91CC}" type="datetime1">
              <a:rPr lang="nl-BE" smtClean="0"/>
              <a:t>20/06/2019</a:t>
            </a:fld>
            <a:endParaRPr lang="en-US"/>
          </a:p>
        </p:txBody>
      </p:sp>
      <p:sp>
        <p:nvSpPr>
          <p:cNvPr id="5" name="Tijdelijke aanduiding voor voettekst 4">
            <a:extLst>
              <a:ext uri="{FF2B5EF4-FFF2-40B4-BE49-F238E27FC236}">
                <a16:creationId xmlns:a16="http://schemas.microsoft.com/office/drawing/2014/main" id="{42FC5115-6D71-4DC3-94D5-684CE5BDDA9B}"/>
              </a:ext>
            </a:extLst>
          </p:cNvPr>
          <p:cNvSpPr>
            <a:spLocks noGrp="1"/>
          </p:cNvSpPr>
          <p:nvPr>
            <p:ph type="ftr" sz="quarter" idx="11"/>
          </p:nvPr>
        </p:nvSpPr>
        <p:spPr/>
        <p:txBody>
          <a:bodyPr/>
          <a:lstStyle/>
          <a:p>
            <a:r>
              <a:rPr lang="en-US" dirty="0" err="1"/>
              <a:t>Projectenwebsite</a:t>
            </a:r>
            <a:endParaRPr lang="en-US" dirty="0"/>
          </a:p>
        </p:txBody>
      </p:sp>
      <p:sp>
        <p:nvSpPr>
          <p:cNvPr id="6" name="Tijdelijke aanduiding voor dianummer 5">
            <a:extLst>
              <a:ext uri="{FF2B5EF4-FFF2-40B4-BE49-F238E27FC236}">
                <a16:creationId xmlns:a16="http://schemas.microsoft.com/office/drawing/2014/main" id="{B5B16910-FBB7-493E-94E0-E0D779922423}"/>
              </a:ext>
            </a:extLst>
          </p:cNvPr>
          <p:cNvSpPr>
            <a:spLocks noGrp="1"/>
          </p:cNvSpPr>
          <p:nvPr>
            <p:ph type="sldNum" sz="quarter" idx="12"/>
          </p:nvPr>
        </p:nvSpPr>
        <p:spPr/>
        <p:txBody>
          <a:bodyPr/>
          <a:lstStyle/>
          <a:p>
            <a:fld id="{FCA3638F-6D52-644A-9831-93255061F043}" type="slidenum">
              <a:rPr lang="nl-BE" smtClean="0"/>
              <a:t>20</a:t>
            </a:fld>
            <a:endParaRPr lang="nl-BE"/>
          </a:p>
        </p:txBody>
      </p:sp>
      <p:pic>
        <p:nvPicPr>
          <p:cNvPr id="1028" name="Picture 4" descr="Afbeeldingsresultaat voor parts of website is build schema">
            <a:extLst>
              <a:ext uri="{FF2B5EF4-FFF2-40B4-BE49-F238E27FC236}">
                <a16:creationId xmlns:a16="http://schemas.microsoft.com/office/drawing/2014/main" id="{AC1FCC4F-A03C-441E-B527-C76D28C0B1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34824" y="186479"/>
            <a:ext cx="4200837" cy="2028887"/>
          </a:xfrm>
          <a:prstGeom prst="rect">
            <a:avLst/>
          </a:prstGeom>
          <a:noFill/>
          <a:extLst>
            <a:ext uri="{909E8E84-426E-40DD-AFC4-6F175D3DCCD1}">
              <a14:hiddenFill xmlns:a14="http://schemas.microsoft.com/office/drawing/2010/main">
                <a:solidFill>
                  <a:srgbClr val="FFFFFF"/>
                </a:solidFill>
              </a14:hiddenFill>
            </a:ext>
          </a:extLst>
        </p:spPr>
      </p:pic>
      <p:sp>
        <p:nvSpPr>
          <p:cNvPr id="8" name="Tekstvak 7">
            <a:extLst>
              <a:ext uri="{FF2B5EF4-FFF2-40B4-BE49-F238E27FC236}">
                <a16:creationId xmlns:a16="http://schemas.microsoft.com/office/drawing/2014/main" id="{59D95C1C-27B1-4B0F-9295-6F8FEDB72F19}"/>
              </a:ext>
            </a:extLst>
          </p:cNvPr>
          <p:cNvSpPr txBox="1"/>
          <p:nvPr/>
        </p:nvSpPr>
        <p:spPr>
          <a:xfrm>
            <a:off x="1302542" y="1395462"/>
            <a:ext cx="2538806" cy="646331"/>
          </a:xfrm>
          <a:prstGeom prst="rect">
            <a:avLst/>
          </a:prstGeom>
          <a:noFill/>
        </p:spPr>
        <p:txBody>
          <a:bodyPr wrap="square" rtlCol="0">
            <a:spAutoFit/>
          </a:bodyPr>
          <a:lstStyle/>
          <a:p>
            <a:r>
              <a:rPr lang="nl-BE" sz="3600" b="1" dirty="0">
                <a:latin typeface="Corbel" panose="020B0503020204020204" pitchFamily="34" charset="0"/>
              </a:rPr>
              <a:t>Brainstorm</a:t>
            </a:r>
          </a:p>
        </p:txBody>
      </p:sp>
      <p:sp>
        <p:nvSpPr>
          <p:cNvPr id="11" name="Ovaal 10">
            <a:extLst>
              <a:ext uri="{FF2B5EF4-FFF2-40B4-BE49-F238E27FC236}">
                <a16:creationId xmlns:a16="http://schemas.microsoft.com/office/drawing/2014/main" id="{D5B387F1-A4B8-43C7-82B6-FD9AD3D2D75A}"/>
              </a:ext>
            </a:extLst>
          </p:cNvPr>
          <p:cNvSpPr/>
          <p:nvPr/>
        </p:nvSpPr>
        <p:spPr>
          <a:xfrm>
            <a:off x="657947" y="2428035"/>
            <a:ext cx="3827992" cy="790798"/>
          </a:xfrm>
          <a:prstGeom prst="ellipse">
            <a:avLst/>
          </a:prstGeom>
          <a:solidFill>
            <a:srgbClr val="89CBD9"/>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nl-BE"/>
          </a:p>
        </p:txBody>
      </p:sp>
      <p:sp>
        <p:nvSpPr>
          <p:cNvPr id="12" name="Tekstvak 11">
            <a:extLst>
              <a:ext uri="{FF2B5EF4-FFF2-40B4-BE49-F238E27FC236}">
                <a16:creationId xmlns:a16="http://schemas.microsoft.com/office/drawing/2014/main" id="{F5C6DB5A-EE09-4211-A9E7-3F0793B76610}"/>
              </a:ext>
            </a:extLst>
          </p:cNvPr>
          <p:cNvSpPr txBox="1"/>
          <p:nvPr/>
        </p:nvSpPr>
        <p:spPr>
          <a:xfrm>
            <a:off x="913515" y="2488855"/>
            <a:ext cx="3537535" cy="646331"/>
          </a:xfrm>
          <a:prstGeom prst="rect">
            <a:avLst/>
          </a:prstGeom>
          <a:noFill/>
        </p:spPr>
        <p:txBody>
          <a:bodyPr wrap="square" rtlCol="0">
            <a:spAutoFit/>
          </a:bodyPr>
          <a:lstStyle/>
          <a:p>
            <a:r>
              <a:rPr lang="nl-BE" sz="3600" b="1" dirty="0">
                <a:latin typeface="Corbel" panose="020B0503020204020204" pitchFamily="34" charset="0"/>
              </a:rPr>
              <a:t>User </a:t>
            </a:r>
            <a:r>
              <a:rPr lang="nl-BE" sz="3600" b="1" dirty="0" err="1">
                <a:latin typeface="Corbel" panose="020B0503020204020204" pitchFamily="34" charset="0"/>
              </a:rPr>
              <a:t>Experience</a:t>
            </a:r>
            <a:endParaRPr lang="nl-BE" sz="3600" b="1" dirty="0">
              <a:latin typeface="Corbel" panose="020B0503020204020204" pitchFamily="34" charset="0"/>
            </a:endParaRPr>
          </a:p>
        </p:txBody>
      </p:sp>
      <p:sp>
        <p:nvSpPr>
          <p:cNvPr id="15" name="Ovaal 14">
            <a:extLst>
              <a:ext uri="{FF2B5EF4-FFF2-40B4-BE49-F238E27FC236}">
                <a16:creationId xmlns:a16="http://schemas.microsoft.com/office/drawing/2014/main" id="{377036AB-0075-4506-A61F-0E3393D4E5FB}"/>
              </a:ext>
            </a:extLst>
          </p:cNvPr>
          <p:cNvSpPr/>
          <p:nvPr/>
        </p:nvSpPr>
        <p:spPr>
          <a:xfrm>
            <a:off x="1018123" y="3518142"/>
            <a:ext cx="3096471" cy="790798"/>
          </a:xfrm>
          <a:prstGeom prst="ellipse">
            <a:avLst/>
          </a:prstGeom>
          <a:solidFill>
            <a:srgbClr val="89CBD9"/>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nl-BE"/>
          </a:p>
        </p:txBody>
      </p:sp>
      <p:sp>
        <p:nvSpPr>
          <p:cNvPr id="16" name="Tekstvak 15">
            <a:extLst>
              <a:ext uri="{FF2B5EF4-FFF2-40B4-BE49-F238E27FC236}">
                <a16:creationId xmlns:a16="http://schemas.microsoft.com/office/drawing/2014/main" id="{1F494482-DD30-4D0B-83BB-AAF2F7AF8B0A}"/>
              </a:ext>
            </a:extLst>
          </p:cNvPr>
          <p:cNvSpPr txBox="1"/>
          <p:nvPr/>
        </p:nvSpPr>
        <p:spPr>
          <a:xfrm>
            <a:off x="1296955" y="3590375"/>
            <a:ext cx="2538806" cy="646331"/>
          </a:xfrm>
          <a:prstGeom prst="rect">
            <a:avLst/>
          </a:prstGeom>
          <a:noFill/>
        </p:spPr>
        <p:txBody>
          <a:bodyPr wrap="square" rtlCol="0">
            <a:spAutoFit/>
          </a:bodyPr>
          <a:lstStyle/>
          <a:p>
            <a:r>
              <a:rPr lang="nl-BE" sz="3600" b="1" dirty="0">
                <a:latin typeface="Corbel" panose="020B0503020204020204" pitchFamily="34" charset="0"/>
              </a:rPr>
              <a:t>HTML - CSS</a:t>
            </a:r>
          </a:p>
        </p:txBody>
      </p:sp>
      <p:sp>
        <p:nvSpPr>
          <p:cNvPr id="17" name="Ovaal 16">
            <a:extLst>
              <a:ext uri="{FF2B5EF4-FFF2-40B4-BE49-F238E27FC236}">
                <a16:creationId xmlns:a16="http://schemas.microsoft.com/office/drawing/2014/main" id="{9EB5F4FE-D106-4C0B-9112-58BB6380E992}"/>
              </a:ext>
            </a:extLst>
          </p:cNvPr>
          <p:cNvSpPr/>
          <p:nvPr/>
        </p:nvSpPr>
        <p:spPr>
          <a:xfrm>
            <a:off x="4706619" y="2661849"/>
            <a:ext cx="1952366" cy="790798"/>
          </a:xfrm>
          <a:prstGeom prst="ellipse">
            <a:avLst/>
          </a:prstGeom>
          <a:solidFill>
            <a:srgbClr val="89CBD9"/>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nl-BE"/>
          </a:p>
        </p:txBody>
      </p:sp>
      <p:sp>
        <p:nvSpPr>
          <p:cNvPr id="18" name="Tekstvak 17">
            <a:extLst>
              <a:ext uri="{FF2B5EF4-FFF2-40B4-BE49-F238E27FC236}">
                <a16:creationId xmlns:a16="http://schemas.microsoft.com/office/drawing/2014/main" id="{DD8F2C6C-0A03-475E-84E1-5527CA6DC646}"/>
              </a:ext>
            </a:extLst>
          </p:cNvPr>
          <p:cNvSpPr txBox="1"/>
          <p:nvPr/>
        </p:nvSpPr>
        <p:spPr>
          <a:xfrm>
            <a:off x="4905917" y="2736642"/>
            <a:ext cx="2056037" cy="646331"/>
          </a:xfrm>
          <a:prstGeom prst="rect">
            <a:avLst/>
          </a:prstGeom>
          <a:noFill/>
        </p:spPr>
        <p:txBody>
          <a:bodyPr wrap="square" rtlCol="0">
            <a:spAutoFit/>
          </a:bodyPr>
          <a:lstStyle/>
          <a:p>
            <a:r>
              <a:rPr lang="nl-BE" sz="3600" b="1" dirty="0" err="1">
                <a:latin typeface="Corbel" panose="020B0503020204020204" pitchFamily="34" charset="0"/>
              </a:rPr>
              <a:t>MySQL</a:t>
            </a:r>
            <a:endParaRPr lang="nl-BE" sz="3600" b="1" dirty="0">
              <a:latin typeface="Corbel" panose="020B0503020204020204" pitchFamily="34" charset="0"/>
            </a:endParaRPr>
          </a:p>
        </p:txBody>
      </p:sp>
      <p:sp>
        <p:nvSpPr>
          <p:cNvPr id="20" name="Tekstvak 19">
            <a:extLst>
              <a:ext uri="{FF2B5EF4-FFF2-40B4-BE49-F238E27FC236}">
                <a16:creationId xmlns:a16="http://schemas.microsoft.com/office/drawing/2014/main" id="{371DA935-AD7C-4994-B743-DEA593DE460B}"/>
              </a:ext>
            </a:extLst>
          </p:cNvPr>
          <p:cNvSpPr txBox="1"/>
          <p:nvPr/>
        </p:nvSpPr>
        <p:spPr>
          <a:xfrm>
            <a:off x="7295584" y="2823434"/>
            <a:ext cx="2538806" cy="646331"/>
          </a:xfrm>
          <a:prstGeom prst="rect">
            <a:avLst/>
          </a:prstGeom>
          <a:noFill/>
        </p:spPr>
        <p:txBody>
          <a:bodyPr wrap="square" rtlCol="0">
            <a:spAutoFit/>
          </a:bodyPr>
          <a:lstStyle/>
          <a:p>
            <a:r>
              <a:rPr lang="nl-BE" sz="3600" b="1" dirty="0">
                <a:latin typeface="Corbel" panose="020B0503020204020204" pitchFamily="34" charset="0"/>
              </a:rPr>
              <a:t>Vue</a:t>
            </a:r>
          </a:p>
        </p:txBody>
      </p:sp>
      <p:sp>
        <p:nvSpPr>
          <p:cNvPr id="21" name="Ovaal 20">
            <a:extLst>
              <a:ext uri="{FF2B5EF4-FFF2-40B4-BE49-F238E27FC236}">
                <a16:creationId xmlns:a16="http://schemas.microsoft.com/office/drawing/2014/main" id="{5F7015F9-DACC-45B3-96B9-3448259C5C18}"/>
              </a:ext>
            </a:extLst>
          </p:cNvPr>
          <p:cNvSpPr/>
          <p:nvPr/>
        </p:nvSpPr>
        <p:spPr>
          <a:xfrm>
            <a:off x="4993300" y="3934984"/>
            <a:ext cx="3096471" cy="790798"/>
          </a:xfrm>
          <a:prstGeom prst="ellipse">
            <a:avLst/>
          </a:prstGeom>
          <a:solidFill>
            <a:srgbClr val="89CBD9"/>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nl-BE"/>
          </a:p>
        </p:txBody>
      </p:sp>
      <p:sp>
        <p:nvSpPr>
          <p:cNvPr id="22" name="Tekstvak 21">
            <a:extLst>
              <a:ext uri="{FF2B5EF4-FFF2-40B4-BE49-F238E27FC236}">
                <a16:creationId xmlns:a16="http://schemas.microsoft.com/office/drawing/2014/main" id="{087EE66C-6209-49D8-9000-C5057C9C4B5A}"/>
              </a:ext>
            </a:extLst>
          </p:cNvPr>
          <p:cNvSpPr txBox="1"/>
          <p:nvPr/>
        </p:nvSpPr>
        <p:spPr>
          <a:xfrm>
            <a:off x="5713892" y="3985774"/>
            <a:ext cx="2538806" cy="646331"/>
          </a:xfrm>
          <a:prstGeom prst="rect">
            <a:avLst/>
          </a:prstGeom>
          <a:noFill/>
        </p:spPr>
        <p:txBody>
          <a:bodyPr wrap="square" rtlCol="0">
            <a:spAutoFit/>
          </a:bodyPr>
          <a:lstStyle/>
          <a:p>
            <a:r>
              <a:rPr lang="nl-BE" sz="3600" b="1" dirty="0" err="1">
                <a:latin typeface="Corbel" panose="020B0503020204020204" pitchFamily="34" charset="0"/>
              </a:rPr>
              <a:t>Laravel</a:t>
            </a:r>
            <a:endParaRPr lang="nl-BE" sz="3600" b="1" dirty="0">
              <a:latin typeface="Corbel" panose="020B0503020204020204" pitchFamily="34" charset="0"/>
            </a:endParaRPr>
          </a:p>
        </p:txBody>
      </p:sp>
      <p:sp>
        <p:nvSpPr>
          <p:cNvPr id="23" name="Ovaal 22">
            <a:extLst>
              <a:ext uri="{FF2B5EF4-FFF2-40B4-BE49-F238E27FC236}">
                <a16:creationId xmlns:a16="http://schemas.microsoft.com/office/drawing/2014/main" id="{ECC0E858-63D4-411A-A85F-D02DF70EC5F4}"/>
              </a:ext>
            </a:extLst>
          </p:cNvPr>
          <p:cNvSpPr/>
          <p:nvPr/>
        </p:nvSpPr>
        <p:spPr>
          <a:xfrm>
            <a:off x="4993300" y="5088516"/>
            <a:ext cx="3096471" cy="790798"/>
          </a:xfrm>
          <a:prstGeom prst="ellipse">
            <a:avLst/>
          </a:prstGeom>
          <a:solidFill>
            <a:srgbClr val="89CBD9"/>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nl-BE"/>
          </a:p>
        </p:txBody>
      </p:sp>
      <p:sp>
        <p:nvSpPr>
          <p:cNvPr id="24" name="Tekstvak 23">
            <a:extLst>
              <a:ext uri="{FF2B5EF4-FFF2-40B4-BE49-F238E27FC236}">
                <a16:creationId xmlns:a16="http://schemas.microsoft.com/office/drawing/2014/main" id="{23BDE70A-1A6E-4C4C-9358-BE16E4AB9099}"/>
              </a:ext>
            </a:extLst>
          </p:cNvPr>
          <p:cNvSpPr txBox="1"/>
          <p:nvPr/>
        </p:nvSpPr>
        <p:spPr>
          <a:xfrm>
            <a:off x="5737763" y="5170675"/>
            <a:ext cx="2538806" cy="646331"/>
          </a:xfrm>
          <a:prstGeom prst="rect">
            <a:avLst/>
          </a:prstGeom>
          <a:noFill/>
        </p:spPr>
        <p:txBody>
          <a:bodyPr wrap="square" rtlCol="0">
            <a:spAutoFit/>
          </a:bodyPr>
          <a:lstStyle/>
          <a:p>
            <a:r>
              <a:rPr lang="nl-BE" sz="3600" b="1" dirty="0">
                <a:latin typeface="Corbel" panose="020B0503020204020204" pitchFamily="34" charset="0"/>
              </a:rPr>
              <a:t>Extra’s</a:t>
            </a:r>
          </a:p>
        </p:txBody>
      </p:sp>
      <p:cxnSp>
        <p:nvCxnSpPr>
          <p:cNvPr id="26" name="Rechte verbindingslijn met pijl 25">
            <a:extLst>
              <a:ext uri="{FF2B5EF4-FFF2-40B4-BE49-F238E27FC236}">
                <a16:creationId xmlns:a16="http://schemas.microsoft.com/office/drawing/2014/main" id="{9D66073A-6E56-4D35-B4EC-72D1852D4A96}"/>
              </a:ext>
            </a:extLst>
          </p:cNvPr>
          <p:cNvCxnSpPr>
            <a:stCxn id="7" idx="4"/>
            <a:endCxn id="11" idx="0"/>
          </p:cNvCxnSpPr>
          <p:nvPr/>
        </p:nvCxnSpPr>
        <p:spPr>
          <a:xfrm flipH="1">
            <a:off x="2571943" y="2114027"/>
            <a:ext cx="3" cy="314008"/>
          </a:xfrm>
          <a:prstGeom prst="straightConnector1">
            <a:avLst/>
          </a:prstGeom>
          <a:ln>
            <a:solidFill>
              <a:srgbClr val="73C1AB"/>
            </a:solidFill>
            <a:tailEnd type="triangle"/>
          </a:ln>
        </p:spPr>
        <p:style>
          <a:lnRef idx="2">
            <a:schemeClr val="accent1"/>
          </a:lnRef>
          <a:fillRef idx="0">
            <a:schemeClr val="accent1"/>
          </a:fillRef>
          <a:effectRef idx="1">
            <a:schemeClr val="accent1"/>
          </a:effectRef>
          <a:fontRef idx="minor">
            <a:schemeClr val="tx1"/>
          </a:fontRef>
        </p:style>
      </p:cxnSp>
      <p:cxnSp>
        <p:nvCxnSpPr>
          <p:cNvPr id="37" name="Rechte verbindingslijn met pijl 36">
            <a:extLst>
              <a:ext uri="{FF2B5EF4-FFF2-40B4-BE49-F238E27FC236}">
                <a16:creationId xmlns:a16="http://schemas.microsoft.com/office/drawing/2014/main" id="{0B0CA593-C125-4FEA-A1DD-A9FFCB6896BA}"/>
              </a:ext>
            </a:extLst>
          </p:cNvPr>
          <p:cNvCxnSpPr>
            <a:cxnSpLocks/>
            <a:stCxn id="15" idx="6"/>
            <a:endCxn id="17" idx="4"/>
          </p:cNvCxnSpPr>
          <p:nvPr/>
        </p:nvCxnSpPr>
        <p:spPr>
          <a:xfrm flipV="1">
            <a:off x="4114594" y="3452647"/>
            <a:ext cx="1568208" cy="460894"/>
          </a:xfrm>
          <a:prstGeom prst="straightConnector1">
            <a:avLst/>
          </a:prstGeom>
          <a:ln>
            <a:solidFill>
              <a:srgbClr val="73C1AB"/>
            </a:solidFill>
            <a:tailEnd type="triangle"/>
          </a:ln>
        </p:spPr>
        <p:style>
          <a:lnRef idx="2">
            <a:schemeClr val="accent1"/>
          </a:lnRef>
          <a:fillRef idx="0">
            <a:schemeClr val="accent1"/>
          </a:fillRef>
          <a:effectRef idx="1">
            <a:schemeClr val="accent1"/>
          </a:effectRef>
          <a:fontRef idx="minor">
            <a:schemeClr val="tx1"/>
          </a:fontRef>
        </p:style>
      </p:cxnSp>
      <p:cxnSp>
        <p:nvCxnSpPr>
          <p:cNvPr id="38" name="Rechte verbindingslijn met pijl 37">
            <a:extLst>
              <a:ext uri="{FF2B5EF4-FFF2-40B4-BE49-F238E27FC236}">
                <a16:creationId xmlns:a16="http://schemas.microsoft.com/office/drawing/2014/main" id="{5DCEF271-620D-45CB-87E7-AF84540F4677}"/>
              </a:ext>
            </a:extLst>
          </p:cNvPr>
          <p:cNvCxnSpPr>
            <a:cxnSpLocks/>
            <a:stCxn id="17" idx="4"/>
            <a:endCxn id="21" idx="0"/>
          </p:cNvCxnSpPr>
          <p:nvPr/>
        </p:nvCxnSpPr>
        <p:spPr>
          <a:xfrm>
            <a:off x="5682802" y="3452647"/>
            <a:ext cx="858734" cy="482337"/>
          </a:xfrm>
          <a:prstGeom prst="straightConnector1">
            <a:avLst/>
          </a:prstGeom>
          <a:ln>
            <a:solidFill>
              <a:srgbClr val="73C1AB"/>
            </a:solidFill>
            <a:tailEnd type="triangle"/>
          </a:ln>
        </p:spPr>
        <p:style>
          <a:lnRef idx="2">
            <a:schemeClr val="accent1"/>
          </a:lnRef>
          <a:fillRef idx="0">
            <a:schemeClr val="accent1"/>
          </a:fillRef>
          <a:effectRef idx="1">
            <a:schemeClr val="accent1"/>
          </a:effectRef>
          <a:fontRef idx="minor">
            <a:schemeClr val="tx1"/>
          </a:fontRef>
        </p:style>
      </p:cxnSp>
      <p:cxnSp>
        <p:nvCxnSpPr>
          <p:cNvPr id="41" name="Rechte verbindingslijn met pijl 40">
            <a:extLst>
              <a:ext uri="{FF2B5EF4-FFF2-40B4-BE49-F238E27FC236}">
                <a16:creationId xmlns:a16="http://schemas.microsoft.com/office/drawing/2014/main" id="{989299A8-CADB-4041-80B2-747093AA284A}"/>
              </a:ext>
            </a:extLst>
          </p:cNvPr>
          <p:cNvCxnSpPr>
            <a:cxnSpLocks/>
            <a:endCxn id="21" idx="0"/>
          </p:cNvCxnSpPr>
          <p:nvPr/>
        </p:nvCxnSpPr>
        <p:spPr>
          <a:xfrm flipH="1">
            <a:off x="6541536" y="3510557"/>
            <a:ext cx="1305510" cy="424427"/>
          </a:xfrm>
          <a:prstGeom prst="straightConnector1">
            <a:avLst/>
          </a:prstGeom>
          <a:ln w="28575" cap="flat" cmpd="sng" algn="ctr">
            <a:solidFill>
              <a:srgbClr val="73C1AB"/>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46" name="Rechte verbindingslijn met pijl 45">
            <a:extLst>
              <a:ext uri="{FF2B5EF4-FFF2-40B4-BE49-F238E27FC236}">
                <a16:creationId xmlns:a16="http://schemas.microsoft.com/office/drawing/2014/main" id="{5D841254-E6FF-4165-B227-F65335EEB4AD}"/>
              </a:ext>
            </a:extLst>
          </p:cNvPr>
          <p:cNvCxnSpPr>
            <a:cxnSpLocks/>
            <a:stCxn id="11" idx="4"/>
            <a:endCxn id="15" idx="0"/>
          </p:cNvCxnSpPr>
          <p:nvPr/>
        </p:nvCxnSpPr>
        <p:spPr>
          <a:xfrm flipH="1">
            <a:off x="2566359" y="3218833"/>
            <a:ext cx="5584" cy="299309"/>
          </a:xfrm>
          <a:prstGeom prst="straightConnector1">
            <a:avLst/>
          </a:prstGeom>
          <a:ln>
            <a:solidFill>
              <a:srgbClr val="73C1AB"/>
            </a:solidFill>
            <a:tailEnd type="triangle"/>
          </a:ln>
        </p:spPr>
        <p:style>
          <a:lnRef idx="2">
            <a:schemeClr val="accent1"/>
          </a:lnRef>
          <a:fillRef idx="0">
            <a:schemeClr val="accent1"/>
          </a:fillRef>
          <a:effectRef idx="1">
            <a:schemeClr val="accent1"/>
          </a:effectRef>
          <a:fontRef idx="minor">
            <a:schemeClr val="tx1"/>
          </a:fontRef>
        </p:style>
      </p:cxnSp>
      <p:cxnSp>
        <p:nvCxnSpPr>
          <p:cNvPr id="67" name="Rechte verbindingslijn met pijl 66">
            <a:extLst>
              <a:ext uri="{FF2B5EF4-FFF2-40B4-BE49-F238E27FC236}">
                <a16:creationId xmlns:a16="http://schemas.microsoft.com/office/drawing/2014/main" id="{AEE5E22F-3E68-40FD-A7D1-FC4A81F09DF7}"/>
              </a:ext>
            </a:extLst>
          </p:cNvPr>
          <p:cNvCxnSpPr>
            <a:cxnSpLocks/>
            <a:endCxn id="18" idx="3"/>
          </p:cNvCxnSpPr>
          <p:nvPr/>
        </p:nvCxnSpPr>
        <p:spPr>
          <a:xfrm>
            <a:off x="6658985" y="3057248"/>
            <a:ext cx="302969" cy="2560"/>
          </a:xfrm>
          <a:prstGeom prst="straightConnector1">
            <a:avLst/>
          </a:prstGeom>
          <a:ln>
            <a:solidFill>
              <a:srgbClr val="73C1AB"/>
            </a:solidFill>
            <a:tailEnd type="triangle"/>
          </a:ln>
        </p:spPr>
        <p:style>
          <a:lnRef idx="2">
            <a:schemeClr val="accent1"/>
          </a:lnRef>
          <a:fillRef idx="0">
            <a:schemeClr val="accent1"/>
          </a:fillRef>
          <a:effectRef idx="1">
            <a:schemeClr val="accent1"/>
          </a:effectRef>
          <a:fontRef idx="minor">
            <a:schemeClr val="tx1"/>
          </a:fontRef>
        </p:style>
      </p:cxnSp>
      <p:cxnSp>
        <p:nvCxnSpPr>
          <p:cNvPr id="72" name="Rechte verbindingslijn met pijl 71">
            <a:extLst>
              <a:ext uri="{FF2B5EF4-FFF2-40B4-BE49-F238E27FC236}">
                <a16:creationId xmlns:a16="http://schemas.microsoft.com/office/drawing/2014/main" id="{BCFED18D-280F-410A-82E8-DF1515E3F662}"/>
              </a:ext>
            </a:extLst>
          </p:cNvPr>
          <p:cNvCxnSpPr>
            <a:cxnSpLocks/>
            <a:stCxn id="21" idx="4"/>
            <a:endCxn id="23" idx="0"/>
          </p:cNvCxnSpPr>
          <p:nvPr/>
        </p:nvCxnSpPr>
        <p:spPr>
          <a:xfrm>
            <a:off x="6541536" y="4725782"/>
            <a:ext cx="0" cy="362734"/>
          </a:xfrm>
          <a:prstGeom prst="straightConnector1">
            <a:avLst/>
          </a:prstGeom>
          <a:ln>
            <a:solidFill>
              <a:srgbClr val="73C1AB"/>
            </a:solidFill>
            <a:tailEnd type="triangle"/>
          </a:ln>
        </p:spPr>
        <p:style>
          <a:lnRef idx="2">
            <a:schemeClr val="accent1"/>
          </a:lnRef>
          <a:fillRef idx="0">
            <a:schemeClr val="accent1"/>
          </a:fillRef>
          <a:effectRef idx="1">
            <a:schemeClr val="accent1"/>
          </a:effectRef>
          <a:fontRef idx="minor">
            <a:schemeClr val="tx1"/>
          </a:fontRef>
        </p:style>
      </p:cxnSp>
      <p:sp>
        <p:nvSpPr>
          <p:cNvPr id="76" name="Tekstvak 75">
            <a:extLst>
              <a:ext uri="{FF2B5EF4-FFF2-40B4-BE49-F238E27FC236}">
                <a16:creationId xmlns:a16="http://schemas.microsoft.com/office/drawing/2014/main" id="{9F9949FE-F27C-4E13-A39A-589DDA593854}"/>
              </a:ext>
            </a:extLst>
          </p:cNvPr>
          <p:cNvSpPr txBox="1"/>
          <p:nvPr/>
        </p:nvSpPr>
        <p:spPr>
          <a:xfrm>
            <a:off x="657946" y="5088890"/>
            <a:ext cx="3793099" cy="646331"/>
          </a:xfrm>
          <a:prstGeom prst="rect">
            <a:avLst/>
          </a:prstGeom>
          <a:noFill/>
        </p:spPr>
        <p:txBody>
          <a:bodyPr wrap="square" rtlCol="0">
            <a:spAutoFit/>
          </a:bodyPr>
          <a:lstStyle/>
          <a:p>
            <a:pPr algn="ctr"/>
            <a:r>
              <a:rPr lang="nl-BE" sz="3600" b="1" dirty="0">
                <a:latin typeface="Corbel" panose="020B0503020204020204" pitchFamily="34" charset="0"/>
              </a:rPr>
              <a:t>Projectenwebsite</a:t>
            </a:r>
            <a:endParaRPr lang="nl-BE" sz="4000" b="1" dirty="0">
              <a:latin typeface="Corbel" panose="020B0503020204020204" pitchFamily="34" charset="0"/>
            </a:endParaRPr>
          </a:p>
        </p:txBody>
      </p:sp>
    </p:spTree>
    <p:extLst>
      <p:ext uri="{BB962C8B-B14F-4D97-AF65-F5344CB8AC3E}">
        <p14:creationId xmlns:p14="http://schemas.microsoft.com/office/powerpoint/2010/main" val="41204301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83606" y="17349"/>
            <a:ext cx="8028852" cy="1143000"/>
          </a:xfrm>
        </p:spPr>
        <p:txBody>
          <a:bodyPr>
            <a:normAutofit/>
          </a:bodyPr>
          <a:lstStyle/>
          <a:p>
            <a:r>
              <a:rPr lang="en-US" dirty="0"/>
              <a:t>7. </a:t>
            </a:r>
            <a:r>
              <a:rPr lang="en-US" dirty="0" err="1"/>
              <a:t>Kritische</a:t>
            </a:r>
            <a:r>
              <a:rPr lang="en-US" dirty="0"/>
              <a:t> </a:t>
            </a:r>
            <a:r>
              <a:rPr lang="en-US" dirty="0" err="1"/>
              <a:t>reflectie</a:t>
            </a:r>
            <a:endParaRPr lang="en-US" dirty="0"/>
          </a:p>
        </p:txBody>
      </p:sp>
      <p:sp>
        <p:nvSpPr>
          <p:cNvPr id="5" name="Content Placeholder 4"/>
          <p:cNvSpPr>
            <a:spLocks noGrp="1"/>
          </p:cNvSpPr>
          <p:nvPr>
            <p:ph idx="1"/>
          </p:nvPr>
        </p:nvSpPr>
        <p:spPr>
          <a:xfrm>
            <a:off x="824120" y="2395442"/>
            <a:ext cx="3865173" cy="4525963"/>
          </a:xfrm>
        </p:spPr>
        <p:txBody>
          <a:bodyPr>
            <a:normAutofit/>
          </a:bodyPr>
          <a:lstStyle/>
          <a:p>
            <a:pPr marL="285750" indent="-285750">
              <a:buFontTx/>
              <a:buChar char="-"/>
            </a:pPr>
            <a:r>
              <a:rPr lang="en-US" sz="1800" b="0" dirty="0" err="1"/>
              <a:t>Groepssfeer</a:t>
            </a:r>
            <a:endParaRPr lang="en-US" sz="1800" b="0" dirty="0"/>
          </a:p>
          <a:p>
            <a:pPr marL="285750" indent="-285750">
              <a:buFontTx/>
              <a:buChar char="-"/>
            </a:pPr>
            <a:r>
              <a:rPr lang="en-US" sz="1800" b="0" dirty="0" err="1"/>
              <a:t>Samenwerking</a:t>
            </a:r>
            <a:endParaRPr lang="en-US" sz="1800" b="0" dirty="0"/>
          </a:p>
          <a:p>
            <a:endParaRPr lang="en-US" dirty="0"/>
          </a:p>
        </p:txBody>
      </p:sp>
      <p:sp>
        <p:nvSpPr>
          <p:cNvPr id="6" name="Date Placeholder 5"/>
          <p:cNvSpPr>
            <a:spLocks noGrp="1"/>
          </p:cNvSpPr>
          <p:nvPr>
            <p:ph type="dt" sz="half" idx="10"/>
          </p:nvPr>
        </p:nvSpPr>
        <p:spPr/>
        <p:txBody>
          <a:bodyPr/>
          <a:lstStyle/>
          <a:p>
            <a:fld id="{DB4E9D77-C996-DF40-82BF-4D0EB0C0014F}" type="datetime1">
              <a:t>20/06/2019</a:t>
            </a:fld>
            <a:endParaRPr lang="en-US"/>
          </a:p>
        </p:txBody>
      </p:sp>
      <p:sp>
        <p:nvSpPr>
          <p:cNvPr id="7" name="Footer Placeholder 6"/>
          <p:cNvSpPr>
            <a:spLocks noGrp="1"/>
          </p:cNvSpPr>
          <p:nvPr>
            <p:ph type="ftr" sz="quarter" idx="11"/>
          </p:nvPr>
        </p:nvSpPr>
        <p:spPr/>
        <p:txBody>
          <a:bodyPr/>
          <a:lstStyle/>
          <a:p>
            <a:r>
              <a:rPr lang="en-US" dirty="0" err="1"/>
              <a:t>Projectenwebsite</a:t>
            </a:r>
            <a:endParaRPr lang="en-US" dirty="0"/>
          </a:p>
        </p:txBody>
      </p:sp>
      <p:sp>
        <p:nvSpPr>
          <p:cNvPr id="8" name="Slide Number Placeholder 7"/>
          <p:cNvSpPr>
            <a:spLocks noGrp="1"/>
          </p:cNvSpPr>
          <p:nvPr>
            <p:ph type="sldNum" sz="quarter" idx="12"/>
          </p:nvPr>
        </p:nvSpPr>
        <p:spPr/>
        <p:txBody>
          <a:bodyPr/>
          <a:lstStyle/>
          <a:p>
            <a:fld id="{FCA3638F-6D52-644A-9831-93255061F043}" type="slidenum">
              <a:rPr lang="en-US"/>
              <a:t>21</a:t>
            </a:fld>
            <a:endParaRPr lang="en-US"/>
          </a:p>
        </p:txBody>
      </p:sp>
      <p:sp>
        <p:nvSpPr>
          <p:cNvPr id="9" name="Content Placeholder 4"/>
          <p:cNvSpPr txBox="1">
            <a:spLocks/>
          </p:cNvSpPr>
          <p:nvPr/>
        </p:nvSpPr>
        <p:spPr>
          <a:xfrm>
            <a:off x="4740609" y="2378060"/>
            <a:ext cx="4270042" cy="4525963"/>
          </a:xfrm>
          <a:prstGeom prst="rect">
            <a:avLst/>
          </a:prstGeom>
        </p:spPr>
        <p:txBody>
          <a:bodyPr vert="horz" lIns="91440" tIns="45720" rIns="91440" bIns="45720" rtlCol="0">
            <a:normAutofit/>
          </a:bodyPr>
          <a:lstStyle>
            <a:lvl1pPr marL="0" indent="0" algn="l" defTabSz="457200" rtl="0" eaLnBrk="1" latinLnBrk="0" hangingPunct="1">
              <a:lnSpc>
                <a:spcPct val="120000"/>
              </a:lnSpc>
              <a:spcBef>
                <a:spcPct val="20000"/>
              </a:spcBef>
              <a:buFont typeface="Arial"/>
              <a:buNone/>
              <a:defRPr sz="3000" b="1" kern="1200">
                <a:solidFill>
                  <a:schemeClr val="tx1"/>
                </a:solidFill>
                <a:latin typeface="Corbel"/>
                <a:ea typeface="+mn-ea"/>
                <a:cs typeface="Corbel"/>
              </a:defRPr>
            </a:lvl1pPr>
            <a:lvl2pPr marL="269875" indent="-269875" algn="l" defTabSz="457200" rtl="0" eaLnBrk="1" latinLnBrk="0" hangingPunct="1">
              <a:spcBef>
                <a:spcPct val="20000"/>
              </a:spcBef>
              <a:buFont typeface="Arial"/>
              <a:buChar char="•"/>
              <a:defRPr sz="2600" kern="1200">
                <a:solidFill>
                  <a:schemeClr val="tx1"/>
                </a:solidFill>
                <a:latin typeface="Corbel"/>
                <a:ea typeface="+mn-ea"/>
                <a:cs typeface="Corbel"/>
              </a:defRPr>
            </a:lvl2pPr>
            <a:lvl3pPr marL="449263" indent="-179388" algn="l" defTabSz="457200" rtl="0" eaLnBrk="1" latinLnBrk="0" hangingPunct="1">
              <a:spcBef>
                <a:spcPct val="20000"/>
              </a:spcBef>
              <a:buFont typeface="Arial"/>
              <a:buChar char="•"/>
              <a:defRPr sz="2400" kern="1200">
                <a:solidFill>
                  <a:schemeClr val="tx1"/>
                </a:solidFill>
                <a:latin typeface="Corbel"/>
                <a:ea typeface="+mn-ea"/>
                <a:cs typeface="Corbel"/>
              </a:defRPr>
            </a:lvl3pPr>
            <a:lvl4pPr marL="628650" indent="-179388" algn="l" defTabSz="457200" rtl="0" eaLnBrk="1" latinLnBrk="0" hangingPunct="1">
              <a:spcBef>
                <a:spcPct val="20000"/>
              </a:spcBef>
              <a:buFont typeface="Arial"/>
              <a:buChar char="•"/>
              <a:defRPr sz="2000" kern="1200">
                <a:solidFill>
                  <a:schemeClr val="tx1"/>
                </a:solidFill>
                <a:latin typeface="Corbel"/>
                <a:ea typeface="+mn-ea"/>
                <a:cs typeface="Corbel"/>
              </a:defRPr>
            </a:lvl4pPr>
            <a:lvl5pPr marL="808038" indent="-179388" algn="l" defTabSz="457200" rtl="0" eaLnBrk="1" latinLnBrk="0" hangingPunct="1">
              <a:spcBef>
                <a:spcPct val="20000"/>
              </a:spcBef>
              <a:buFont typeface="Arial"/>
              <a:buChar char="•"/>
              <a:defRPr sz="2000" kern="1200">
                <a:solidFill>
                  <a:schemeClr val="tx1"/>
                </a:solidFill>
                <a:latin typeface="Corbel"/>
                <a:ea typeface="+mn-ea"/>
                <a:cs typeface="Corbe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85750" indent="-285750">
              <a:buFontTx/>
              <a:buChar char="-"/>
            </a:pPr>
            <a:r>
              <a:rPr lang="en-US" sz="1800" b="0" dirty="0" err="1"/>
              <a:t>Github</a:t>
            </a:r>
            <a:endParaRPr lang="en-US" sz="1800" b="0" dirty="0"/>
          </a:p>
          <a:p>
            <a:pPr marL="285750" indent="-285750">
              <a:buFontTx/>
              <a:buChar char="-"/>
            </a:pPr>
            <a:r>
              <a:rPr lang="en-US" sz="1800" b="0" dirty="0"/>
              <a:t>Belbin is </a:t>
            </a:r>
            <a:r>
              <a:rPr lang="en-US" sz="1800" b="0" dirty="0" err="1"/>
              <a:t>gepatenteerd</a:t>
            </a:r>
            <a:endParaRPr lang="en-US" sz="1800" b="0" dirty="0"/>
          </a:p>
          <a:p>
            <a:pPr marL="285750" indent="-285750">
              <a:buFontTx/>
              <a:buChar char="-"/>
            </a:pPr>
            <a:r>
              <a:rPr lang="en-US" sz="1800" b="0" dirty="0" err="1"/>
              <a:t>Complexe</a:t>
            </a:r>
            <a:r>
              <a:rPr lang="en-US" sz="1800" b="0" dirty="0"/>
              <a:t> site</a:t>
            </a:r>
          </a:p>
          <a:p>
            <a:pPr marL="285750" indent="-285750">
              <a:buFontTx/>
              <a:buChar char="-"/>
            </a:pPr>
            <a:r>
              <a:rPr lang="en-US" sz="1800" b="0" dirty="0"/>
              <a:t>Timing  </a:t>
            </a:r>
            <a:endParaRPr lang="en-US" dirty="0"/>
          </a:p>
        </p:txBody>
      </p:sp>
      <p:sp>
        <p:nvSpPr>
          <p:cNvPr id="2" name="Tekstvak 1"/>
          <p:cNvSpPr txBox="1"/>
          <p:nvPr/>
        </p:nvSpPr>
        <p:spPr>
          <a:xfrm>
            <a:off x="2171468" y="1177731"/>
            <a:ext cx="907855" cy="1200329"/>
          </a:xfrm>
          <a:prstGeom prst="rect">
            <a:avLst/>
          </a:prstGeom>
          <a:noFill/>
        </p:spPr>
        <p:txBody>
          <a:bodyPr wrap="square" rtlCol="0">
            <a:spAutoFit/>
          </a:bodyPr>
          <a:lstStyle/>
          <a:p>
            <a:r>
              <a:rPr lang="nl-NL" sz="7200" dirty="0"/>
              <a:t>+</a:t>
            </a:r>
          </a:p>
        </p:txBody>
      </p:sp>
      <p:sp>
        <p:nvSpPr>
          <p:cNvPr id="10" name="Tekstvak 9"/>
          <p:cNvSpPr txBox="1"/>
          <p:nvPr/>
        </p:nvSpPr>
        <p:spPr>
          <a:xfrm>
            <a:off x="6184705" y="825782"/>
            <a:ext cx="907855" cy="1569660"/>
          </a:xfrm>
          <a:prstGeom prst="rect">
            <a:avLst/>
          </a:prstGeom>
          <a:noFill/>
        </p:spPr>
        <p:txBody>
          <a:bodyPr wrap="square" rtlCol="0">
            <a:spAutoFit/>
          </a:bodyPr>
          <a:lstStyle/>
          <a:p>
            <a:r>
              <a:rPr lang="nl-NL" sz="9600" dirty="0"/>
              <a:t>-</a:t>
            </a:r>
          </a:p>
        </p:txBody>
      </p:sp>
    </p:spTree>
    <p:extLst>
      <p:ext uri="{BB962C8B-B14F-4D97-AF65-F5344CB8AC3E}">
        <p14:creationId xmlns:p14="http://schemas.microsoft.com/office/powerpoint/2010/main" val="829691639"/>
      </p:ext>
    </p:extLst>
  </p:cSld>
  <p:clrMapOvr>
    <a:masterClrMapping/>
  </p:clrMapOvr>
  <p:transition spd="slow">
    <p:cove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a:t>Bronnen</a:t>
            </a:r>
            <a:endParaRPr lang="en-US" dirty="0"/>
          </a:p>
        </p:txBody>
      </p:sp>
      <p:sp>
        <p:nvSpPr>
          <p:cNvPr id="5" name="Content Placeholder 4"/>
          <p:cNvSpPr>
            <a:spLocks noGrp="1"/>
          </p:cNvSpPr>
          <p:nvPr>
            <p:ph idx="1"/>
          </p:nvPr>
        </p:nvSpPr>
        <p:spPr/>
        <p:txBody>
          <a:bodyPr>
            <a:normAutofit/>
          </a:bodyPr>
          <a:lstStyle/>
          <a:p>
            <a:endParaRPr lang="en-US" dirty="0"/>
          </a:p>
          <a:p>
            <a:endParaRPr lang="en-US" dirty="0"/>
          </a:p>
        </p:txBody>
      </p:sp>
      <p:sp>
        <p:nvSpPr>
          <p:cNvPr id="6" name="Date Placeholder 5"/>
          <p:cNvSpPr>
            <a:spLocks noGrp="1"/>
          </p:cNvSpPr>
          <p:nvPr>
            <p:ph type="dt" sz="half" idx="10"/>
          </p:nvPr>
        </p:nvSpPr>
        <p:spPr/>
        <p:txBody>
          <a:bodyPr/>
          <a:lstStyle/>
          <a:p>
            <a:fld id="{DB4E9D77-C996-DF40-82BF-4D0EB0C0014F}" type="datetime1">
              <a:t>20/06/2019</a:t>
            </a:fld>
            <a:endParaRPr lang="en-US"/>
          </a:p>
        </p:txBody>
      </p:sp>
      <p:sp>
        <p:nvSpPr>
          <p:cNvPr id="7" name="Footer Placeholder 6"/>
          <p:cNvSpPr>
            <a:spLocks noGrp="1"/>
          </p:cNvSpPr>
          <p:nvPr>
            <p:ph type="ftr" sz="quarter" idx="11"/>
          </p:nvPr>
        </p:nvSpPr>
        <p:spPr/>
        <p:txBody>
          <a:bodyPr/>
          <a:lstStyle/>
          <a:p>
            <a:r>
              <a:rPr lang="en-US" dirty="0" err="1"/>
              <a:t>Projectenwebsite</a:t>
            </a:r>
            <a:endParaRPr lang="en-US" dirty="0"/>
          </a:p>
        </p:txBody>
      </p:sp>
      <p:sp>
        <p:nvSpPr>
          <p:cNvPr id="8" name="Slide Number Placeholder 7"/>
          <p:cNvSpPr>
            <a:spLocks noGrp="1"/>
          </p:cNvSpPr>
          <p:nvPr>
            <p:ph type="sldNum" sz="quarter" idx="12"/>
          </p:nvPr>
        </p:nvSpPr>
        <p:spPr/>
        <p:txBody>
          <a:bodyPr/>
          <a:lstStyle/>
          <a:p>
            <a:fld id="{FCA3638F-6D52-644A-9831-93255061F043}" type="slidenum">
              <a:rPr lang="en-US"/>
              <a:t>22</a:t>
            </a:fld>
            <a:endParaRPr lang="en-US"/>
          </a:p>
        </p:txBody>
      </p:sp>
      <p:sp>
        <p:nvSpPr>
          <p:cNvPr id="2" name="Tekstvak 1"/>
          <p:cNvSpPr txBox="1"/>
          <p:nvPr/>
        </p:nvSpPr>
        <p:spPr>
          <a:xfrm>
            <a:off x="1048624" y="1652631"/>
            <a:ext cx="5855515" cy="923330"/>
          </a:xfrm>
          <a:prstGeom prst="rect">
            <a:avLst/>
          </a:prstGeom>
          <a:noFill/>
        </p:spPr>
        <p:txBody>
          <a:bodyPr wrap="square" rtlCol="0">
            <a:spAutoFit/>
          </a:bodyPr>
          <a:lstStyle/>
          <a:p>
            <a:r>
              <a:rPr lang="nl-NL" dirty="0">
                <a:hlinkClick r:id="rId2"/>
              </a:rPr>
              <a:t>https://laravel.com/docs/5.8</a:t>
            </a:r>
            <a:endParaRPr lang="nl-NL" dirty="0"/>
          </a:p>
          <a:p>
            <a:r>
              <a:rPr lang="nl-NL" dirty="0">
                <a:hlinkClick r:id="rId3"/>
              </a:rPr>
              <a:t>https://bootstrap-vue.js.org/docs</a:t>
            </a:r>
            <a:endParaRPr lang="nl-NL" dirty="0"/>
          </a:p>
          <a:p>
            <a:endParaRPr lang="nl-NL" dirty="0"/>
          </a:p>
        </p:txBody>
      </p:sp>
    </p:spTree>
    <p:extLst>
      <p:ext uri="{BB962C8B-B14F-4D97-AF65-F5344CB8AC3E}">
        <p14:creationId xmlns:p14="http://schemas.microsoft.com/office/powerpoint/2010/main" val="1640823418"/>
      </p:ext>
    </p:extLst>
  </p:cSld>
  <p:clrMapOvr>
    <a:masterClrMapping/>
  </p:clrMapOvr>
  <p:transition spd="slow">
    <p:cove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02631" y="1508817"/>
            <a:ext cx="8028852" cy="1143000"/>
          </a:xfrm>
        </p:spPr>
        <p:txBody>
          <a:bodyPr/>
          <a:lstStyle/>
          <a:p>
            <a:r>
              <a:rPr lang="en-US" dirty="0"/>
              <a:t>1.Introductie</a:t>
            </a:r>
          </a:p>
        </p:txBody>
      </p:sp>
      <p:sp>
        <p:nvSpPr>
          <p:cNvPr id="5" name="Content Placeholder 4"/>
          <p:cNvSpPr>
            <a:spLocks noGrp="1"/>
          </p:cNvSpPr>
          <p:nvPr>
            <p:ph idx="1"/>
          </p:nvPr>
        </p:nvSpPr>
        <p:spPr>
          <a:xfrm>
            <a:off x="657948" y="3543300"/>
            <a:ext cx="8028852" cy="809625"/>
          </a:xfrm>
        </p:spPr>
        <p:txBody>
          <a:bodyPr/>
          <a:lstStyle/>
          <a:p>
            <a:r>
              <a:rPr lang="en-US" dirty="0"/>
              <a:t> </a:t>
            </a:r>
          </a:p>
        </p:txBody>
      </p:sp>
      <p:sp>
        <p:nvSpPr>
          <p:cNvPr id="6" name="Date Placeholder 5"/>
          <p:cNvSpPr>
            <a:spLocks noGrp="1"/>
          </p:cNvSpPr>
          <p:nvPr>
            <p:ph type="dt" sz="half" idx="10"/>
          </p:nvPr>
        </p:nvSpPr>
        <p:spPr/>
        <p:txBody>
          <a:bodyPr/>
          <a:lstStyle/>
          <a:p>
            <a:fld id="{DB4E9D77-C996-DF40-82BF-4D0EB0C0014F}" type="datetime1">
              <a:t>20/06/2019</a:t>
            </a:fld>
            <a:endParaRPr lang="en-US" dirty="0"/>
          </a:p>
        </p:txBody>
      </p:sp>
      <p:sp>
        <p:nvSpPr>
          <p:cNvPr id="7" name="Footer Placeholder 6"/>
          <p:cNvSpPr>
            <a:spLocks noGrp="1"/>
          </p:cNvSpPr>
          <p:nvPr>
            <p:ph type="ftr" sz="quarter" idx="11"/>
          </p:nvPr>
        </p:nvSpPr>
        <p:spPr/>
        <p:txBody>
          <a:bodyPr/>
          <a:lstStyle/>
          <a:p>
            <a:r>
              <a:rPr lang="en-US" dirty="0" err="1"/>
              <a:t>Projectenwebsite</a:t>
            </a:r>
            <a:endParaRPr lang="en-US" dirty="0"/>
          </a:p>
        </p:txBody>
      </p:sp>
      <p:sp>
        <p:nvSpPr>
          <p:cNvPr id="8" name="Slide Number Placeholder 7"/>
          <p:cNvSpPr>
            <a:spLocks noGrp="1"/>
          </p:cNvSpPr>
          <p:nvPr>
            <p:ph type="sldNum" sz="quarter" idx="12"/>
          </p:nvPr>
        </p:nvSpPr>
        <p:spPr/>
        <p:txBody>
          <a:bodyPr/>
          <a:lstStyle/>
          <a:p>
            <a:fld id="{FCA3638F-6D52-644A-9831-93255061F043}" type="slidenum">
              <a:rPr lang="en-US"/>
              <a:t>3</a:t>
            </a:fld>
            <a:endParaRPr lang="en-US"/>
          </a:p>
        </p:txBody>
      </p:sp>
      <p:sp>
        <p:nvSpPr>
          <p:cNvPr id="9" name="Text Placeholder 2"/>
          <p:cNvSpPr txBox="1">
            <a:spLocks/>
          </p:cNvSpPr>
          <p:nvPr/>
        </p:nvSpPr>
        <p:spPr>
          <a:xfrm>
            <a:off x="1012760" y="3780402"/>
            <a:ext cx="8455090" cy="1879600"/>
          </a:xfrm>
          <a:prstGeom prst="rect">
            <a:avLst/>
          </a:prstGeom>
        </p:spPr>
        <p:txBody>
          <a:bodyPr vert="horz" lIns="91440" tIns="45720" rIns="91440" bIns="45720" rtlCol="0">
            <a:normAutofit/>
          </a:bodyPr>
          <a:lstStyle>
            <a:lvl1pPr marL="0" indent="0" algn="l" defTabSz="457200" rtl="0" eaLnBrk="1" latinLnBrk="0" hangingPunct="1">
              <a:lnSpc>
                <a:spcPct val="120000"/>
              </a:lnSpc>
              <a:spcBef>
                <a:spcPct val="20000"/>
              </a:spcBef>
              <a:buFont typeface="Arial"/>
              <a:buNone/>
              <a:defRPr sz="3000" b="1" kern="1200">
                <a:solidFill>
                  <a:schemeClr val="tx1"/>
                </a:solidFill>
                <a:latin typeface="Corbel"/>
                <a:ea typeface="+mn-ea"/>
                <a:cs typeface="Corbel"/>
              </a:defRPr>
            </a:lvl1pPr>
            <a:lvl2pPr marL="269875" indent="-269875" algn="l" defTabSz="457200" rtl="0" eaLnBrk="1" latinLnBrk="0" hangingPunct="1">
              <a:spcBef>
                <a:spcPct val="20000"/>
              </a:spcBef>
              <a:buFont typeface="Arial"/>
              <a:buChar char="•"/>
              <a:defRPr sz="2600" kern="1200">
                <a:solidFill>
                  <a:schemeClr val="tx1"/>
                </a:solidFill>
                <a:latin typeface="Corbel"/>
                <a:ea typeface="+mn-ea"/>
                <a:cs typeface="Corbel"/>
              </a:defRPr>
            </a:lvl2pPr>
            <a:lvl3pPr marL="449263" indent="-179388" algn="l" defTabSz="457200" rtl="0" eaLnBrk="1" latinLnBrk="0" hangingPunct="1">
              <a:spcBef>
                <a:spcPct val="20000"/>
              </a:spcBef>
              <a:buFont typeface="Arial"/>
              <a:buChar char="•"/>
              <a:defRPr sz="2400" kern="1200">
                <a:solidFill>
                  <a:schemeClr val="tx1"/>
                </a:solidFill>
                <a:latin typeface="Corbel"/>
                <a:ea typeface="+mn-ea"/>
                <a:cs typeface="Corbel"/>
              </a:defRPr>
            </a:lvl3pPr>
            <a:lvl4pPr marL="628650" indent="-179388" algn="l" defTabSz="457200" rtl="0" eaLnBrk="1" latinLnBrk="0" hangingPunct="1">
              <a:spcBef>
                <a:spcPct val="20000"/>
              </a:spcBef>
              <a:buFont typeface="Arial"/>
              <a:buChar char="•"/>
              <a:defRPr sz="2000" kern="1200">
                <a:solidFill>
                  <a:schemeClr val="tx1"/>
                </a:solidFill>
                <a:latin typeface="Corbel"/>
                <a:ea typeface="+mn-ea"/>
                <a:cs typeface="Corbel"/>
              </a:defRPr>
            </a:lvl4pPr>
            <a:lvl5pPr marL="808038" indent="-179388" algn="l" defTabSz="457200" rtl="0" eaLnBrk="1" latinLnBrk="0" hangingPunct="1">
              <a:spcBef>
                <a:spcPct val="20000"/>
              </a:spcBef>
              <a:buFont typeface="Arial"/>
              <a:buChar char="•"/>
              <a:defRPr sz="2000" kern="1200">
                <a:solidFill>
                  <a:schemeClr val="tx1"/>
                </a:solidFill>
                <a:latin typeface="Corbel"/>
                <a:ea typeface="+mn-ea"/>
                <a:cs typeface="Corbe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nl-BE" sz="2400" dirty="0"/>
          </a:p>
        </p:txBody>
      </p:sp>
    </p:spTree>
    <p:extLst>
      <p:ext uri="{BB962C8B-B14F-4D97-AF65-F5344CB8AC3E}">
        <p14:creationId xmlns:p14="http://schemas.microsoft.com/office/powerpoint/2010/main" val="1145387016"/>
      </p:ext>
    </p:extLst>
  </p:cSld>
  <p:clrMapOvr>
    <a:masterClrMapping/>
  </p:clrMapOvr>
  <p:transition spd="slow">
    <p:cove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1.Introductie</a:t>
            </a:r>
          </a:p>
        </p:txBody>
      </p:sp>
      <p:pic>
        <p:nvPicPr>
          <p:cNvPr id="7" name="Tijdelijke aanduiding voor inhoud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65221" y="1394461"/>
            <a:ext cx="3723461" cy="3672840"/>
          </a:xfrm>
        </p:spPr>
      </p:pic>
      <p:sp>
        <p:nvSpPr>
          <p:cNvPr id="4" name="Tijdelijke aanduiding voor datum 3"/>
          <p:cNvSpPr>
            <a:spLocks noGrp="1"/>
          </p:cNvSpPr>
          <p:nvPr>
            <p:ph type="dt" sz="half" idx="10"/>
          </p:nvPr>
        </p:nvSpPr>
        <p:spPr/>
        <p:txBody>
          <a:bodyPr/>
          <a:lstStyle/>
          <a:p>
            <a:fld id="{36086CE3-90FF-5744-87D8-5D36EE4D91CC}" type="datetime1">
              <a:rPr lang="nl-NL" smtClean="0"/>
              <a:t>20-6-2019</a:t>
            </a:fld>
            <a:endParaRPr lang="en-US"/>
          </a:p>
        </p:txBody>
      </p:sp>
      <p:sp>
        <p:nvSpPr>
          <p:cNvPr id="5" name="Tijdelijke aanduiding voor voettekst 4"/>
          <p:cNvSpPr>
            <a:spLocks noGrp="1"/>
          </p:cNvSpPr>
          <p:nvPr>
            <p:ph type="ftr" sz="quarter" idx="11"/>
          </p:nvPr>
        </p:nvSpPr>
        <p:spPr/>
        <p:txBody>
          <a:bodyPr/>
          <a:lstStyle/>
          <a:p>
            <a:r>
              <a:rPr lang="en-US"/>
              <a:t>Titel van footer</a:t>
            </a:r>
          </a:p>
        </p:txBody>
      </p:sp>
      <p:sp>
        <p:nvSpPr>
          <p:cNvPr id="6" name="Tijdelijke aanduiding voor dianummer 5"/>
          <p:cNvSpPr>
            <a:spLocks noGrp="1"/>
          </p:cNvSpPr>
          <p:nvPr>
            <p:ph type="sldNum" sz="quarter" idx="12"/>
          </p:nvPr>
        </p:nvSpPr>
        <p:spPr/>
        <p:txBody>
          <a:bodyPr/>
          <a:lstStyle/>
          <a:p>
            <a:fld id="{FCA3638F-6D52-644A-9831-93255061F043}" type="slidenum">
              <a:rPr lang="nl-NL" smtClean="0"/>
              <a:t>4</a:t>
            </a:fld>
            <a:endParaRPr lang="nl-NL"/>
          </a:p>
        </p:txBody>
      </p:sp>
      <p:pic>
        <p:nvPicPr>
          <p:cNvPr id="8" name="Afbeelding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30073" y="2012280"/>
            <a:ext cx="4189087" cy="3124164"/>
          </a:xfrm>
          <a:prstGeom prst="rect">
            <a:avLst/>
          </a:prstGeom>
        </p:spPr>
      </p:pic>
      <p:sp>
        <p:nvSpPr>
          <p:cNvPr id="12" name="Tekstvak 11"/>
          <p:cNvSpPr txBox="1"/>
          <p:nvPr/>
        </p:nvSpPr>
        <p:spPr>
          <a:xfrm>
            <a:off x="657948" y="5074921"/>
            <a:ext cx="2572932" cy="253916"/>
          </a:xfrm>
          <a:prstGeom prst="rect">
            <a:avLst/>
          </a:prstGeom>
          <a:noFill/>
        </p:spPr>
        <p:txBody>
          <a:bodyPr wrap="square" rtlCol="0">
            <a:spAutoFit/>
          </a:bodyPr>
          <a:lstStyle/>
          <a:p>
            <a:r>
              <a:rPr lang="nl-NL" sz="1050" b="1" dirty="0"/>
              <a:t>Fig. 1: Overzichtspagina oude versie</a:t>
            </a:r>
          </a:p>
        </p:txBody>
      </p:sp>
      <p:sp>
        <p:nvSpPr>
          <p:cNvPr id="13" name="Rechthoek 12"/>
          <p:cNvSpPr/>
          <p:nvPr/>
        </p:nvSpPr>
        <p:spPr>
          <a:xfrm>
            <a:off x="4863853" y="5198032"/>
            <a:ext cx="2316660" cy="261610"/>
          </a:xfrm>
          <a:prstGeom prst="rect">
            <a:avLst/>
          </a:prstGeom>
        </p:spPr>
        <p:txBody>
          <a:bodyPr wrap="none">
            <a:spAutoFit/>
          </a:bodyPr>
          <a:lstStyle/>
          <a:p>
            <a:r>
              <a:rPr lang="nl-NL" sz="1100" b="1" dirty="0"/>
              <a:t>Fig. 2: Groep aanmaken oude versie.</a:t>
            </a:r>
          </a:p>
        </p:txBody>
      </p:sp>
    </p:spTree>
    <p:extLst>
      <p:ext uri="{BB962C8B-B14F-4D97-AF65-F5344CB8AC3E}">
        <p14:creationId xmlns:p14="http://schemas.microsoft.com/office/powerpoint/2010/main" val="29177128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1.Introductie</a:t>
            </a:r>
          </a:p>
        </p:txBody>
      </p:sp>
      <p:pic>
        <p:nvPicPr>
          <p:cNvPr id="7" name="Tijdelijke aanduiding voor inhoud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1556" y="1455420"/>
            <a:ext cx="3355067" cy="4335780"/>
          </a:xfrm>
        </p:spPr>
      </p:pic>
      <p:sp>
        <p:nvSpPr>
          <p:cNvPr id="4" name="Tijdelijke aanduiding voor datum 3"/>
          <p:cNvSpPr>
            <a:spLocks noGrp="1"/>
          </p:cNvSpPr>
          <p:nvPr>
            <p:ph type="dt" sz="half" idx="10"/>
          </p:nvPr>
        </p:nvSpPr>
        <p:spPr/>
        <p:txBody>
          <a:bodyPr/>
          <a:lstStyle/>
          <a:p>
            <a:fld id="{36086CE3-90FF-5744-87D8-5D36EE4D91CC}" type="datetime1">
              <a:rPr lang="nl-NL" smtClean="0"/>
              <a:t>20-6-2019</a:t>
            </a:fld>
            <a:endParaRPr lang="en-US"/>
          </a:p>
        </p:txBody>
      </p:sp>
      <p:sp>
        <p:nvSpPr>
          <p:cNvPr id="5" name="Tijdelijke aanduiding voor voettekst 4"/>
          <p:cNvSpPr>
            <a:spLocks noGrp="1"/>
          </p:cNvSpPr>
          <p:nvPr>
            <p:ph type="ftr" sz="quarter" idx="11"/>
          </p:nvPr>
        </p:nvSpPr>
        <p:spPr/>
        <p:txBody>
          <a:bodyPr/>
          <a:lstStyle/>
          <a:p>
            <a:r>
              <a:rPr lang="en-US"/>
              <a:t>Titel van footer</a:t>
            </a:r>
          </a:p>
        </p:txBody>
      </p:sp>
      <p:sp>
        <p:nvSpPr>
          <p:cNvPr id="6" name="Tijdelijke aanduiding voor dianummer 5"/>
          <p:cNvSpPr>
            <a:spLocks noGrp="1"/>
          </p:cNvSpPr>
          <p:nvPr>
            <p:ph type="sldNum" sz="quarter" idx="12"/>
          </p:nvPr>
        </p:nvSpPr>
        <p:spPr/>
        <p:txBody>
          <a:bodyPr/>
          <a:lstStyle/>
          <a:p>
            <a:fld id="{FCA3638F-6D52-644A-9831-93255061F043}" type="slidenum">
              <a:rPr lang="nl-NL" smtClean="0"/>
              <a:t>5</a:t>
            </a:fld>
            <a:endParaRPr lang="nl-NL"/>
          </a:p>
        </p:txBody>
      </p:sp>
      <p:pic>
        <p:nvPicPr>
          <p:cNvPr id="8" name="Afbeelding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54066" y="1874222"/>
            <a:ext cx="4226994" cy="2826408"/>
          </a:xfrm>
          <a:prstGeom prst="rect">
            <a:avLst/>
          </a:prstGeom>
        </p:spPr>
      </p:pic>
      <p:sp>
        <p:nvSpPr>
          <p:cNvPr id="9" name="Tekstvak 8"/>
          <p:cNvSpPr txBox="1"/>
          <p:nvPr/>
        </p:nvSpPr>
        <p:spPr>
          <a:xfrm>
            <a:off x="581556" y="5806441"/>
            <a:ext cx="2572932" cy="253916"/>
          </a:xfrm>
          <a:prstGeom prst="rect">
            <a:avLst/>
          </a:prstGeom>
          <a:noFill/>
        </p:spPr>
        <p:txBody>
          <a:bodyPr wrap="square" rtlCol="0">
            <a:spAutoFit/>
          </a:bodyPr>
          <a:lstStyle/>
          <a:p>
            <a:r>
              <a:rPr lang="nl-NL" sz="1050" b="1" dirty="0"/>
              <a:t>Fig. 3: detailpagina oude versie</a:t>
            </a:r>
          </a:p>
        </p:txBody>
      </p:sp>
      <p:sp>
        <p:nvSpPr>
          <p:cNvPr id="10" name="Tekstvak 9"/>
          <p:cNvSpPr txBox="1"/>
          <p:nvPr/>
        </p:nvSpPr>
        <p:spPr>
          <a:xfrm>
            <a:off x="4452708" y="4446714"/>
            <a:ext cx="2572932" cy="253916"/>
          </a:xfrm>
          <a:prstGeom prst="rect">
            <a:avLst/>
          </a:prstGeom>
          <a:noFill/>
        </p:spPr>
        <p:txBody>
          <a:bodyPr wrap="square" rtlCol="0">
            <a:spAutoFit/>
          </a:bodyPr>
          <a:lstStyle/>
          <a:p>
            <a:r>
              <a:rPr lang="nl-NL" sz="1050" b="1" dirty="0"/>
              <a:t>Fig. 4: Projectvoorstel oude versie</a:t>
            </a:r>
          </a:p>
        </p:txBody>
      </p:sp>
    </p:spTree>
    <p:extLst>
      <p:ext uri="{BB962C8B-B14F-4D97-AF65-F5344CB8AC3E}">
        <p14:creationId xmlns:p14="http://schemas.microsoft.com/office/powerpoint/2010/main" val="14664072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2.Applicatie structuur </a:t>
            </a:r>
          </a:p>
        </p:txBody>
      </p:sp>
      <p:sp>
        <p:nvSpPr>
          <p:cNvPr id="4" name="Tijdelijke aanduiding voor datum 3"/>
          <p:cNvSpPr>
            <a:spLocks noGrp="1"/>
          </p:cNvSpPr>
          <p:nvPr>
            <p:ph type="dt" sz="half" idx="10"/>
          </p:nvPr>
        </p:nvSpPr>
        <p:spPr/>
        <p:txBody>
          <a:bodyPr/>
          <a:lstStyle/>
          <a:p>
            <a:fld id="{36086CE3-90FF-5744-87D8-5D36EE4D91CC}" type="datetime1">
              <a:rPr lang="nl-NL" smtClean="0"/>
              <a:t>20-6-2019</a:t>
            </a:fld>
            <a:endParaRPr lang="en-US"/>
          </a:p>
        </p:txBody>
      </p:sp>
      <p:sp>
        <p:nvSpPr>
          <p:cNvPr id="5" name="Tijdelijke aanduiding voor voettekst 4"/>
          <p:cNvSpPr>
            <a:spLocks noGrp="1"/>
          </p:cNvSpPr>
          <p:nvPr>
            <p:ph type="ftr" sz="quarter" idx="11"/>
          </p:nvPr>
        </p:nvSpPr>
        <p:spPr/>
        <p:txBody>
          <a:bodyPr/>
          <a:lstStyle/>
          <a:p>
            <a:r>
              <a:rPr lang="en-US" dirty="0" err="1"/>
              <a:t>Projectenwebsite</a:t>
            </a:r>
            <a:endParaRPr lang="en-US" dirty="0"/>
          </a:p>
        </p:txBody>
      </p:sp>
      <p:sp>
        <p:nvSpPr>
          <p:cNvPr id="6" name="Tijdelijke aanduiding voor dianummer 5"/>
          <p:cNvSpPr>
            <a:spLocks noGrp="1"/>
          </p:cNvSpPr>
          <p:nvPr>
            <p:ph type="sldNum" sz="quarter" idx="12"/>
          </p:nvPr>
        </p:nvSpPr>
        <p:spPr/>
        <p:txBody>
          <a:bodyPr/>
          <a:lstStyle/>
          <a:p>
            <a:fld id="{FCA3638F-6D52-644A-9831-93255061F043}" type="slidenum">
              <a:rPr lang="nl-NL" smtClean="0"/>
              <a:t>6</a:t>
            </a:fld>
            <a:endParaRPr lang="nl-NL"/>
          </a:p>
        </p:txBody>
      </p:sp>
      <p:sp>
        <p:nvSpPr>
          <p:cNvPr id="9" name="Tijdelijke aanduiding voor inhoud 2"/>
          <p:cNvSpPr txBox="1">
            <a:spLocks/>
          </p:cNvSpPr>
          <p:nvPr/>
        </p:nvSpPr>
        <p:spPr>
          <a:xfrm>
            <a:off x="786535" y="1445484"/>
            <a:ext cx="7771677" cy="4525963"/>
          </a:xfrm>
          <a:prstGeom prst="rect">
            <a:avLst/>
          </a:prstGeom>
        </p:spPr>
        <p:txBody>
          <a:bodyPr vert="horz" lIns="91440" tIns="45720" rIns="91440" bIns="45720" rtlCol="0">
            <a:normAutofit/>
          </a:bodyPr>
          <a:lstStyle>
            <a:lvl1pPr marL="0" indent="0" algn="l" defTabSz="457200" rtl="0" eaLnBrk="1" latinLnBrk="0" hangingPunct="1">
              <a:lnSpc>
                <a:spcPct val="120000"/>
              </a:lnSpc>
              <a:spcBef>
                <a:spcPct val="20000"/>
              </a:spcBef>
              <a:buFont typeface="Arial"/>
              <a:buNone/>
              <a:defRPr sz="3000" b="1" kern="1200">
                <a:solidFill>
                  <a:schemeClr val="tx1"/>
                </a:solidFill>
                <a:latin typeface="Corbel"/>
                <a:ea typeface="+mn-ea"/>
                <a:cs typeface="Corbel"/>
              </a:defRPr>
            </a:lvl1pPr>
            <a:lvl2pPr marL="269875" indent="-269875" algn="l" defTabSz="457200" rtl="0" eaLnBrk="1" latinLnBrk="0" hangingPunct="1">
              <a:spcBef>
                <a:spcPct val="20000"/>
              </a:spcBef>
              <a:buFont typeface="Arial"/>
              <a:buChar char="•"/>
              <a:defRPr sz="2600" kern="1200">
                <a:solidFill>
                  <a:schemeClr val="tx1"/>
                </a:solidFill>
                <a:latin typeface="Corbel"/>
                <a:ea typeface="+mn-ea"/>
                <a:cs typeface="Corbel"/>
              </a:defRPr>
            </a:lvl2pPr>
            <a:lvl3pPr marL="449263" indent="-179388" algn="l" defTabSz="457200" rtl="0" eaLnBrk="1" latinLnBrk="0" hangingPunct="1">
              <a:spcBef>
                <a:spcPct val="20000"/>
              </a:spcBef>
              <a:buFont typeface="Arial"/>
              <a:buChar char="•"/>
              <a:defRPr sz="2400" kern="1200">
                <a:solidFill>
                  <a:schemeClr val="tx1"/>
                </a:solidFill>
                <a:latin typeface="Corbel"/>
                <a:ea typeface="+mn-ea"/>
                <a:cs typeface="Corbel"/>
              </a:defRPr>
            </a:lvl3pPr>
            <a:lvl4pPr marL="628650" indent="-179388" algn="l" defTabSz="457200" rtl="0" eaLnBrk="1" latinLnBrk="0" hangingPunct="1">
              <a:spcBef>
                <a:spcPct val="20000"/>
              </a:spcBef>
              <a:buFont typeface="Arial"/>
              <a:buChar char="•"/>
              <a:defRPr sz="2000" kern="1200">
                <a:solidFill>
                  <a:schemeClr val="tx1"/>
                </a:solidFill>
                <a:latin typeface="Corbel"/>
                <a:ea typeface="+mn-ea"/>
                <a:cs typeface="Corbel"/>
              </a:defRPr>
            </a:lvl4pPr>
            <a:lvl5pPr marL="808038" indent="-179388" algn="l" defTabSz="457200" rtl="0" eaLnBrk="1" latinLnBrk="0" hangingPunct="1">
              <a:spcBef>
                <a:spcPct val="20000"/>
              </a:spcBef>
              <a:buFont typeface="Arial"/>
              <a:buChar char="•"/>
              <a:defRPr sz="2000" kern="1200">
                <a:solidFill>
                  <a:schemeClr val="tx1"/>
                </a:solidFill>
                <a:latin typeface="Corbel"/>
                <a:ea typeface="+mn-ea"/>
                <a:cs typeface="Corbe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nl-NL" dirty="0"/>
          </a:p>
          <a:p>
            <a:pPr marL="457200" indent="-457200">
              <a:buFontTx/>
              <a:buChar char="-"/>
            </a:pPr>
            <a:endParaRPr lang="nl-NL" dirty="0"/>
          </a:p>
          <a:p>
            <a:pPr marL="457200" indent="-457200">
              <a:buFontTx/>
              <a:buChar char="-"/>
            </a:pPr>
            <a:endParaRPr lang="nl-NL" dirty="0"/>
          </a:p>
          <a:p>
            <a:pPr marL="457200" indent="-457200">
              <a:buFontTx/>
              <a:buChar char="-"/>
            </a:pPr>
            <a:endParaRPr lang="nl-NL" dirty="0"/>
          </a:p>
          <a:p>
            <a:pPr marL="457200" indent="-457200">
              <a:buFontTx/>
              <a:buChar char="-"/>
            </a:pPr>
            <a:endParaRPr lang="nl-NL" dirty="0"/>
          </a:p>
        </p:txBody>
      </p:sp>
      <p:graphicFrame>
        <p:nvGraphicFramePr>
          <p:cNvPr id="13" name="Diagram 12"/>
          <p:cNvGraphicFramePr/>
          <p:nvPr>
            <p:extLst>
              <p:ext uri="{D42A27DB-BD31-4B8C-83A1-F6EECF244321}">
                <p14:modId xmlns:p14="http://schemas.microsoft.com/office/powerpoint/2010/main" val="3049184347"/>
              </p:ext>
            </p:extLst>
          </p:nvPr>
        </p:nvGraphicFramePr>
        <p:xfrm>
          <a:off x="295349" y="1339897"/>
          <a:ext cx="6638202" cy="4423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Tekstvak 7"/>
          <p:cNvSpPr txBox="1"/>
          <p:nvPr/>
        </p:nvSpPr>
        <p:spPr>
          <a:xfrm>
            <a:off x="3452828" y="5844489"/>
            <a:ext cx="2572932" cy="253916"/>
          </a:xfrm>
          <a:prstGeom prst="rect">
            <a:avLst/>
          </a:prstGeom>
          <a:noFill/>
        </p:spPr>
        <p:txBody>
          <a:bodyPr wrap="square" rtlCol="0">
            <a:spAutoFit/>
          </a:bodyPr>
          <a:lstStyle/>
          <a:p>
            <a:r>
              <a:rPr lang="nl-NL" sz="1050" b="1" dirty="0"/>
              <a:t>Fig. 5: Structuur.</a:t>
            </a:r>
          </a:p>
        </p:txBody>
      </p:sp>
    </p:spTree>
    <p:extLst>
      <p:ext uri="{BB962C8B-B14F-4D97-AF65-F5344CB8AC3E}">
        <p14:creationId xmlns:p14="http://schemas.microsoft.com/office/powerpoint/2010/main" val="21628684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DA03342-3172-42C9-A3F7-A25DD2976F6A}"/>
              </a:ext>
            </a:extLst>
          </p:cNvPr>
          <p:cNvSpPr>
            <a:spLocks noGrp="1"/>
          </p:cNvSpPr>
          <p:nvPr>
            <p:ph type="title"/>
          </p:nvPr>
        </p:nvSpPr>
        <p:spPr/>
        <p:txBody>
          <a:bodyPr/>
          <a:lstStyle/>
          <a:p>
            <a:r>
              <a:rPr lang="nl-BE" dirty="0"/>
              <a:t>Belbinrollen</a:t>
            </a:r>
            <a:endParaRPr lang="nl-NL" dirty="0"/>
          </a:p>
        </p:txBody>
      </p:sp>
      <p:pic>
        <p:nvPicPr>
          <p:cNvPr id="10" name="Tijdelijke aanduiding voor inhoud 9" descr="Afbeelding met elektronica&#10;&#10;Automatisch gegenereerde beschrijving">
            <a:extLst>
              <a:ext uri="{FF2B5EF4-FFF2-40B4-BE49-F238E27FC236}">
                <a16:creationId xmlns:a16="http://schemas.microsoft.com/office/drawing/2014/main" id="{9E66D18A-3E51-456F-B016-573CB7D619EE}"/>
              </a:ext>
            </a:extLst>
          </p:cNvPr>
          <p:cNvPicPr>
            <a:picLocks noGrp="1" noChangeAspect="1"/>
          </p:cNvPicPr>
          <p:nvPr>
            <p:ph idx="1"/>
          </p:nvPr>
        </p:nvPicPr>
        <p:blipFill>
          <a:blip r:embed="rId2"/>
          <a:stretch>
            <a:fillRect/>
          </a:stretch>
        </p:blipFill>
        <p:spPr>
          <a:xfrm>
            <a:off x="2189202" y="936771"/>
            <a:ext cx="4848175" cy="4525963"/>
          </a:xfrm>
        </p:spPr>
      </p:pic>
      <p:sp>
        <p:nvSpPr>
          <p:cNvPr id="4" name="Tijdelijke aanduiding voor datum 3">
            <a:extLst>
              <a:ext uri="{FF2B5EF4-FFF2-40B4-BE49-F238E27FC236}">
                <a16:creationId xmlns:a16="http://schemas.microsoft.com/office/drawing/2014/main" id="{5E65B0E0-05FC-4A24-97BF-FCF17598B996}"/>
              </a:ext>
            </a:extLst>
          </p:cNvPr>
          <p:cNvSpPr>
            <a:spLocks noGrp="1"/>
          </p:cNvSpPr>
          <p:nvPr>
            <p:ph type="dt" sz="half" idx="10"/>
          </p:nvPr>
        </p:nvSpPr>
        <p:spPr/>
        <p:txBody>
          <a:bodyPr/>
          <a:lstStyle/>
          <a:p>
            <a:fld id="{36086CE3-90FF-5744-87D8-5D36EE4D91CC}" type="datetime1">
              <a:rPr lang="nl-NL" smtClean="0"/>
              <a:t>20-6-2019</a:t>
            </a:fld>
            <a:endParaRPr lang="en-US"/>
          </a:p>
        </p:txBody>
      </p:sp>
      <p:sp>
        <p:nvSpPr>
          <p:cNvPr id="5" name="Tijdelijke aanduiding voor voettekst 4">
            <a:extLst>
              <a:ext uri="{FF2B5EF4-FFF2-40B4-BE49-F238E27FC236}">
                <a16:creationId xmlns:a16="http://schemas.microsoft.com/office/drawing/2014/main" id="{4F8381D8-CC35-4741-8F7E-4CBF7E162284}"/>
              </a:ext>
            </a:extLst>
          </p:cNvPr>
          <p:cNvSpPr>
            <a:spLocks noGrp="1"/>
          </p:cNvSpPr>
          <p:nvPr>
            <p:ph type="ftr" sz="quarter" idx="11"/>
          </p:nvPr>
        </p:nvSpPr>
        <p:spPr/>
        <p:txBody>
          <a:bodyPr/>
          <a:lstStyle/>
          <a:p>
            <a:r>
              <a:rPr lang="en-US" dirty="0" err="1"/>
              <a:t>Projectenwebsite</a:t>
            </a:r>
            <a:endParaRPr lang="en-US" dirty="0"/>
          </a:p>
        </p:txBody>
      </p:sp>
      <p:sp>
        <p:nvSpPr>
          <p:cNvPr id="6" name="Tijdelijke aanduiding voor dianummer 5">
            <a:extLst>
              <a:ext uri="{FF2B5EF4-FFF2-40B4-BE49-F238E27FC236}">
                <a16:creationId xmlns:a16="http://schemas.microsoft.com/office/drawing/2014/main" id="{8B1C71BF-0662-44A6-9D3C-2096D8FAB97D}"/>
              </a:ext>
            </a:extLst>
          </p:cNvPr>
          <p:cNvSpPr>
            <a:spLocks noGrp="1"/>
          </p:cNvSpPr>
          <p:nvPr>
            <p:ph type="sldNum" sz="quarter" idx="12"/>
          </p:nvPr>
        </p:nvSpPr>
        <p:spPr/>
        <p:txBody>
          <a:bodyPr/>
          <a:lstStyle/>
          <a:p>
            <a:fld id="{FCA3638F-6D52-644A-9831-93255061F043}" type="slidenum">
              <a:rPr lang="nl-NL" smtClean="0"/>
              <a:t>7</a:t>
            </a:fld>
            <a:endParaRPr lang="nl-NL"/>
          </a:p>
        </p:txBody>
      </p:sp>
      <p:sp>
        <p:nvSpPr>
          <p:cNvPr id="8" name="Rechthoek 7"/>
          <p:cNvSpPr/>
          <p:nvPr/>
        </p:nvSpPr>
        <p:spPr>
          <a:xfrm>
            <a:off x="4981885" y="5599436"/>
            <a:ext cx="1228221" cy="253916"/>
          </a:xfrm>
          <a:prstGeom prst="rect">
            <a:avLst/>
          </a:prstGeom>
        </p:spPr>
        <p:txBody>
          <a:bodyPr wrap="none">
            <a:spAutoFit/>
          </a:bodyPr>
          <a:lstStyle/>
          <a:p>
            <a:r>
              <a:rPr lang="nl-NL" sz="1050" b="1" dirty="0"/>
              <a:t>Fig. 6: Belbinrollen</a:t>
            </a:r>
          </a:p>
        </p:txBody>
      </p:sp>
    </p:spTree>
    <p:extLst>
      <p:ext uri="{BB962C8B-B14F-4D97-AF65-F5344CB8AC3E}">
        <p14:creationId xmlns:p14="http://schemas.microsoft.com/office/powerpoint/2010/main" val="33532865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94228" y="1388978"/>
            <a:ext cx="8028852" cy="1143000"/>
          </a:xfrm>
        </p:spPr>
        <p:txBody>
          <a:bodyPr/>
          <a:lstStyle/>
          <a:p>
            <a:r>
              <a:rPr lang="en-US" dirty="0"/>
              <a:t>3. Backend</a:t>
            </a:r>
          </a:p>
        </p:txBody>
      </p:sp>
      <p:sp>
        <p:nvSpPr>
          <p:cNvPr id="5" name="Content Placeholder 4"/>
          <p:cNvSpPr>
            <a:spLocks noGrp="1"/>
          </p:cNvSpPr>
          <p:nvPr>
            <p:ph idx="1"/>
          </p:nvPr>
        </p:nvSpPr>
        <p:spPr>
          <a:xfrm>
            <a:off x="657948" y="3543300"/>
            <a:ext cx="8028852" cy="809625"/>
          </a:xfrm>
        </p:spPr>
        <p:txBody>
          <a:bodyPr/>
          <a:lstStyle/>
          <a:p>
            <a:r>
              <a:rPr lang="en-US" dirty="0"/>
              <a:t> </a:t>
            </a:r>
          </a:p>
        </p:txBody>
      </p:sp>
      <p:sp>
        <p:nvSpPr>
          <p:cNvPr id="6" name="Date Placeholder 5"/>
          <p:cNvSpPr>
            <a:spLocks noGrp="1"/>
          </p:cNvSpPr>
          <p:nvPr>
            <p:ph type="dt" sz="half" idx="10"/>
          </p:nvPr>
        </p:nvSpPr>
        <p:spPr/>
        <p:txBody>
          <a:bodyPr/>
          <a:lstStyle/>
          <a:p>
            <a:fld id="{DB4E9D77-C996-DF40-82BF-4D0EB0C0014F}" type="datetime1">
              <a:t>20/06/2019</a:t>
            </a:fld>
            <a:endParaRPr lang="en-US"/>
          </a:p>
        </p:txBody>
      </p:sp>
      <p:sp>
        <p:nvSpPr>
          <p:cNvPr id="7" name="Footer Placeholder 6"/>
          <p:cNvSpPr>
            <a:spLocks noGrp="1"/>
          </p:cNvSpPr>
          <p:nvPr>
            <p:ph type="ftr" sz="quarter" idx="11"/>
          </p:nvPr>
        </p:nvSpPr>
        <p:spPr/>
        <p:txBody>
          <a:bodyPr/>
          <a:lstStyle/>
          <a:p>
            <a:r>
              <a:rPr lang="en-US" dirty="0" err="1"/>
              <a:t>Projectenwebsite</a:t>
            </a:r>
            <a:endParaRPr lang="en-US" dirty="0"/>
          </a:p>
        </p:txBody>
      </p:sp>
      <p:sp>
        <p:nvSpPr>
          <p:cNvPr id="8" name="Slide Number Placeholder 7"/>
          <p:cNvSpPr>
            <a:spLocks noGrp="1"/>
          </p:cNvSpPr>
          <p:nvPr>
            <p:ph type="sldNum" sz="quarter" idx="12"/>
          </p:nvPr>
        </p:nvSpPr>
        <p:spPr/>
        <p:txBody>
          <a:bodyPr/>
          <a:lstStyle/>
          <a:p>
            <a:fld id="{FCA3638F-6D52-644A-9831-93255061F043}" type="slidenum">
              <a:rPr lang="en-US"/>
              <a:t>8</a:t>
            </a:fld>
            <a:endParaRPr lang="en-US"/>
          </a:p>
        </p:txBody>
      </p:sp>
      <p:sp>
        <p:nvSpPr>
          <p:cNvPr id="9" name="Text Placeholder 2"/>
          <p:cNvSpPr txBox="1">
            <a:spLocks/>
          </p:cNvSpPr>
          <p:nvPr/>
        </p:nvSpPr>
        <p:spPr>
          <a:xfrm>
            <a:off x="1012760" y="3780402"/>
            <a:ext cx="8455090" cy="1879600"/>
          </a:xfrm>
          <a:prstGeom prst="rect">
            <a:avLst/>
          </a:prstGeom>
        </p:spPr>
        <p:txBody>
          <a:bodyPr vert="horz" lIns="91440" tIns="45720" rIns="91440" bIns="45720" rtlCol="0">
            <a:normAutofit/>
          </a:bodyPr>
          <a:lstStyle>
            <a:lvl1pPr marL="0" indent="0" algn="l" defTabSz="457200" rtl="0" eaLnBrk="1" latinLnBrk="0" hangingPunct="1">
              <a:lnSpc>
                <a:spcPct val="120000"/>
              </a:lnSpc>
              <a:spcBef>
                <a:spcPct val="20000"/>
              </a:spcBef>
              <a:buFont typeface="Arial"/>
              <a:buNone/>
              <a:defRPr sz="3000" b="1" kern="1200">
                <a:solidFill>
                  <a:schemeClr val="tx1"/>
                </a:solidFill>
                <a:latin typeface="Corbel"/>
                <a:ea typeface="+mn-ea"/>
                <a:cs typeface="Corbel"/>
              </a:defRPr>
            </a:lvl1pPr>
            <a:lvl2pPr marL="269875" indent="-269875" algn="l" defTabSz="457200" rtl="0" eaLnBrk="1" latinLnBrk="0" hangingPunct="1">
              <a:spcBef>
                <a:spcPct val="20000"/>
              </a:spcBef>
              <a:buFont typeface="Arial"/>
              <a:buChar char="•"/>
              <a:defRPr sz="2600" kern="1200">
                <a:solidFill>
                  <a:schemeClr val="tx1"/>
                </a:solidFill>
                <a:latin typeface="Corbel"/>
                <a:ea typeface="+mn-ea"/>
                <a:cs typeface="Corbel"/>
              </a:defRPr>
            </a:lvl2pPr>
            <a:lvl3pPr marL="449263" indent="-179388" algn="l" defTabSz="457200" rtl="0" eaLnBrk="1" latinLnBrk="0" hangingPunct="1">
              <a:spcBef>
                <a:spcPct val="20000"/>
              </a:spcBef>
              <a:buFont typeface="Arial"/>
              <a:buChar char="•"/>
              <a:defRPr sz="2400" kern="1200">
                <a:solidFill>
                  <a:schemeClr val="tx1"/>
                </a:solidFill>
                <a:latin typeface="Corbel"/>
                <a:ea typeface="+mn-ea"/>
                <a:cs typeface="Corbel"/>
              </a:defRPr>
            </a:lvl3pPr>
            <a:lvl4pPr marL="628650" indent="-179388" algn="l" defTabSz="457200" rtl="0" eaLnBrk="1" latinLnBrk="0" hangingPunct="1">
              <a:spcBef>
                <a:spcPct val="20000"/>
              </a:spcBef>
              <a:buFont typeface="Arial"/>
              <a:buChar char="•"/>
              <a:defRPr sz="2000" kern="1200">
                <a:solidFill>
                  <a:schemeClr val="tx1"/>
                </a:solidFill>
                <a:latin typeface="Corbel"/>
                <a:ea typeface="+mn-ea"/>
                <a:cs typeface="Corbel"/>
              </a:defRPr>
            </a:lvl4pPr>
            <a:lvl5pPr marL="808038" indent="-179388" algn="l" defTabSz="457200" rtl="0" eaLnBrk="1" latinLnBrk="0" hangingPunct="1">
              <a:spcBef>
                <a:spcPct val="20000"/>
              </a:spcBef>
              <a:buFont typeface="Arial"/>
              <a:buChar char="•"/>
              <a:defRPr sz="2000" kern="1200">
                <a:solidFill>
                  <a:schemeClr val="tx1"/>
                </a:solidFill>
                <a:latin typeface="Corbel"/>
                <a:ea typeface="+mn-ea"/>
                <a:cs typeface="Corbe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nl-BE" sz="2400" dirty="0"/>
          </a:p>
        </p:txBody>
      </p:sp>
    </p:spTree>
    <p:extLst>
      <p:ext uri="{BB962C8B-B14F-4D97-AF65-F5344CB8AC3E}">
        <p14:creationId xmlns:p14="http://schemas.microsoft.com/office/powerpoint/2010/main" val="2626308910"/>
      </p:ext>
    </p:extLst>
  </p:cSld>
  <p:clrMapOvr>
    <a:masterClrMapping/>
  </p:clrMapOvr>
  <p:transition spd="slow">
    <p:cove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5F08245-5FF3-41B5-B208-0516EF9EDB4D}"/>
              </a:ext>
            </a:extLst>
          </p:cNvPr>
          <p:cNvSpPr>
            <a:spLocks noGrp="1"/>
          </p:cNvSpPr>
          <p:nvPr>
            <p:ph type="title"/>
          </p:nvPr>
        </p:nvSpPr>
        <p:spPr/>
        <p:txBody>
          <a:bodyPr/>
          <a:lstStyle/>
          <a:p>
            <a:r>
              <a:rPr lang="nl-BE" dirty="0"/>
              <a:t>Wat is </a:t>
            </a:r>
            <a:r>
              <a:rPr lang="nl-BE" dirty="0" err="1"/>
              <a:t>Laravel</a:t>
            </a:r>
            <a:endParaRPr lang="nl-BE" dirty="0"/>
          </a:p>
        </p:txBody>
      </p:sp>
      <p:sp>
        <p:nvSpPr>
          <p:cNvPr id="3" name="Tijdelijke aanduiding voor inhoud 2">
            <a:extLst>
              <a:ext uri="{FF2B5EF4-FFF2-40B4-BE49-F238E27FC236}">
                <a16:creationId xmlns:a16="http://schemas.microsoft.com/office/drawing/2014/main" id="{8D1AB9A6-7C39-4D41-A494-BC1D1797CDD1}"/>
              </a:ext>
            </a:extLst>
          </p:cNvPr>
          <p:cNvSpPr>
            <a:spLocks noGrp="1"/>
          </p:cNvSpPr>
          <p:nvPr>
            <p:ph idx="1"/>
          </p:nvPr>
        </p:nvSpPr>
        <p:spPr/>
        <p:txBody>
          <a:bodyPr>
            <a:normAutofit/>
          </a:bodyPr>
          <a:lstStyle/>
          <a:p>
            <a:pPr marL="457200" indent="-457200">
              <a:buFont typeface="Arial" panose="020B0604020202020204" pitchFamily="34" charset="0"/>
              <a:buChar char="•"/>
            </a:pPr>
            <a:r>
              <a:rPr lang="nl-BE" b="0" dirty="0"/>
              <a:t>open source </a:t>
            </a:r>
            <a:r>
              <a:rPr lang="nl-BE" b="0" dirty="0" err="1"/>
              <a:t>framework</a:t>
            </a:r>
            <a:endParaRPr lang="nl-BE" b="0" dirty="0"/>
          </a:p>
          <a:p>
            <a:pPr marL="457200" indent="-457200">
              <a:buFont typeface="Arial" panose="020B0604020202020204" pitchFamily="34" charset="0"/>
              <a:buChar char="•"/>
            </a:pPr>
            <a:r>
              <a:rPr lang="nl-BE" b="0" dirty="0"/>
              <a:t>MVC structuur</a:t>
            </a:r>
          </a:p>
          <a:p>
            <a:pPr marL="457200" indent="-457200">
              <a:buFont typeface="Arial" panose="020B0604020202020204" pitchFamily="34" charset="0"/>
              <a:buChar char="•"/>
            </a:pPr>
            <a:r>
              <a:rPr lang="nl-BE" b="0" dirty="0"/>
              <a:t>Framework rond PHP</a:t>
            </a:r>
            <a:br>
              <a:rPr lang="nl-BE" b="0" dirty="0"/>
            </a:br>
            <a:endParaRPr lang="nl-BE" dirty="0"/>
          </a:p>
        </p:txBody>
      </p:sp>
      <p:sp>
        <p:nvSpPr>
          <p:cNvPr id="4" name="Tijdelijke aanduiding voor datum 3">
            <a:extLst>
              <a:ext uri="{FF2B5EF4-FFF2-40B4-BE49-F238E27FC236}">
                <a16:creationId xmlns:a16="http://schemas.microsoft.com/office/drawing/2014/main" id="{5406147F-57C7-41B2-84D6-967A2496A2E8}"/>
              </a:ext>
            </a:extLst>
          </p:cNvPr>
          <p:cNvSpPr>
            <a:spLocks noGrp="1"/>
          </p:cNvSpPr>
          <p:nvPr>
            <p:ph type="dt" sz="half" idx="10"/>
          </p:nvPr>
        </p:nvSpPr>
        <p:spPr/>
        <p:txBody>
          <a:bodyPr/>
          <a:lstStyle/>
          <a:p>
            <a:fld id="{36086CE3-90FF-5744-87D8-5D36EE4D91CC}" type="datetime1">
              <a:rPr lang="nl-BE" smtClean="0"/>
              <a:t>20/06/2019</a:t>
            </a:fld>
            <a:endParaRPr lang="en-US"/>
          </a:p>
        </p:txBody>
      </p:sp>
      <p:sp>
        <p:nvSpPr>
          <p:cNvPr id="5" name="Tijdelijke aanduiding voor voettekst 4">
            <a:extLst>
              <a:ext uri="{FF2B5EF4-FFF2-40B4-BE49-F238E27FC236}">
                <a16:creationId xmlns:a16="http://schemas.microsoft.com/office/drawing/2014/main" id="{DC9D167B-F8C4-4137-987E-19361E326DAD}"/>
              </a:ext>
            </a:extLst>
          </p:cNvPr>
          <p:cNvSpPr>
            <a:spLocks noGrp="1"/>
          </p:cNvSpPr>
          <p:nvPr>
            <p:ph type="ftr" sz="quarter" idx="11"/>
          </p:nvPr>
        </p:nvSpPr>
        <p:spPr/>
        <p:txBody>
          <a:bodyPr/>
          <a:lstStyle/>
          <a:p>
            <a:r>
              <a:rPr lang="en-US" dirty="0" err="1"/>
              <a:t>Projectenwebsite</a:t>
            </a:r>
            <a:endParaRPr lang="en-US" dirty="0"/>
          </a:p>
        </p:txBody>
      </p:sp>
      <p:sp>
        <p:nvSpPr>
          <p:cNvPr id="6" name="Tijdelijke aanduiding voor dianummer 5">
            <a:extLst>
              <a:ext uri="{FF2B5EF4-FFF2-40B4-BE49-F238E27FC236}">
                <a16:creationId xmlns:a16="http://schemas.microsoft.com/office/drawing/2014/main" id="{BE6BDC19-8FD4-4E12-8E8B-5B9EC78003DD}"/>
              </a:ext>
            </a:extLst>
          </p:cNvPr>
          <p:cNvSpPr>
            <a:spLocks noGrp="1"/>
          </p:cNvSpPr>
          <p:nvPr>
            <p:ph type="sldNum" sz="quarter" idx="12"/>
          </p:nvPr>
        </p:nvSpPr>
        <p:spPr/>
        <p:txBody>
          <a:bodyPr/>
          <a:lstStyle/>
          <a:p>
            <a:fld id="{FCA3638F-6D52-644A-9831-93255061F043}" type="slidenum">
              <a:rPr lang="nl-BE" smtClean="0"/>
              <a:t>9</a:t>
            </a:fld>
            <a:endParaRPr lang="nl-BE"/>
          </a:p>
        </p:txBody>
      </p:sp>
      <p:pic>
        <p:nvPicPr>
          <p:cNvPr id="2052" name="Picture 4" descr="Afbeeldingsresultaat voor laravel png">
            <a:extLst>
              <a:ext uri="{FF2B5EF4-FFF2-40B4-BE49-F238E27FC236}">
                <a16:creationId xmlns:a16="http://schemas.microsoft.com/office/drawing/2014/main" id="{EA0F2ADC-55F8-4958-944A-18288C3F19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1080" y="3693160"/>
            <a:ext cx="5334000" cy="2000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6981455"/>
      </p:ext>
    </p:extLst>
  </p:cSld>
  <p:clrMapOvr>
    <a:masterClrMapping/>
  </p:clrMapOvr>
</p:sld>
</file>

<file path=ppt/theme/theme1.xml><?xml version="1.0" encoding="utf-8"?>
<a:theme xmlns:a="http://schemas.openxmlformats.org/drawingml/2006/main" name="odisee_template">
  <a:themeElements>
    <a:clrScheme name="Odisee">
      <a:dk1>
        <a:srgbClr val="000000"/>
      </a:dk1>
      <a:lt1>
        <a:sysClr val="window" lastClr="FFFFFF"/>
      </a:lt1>
      <a:dk2>
        <a:srgbClr val="E6E6E6"/>
      </a:dk2>
      <a:lt2>
        <a:srgbClr val="E6E6E6"/>
      </a:lt2>
      <a:accent1>
        <a:srgbClr val="89B368"/>
      </a:accent1>
      <a:accent2>
        <a:srgbClr val="4E8DCC"/>
      </a:accent2>
      <a:accent3>
        <a:srgbClr val="447E90"/>
      </a:accent3>
      <a:accent4>
        <a:srgbClr val="3F9A79"/>
      </a:accent4>
      <a:accent5>
        <a:srgbClr val="6B4189"/>
      </a:accent5>
      <a:accent6>
        <a:srgbClr val="DCA655"/>
      </a:accent6>
      <a:hlink>
        <a:srgbClr val="000000"/>
      </a:hlink>
      <a:folHlink>
        <a:srgbClr val="6B418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2_Odisee">
  <a:themeElements>
    <a:clrScheme name="Odisee">
      <a:dk1>
        <a:srgbClr val="000000"/>
      </a:dk1>
      <a:lt1>
        <a:sysClr val="window" lastClr="FFFFFF"/>
      </a:lt1>
      <a:dk2>
        <a:srgbClr val="E6E6E6"/>
      </a:dk2>
      <a:lt2>
        <a:srgbClr val="E6E6E6"/>
      </a:lt2>
      <a:accent1>
        <a:srgbClr val="89B368"/>
      </a:accent1>
      <a:accent2>
        <a:srgbClr val="4E8DCC"/>
      </a:accent2>
      <a:accent3>
        <a:srgbClr val="447E90"/>
      </a:accent3>
      <a:accent4>
        <a:srgbClr val="3F9A79"/>
      </a:accent4>
      <a:accent5>
        <a:srgbClr val="6B4189"/>
      </a:accent5>
      <a:accent6>
        <a:srgbClr val="DCA655"/>
      </a:accent6>
      <a:hlink>
        <a:srgbClr val="000000"/>
      </a:hlink>
      <a:folHlink>
        <a:srgbClr val="6B418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3_Odisee">
  <a:themeElements>
    <a:clrScheme name="Odisee">
      <a:dk1>
        <a:srgbClr val="000000"/>
      </a:dk1>
      <a:lt1>
        <a:sysClr val="window" lastClr="FFFFFF"/>
      </a:lt1>
      <a:dk2>
        <a:srgbClr val="E6E6E6"/>
      </a:dk2>
      <a:lt2>
        <a:srgbClr val="E6E6E6"/>
      </a:lt2>
      <a:accent1>
        <a:srgbClr val="89B368"/>
      </a:accent1>
      <a:accent2>
        <a:srgbClr val="4E8DCC"/>
      </a:accent2>
      <a:accent3>
        <a:srgbClr val="447E90"/>
      </a:accent3>
      <a:accent4>
        <a:srgbClr val="3F9A79"/>
      </a:accent4>
      <a:accent5>
        <a:srgbClr val="6B4189"/>
      </a:accent5>
      <a:accent6>
        <a:srgbClr val="DCA655"/>
      </a:accent6>
      <a:hlink>
        <a:srgbClr val="000000"/>
      </a:hlink>
      <a:folHlink>
        <a:srgbClr val="6B418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7_Odisee">
  <a:themeElements>
    <a:clrScheme name="Odisee">
      <a:dk1>
        <a:srgbClr val="000000"/>
      </a:dk1>
      <a:lt1>
        <a:sysClr val="window" lastClr="FFFFFF"/>
      </a:lt1>
      <a:dk2>
        <a:srgbClr val="E6E6E6"/>
      </a:dk2>
      <a:lt2>
        <a:srgbClr val="E6E6E6"/>
      </a:lt2>
      <a:accent1>
        <a:srgbClr val="89B368"/>
      </a:accent1>
      <a:accent2>
        <a:srgbClr val="4E8DCC"/>
      </a:accent2>
      <a:accent3>
        <a:srgbClr val="447E90"/>
      </a:accent3>
      <a:accent4>
        <a:srgbClr val="3F9A79"/>
      </a:accent4>
      <a:accent5>
        <a:srgbClr val="6B4189"/>
      </a:accent5>
      <a:accent6>
        <a:srgbClr val="DCA655"/>
      </a:accent6>
      <a:hlink>
        <a:srgbClr val="000000"/>
      </a:hlink>
      <a:folHlink>
        <a:srgbClr val="6B418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4_Odisee">
  <a:themeElements>
    <a:clrScheme name="Odisee">
      <a:dk1>
        <a:srgbClr val="000000"/>
      </a:dk1>
      <a:lt1>
        <a:sysClr val="window" lastClr="FFFFFF"/>
      </a:lt1>
      <a:dk2>
        <a:srgbClr val="E6E6E6"/>
      </a:dk2>
      <a:lt2>
        <a:srgbClr val="E6E6E6"/>
      </a:lt2>
      <a:accent1>
        <a:srgbClr val="89B368"/>
      </a:accent1>
      <a:accent2>
        <a:srgbClr val="4E8DCC"/>
      </a:accent2>
      <a:accent3>
        <a:srgbClr val="447E90"/>
      </a:accent3>
      <a:accent4>
        <a:srgbClr val="3F9A79"/>
      </a:accent4>
      <a:accent5>
        <a:srgbClr val="6B4189"/>
      </a:accent5>
      <a:accent6>
        <a:srgbClr val="DCA655"/>
      </a:accent6>
      <a:hlink>
        <a:srgbClr val="000000"/>
      </a:hlink>
      <a:folHlink>
        <a:srgbClr val="6B418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6.xml><?xml version="1.0" encoding="utf-8"?>
<a:theme xmlns:a="http://schemas.openxmlformats.org/drawingml/2006/main" name="5_Odisee">
  <a:themeElements>
    <a:clrScheme name="Odisee">
      <a:dk1>
        <a:srgbClr val="000000"/>
      </a:dk1>
      <a:lt1>
        <a:sysClr val="window" lastClr="FFFFFF"/>
      </a:lt1>
      <a:dk2>
        <a:srgbClr val="E6E6E6"/>
      </a:dk2>
      <a:lt2>
        <a:srgbClr val="E6E6E6"/>
      </a:lt2>
      <a:accent1>
        <a:srgbClr val="89B368"/>
      </a:accent1>
      <a:accent2>
        <a:srgbClr val="4E8DCC"/>
      </a:accent2>
      <a:accent3>
        <a:srgbClr val="447E90"/>
      </a:accent3>
      <a:accent4>
        <a:srgbClr val="3F9A79"/>
      </a:accent4>
      <a:accent5>
        <a:srgbClr val="6B4189"/>
      </a:accent5>
      <a:accent6>
        <a:srgbClr val="DCA655"/>
      </a:accent6>
      <a:hlink>
        <a:srgbClr val="000000"/>
      </a:hlink>
      <a:folHlink>
        <a:srgbClr val="6B418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7.xml><?xml version="1.0" encoding="utf-8"?>
<a:theme xmlns:a="http://schemas.openxmlformats.org/drawingml/2006/main" name="6_Odisee">
  <a:themeElements>
    <a:clrScheme name="Odisee">
      <a:dk1>
        <a:srgbClr val="000000"/>
      </a:dk1>
      <a:lt1>
        <a:sysClr val="window" lastClr="FFFFFF"/>
      </a:lt1>
      <a:dk2>
        <a:srgbClr val="E6E6E6"/>
      </a:dk2>
      <a:lt2>
        <a:srgbClr val="E6E6E6"/>
      </a:lt2>
      <a:accent1>
        <a:srgbClr val="89B368"/>
      </a:accent1>
      <a:accent2>
        <a:srgbClr val="4E8DCC"/>
      </a:accent2>
      <a:accent3>
        <a:srgbClr val="447E90"/>
      </a:accent3>
      <a:accent4>
        <a:srgbClr val="3F9A79"/>
      </a:accent4>
      <a:accent5>
        <a:srgbClr val="6B4189"/>
      </a:accent5>
      <a:accent6>
        <a:srgbClr val="DCA655"/>
      </a:accent6>
      <a:hlink>
        <a:srgbClr val="000000"/>
      </a:hlink>
      <a:folHlink>
        <a:srgbClr val="6B418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odisee_template</Template>
  <TotalTime>815</TotalTime>
  <Words>490</Words>
  <Application>Microsoft Office PowerPoint</Application>
  <PresentationFormat>Diavoorstelling (4:3)</PresentationFormat>
  <Paragraphs>179</Paragraphs>
  <Slides>22</Slides>
  <Notes>4</Notes>
  <HiddenSlides>0</HiddenSlides>
  <MMClips>0</MMClips>
  <ScaleCrop>false</ScaleCrop>
  <HeadingPairs>
    <vt:vector size="6" baseType="variant">
      <vt:variant>
        <vt:lpstr>Gebruikte lettertypen</vt:lpstr>
      </vt:variant>
      <vt:variant>
        <vt:i4>3</vt:i4>
      </vt:variant>
      <vt:variant>
        <vt:lpstr>Thema</vt:lpstr>
      </vt:variant>
      <vt:variant>
        <vt:i4>7</vt:i4>
      </vt:variant>
      <vt:variant>
        <vt:lpstr>Diatitels</vt:lpstr>
      </vt:variant>
      <vt:variant>
        <vt:i4>22</vt:i4>
      </vt:variant>
    </vt:vector>
  </HeadingPairs>
  <TitlesOfParts>
    <vt:vector size="32" baseType="lpstr">
      <vt:lpstr>Arial</vt:lpstr>
      <vt:lpstr>Calibri</vt:lpstr>
      <vt:lpstr>Corbel</vt:lpstr>
      <vt:lpstr>odisee_template</vt:lpstr>
      <vt:lpstr>2_Odisee</vt:lpstr>
      <vt:lpstr>3_Odisee</vt:lpstr>
      <vt:lpstr>7_Odisee</vt:lpstr>
      <vt:lpstr>4_Odisee</vt:lpstr>
      <vt:lpstr>5_Odisee</vt:lpstr>
      <vt:lpstr>6_Odisee</vt:lpstr>
      <vt:lpstr>Projecten 1</vt:lpstr>
      <vt:lpstr>Inhoud</vt:lpstr>
      <vt:lpstr>1.Introductie</vt:lpstr>
      <vt:lpstr>1.Introductie</vt:lpstr>
      <vt:lpstr>1.Introductie</vt:lpstr>
      <vt:lpstr>2.Applicatie structuur </vt:lpstr>
      <vt:lpstr>Belbinrollen</vt:lpstr>
      <vt:lpstr>3. Backend</vt:lpstr>
      <vt:lpstr>Wat is Laravel</vt:lpstr>
      <vt:lpstr>Model, View en Controller</vt:lpstr>
      <vt:lpstr>Object Relational Mapping</vt:lpstr>
      <vt:lpstr>Voordelen Laravel</vt:lpstr>
      <vt:lpstr>Databanktype</vt:lpstr>
      <vt:lpstr> Databankmodel</vt:lpstr>
      <vt:lpstr>Migrations &amp; Seeders</vt:lpstr>
      <vt:lpstr>Eloquente modellen</vt:lpstr>
      <vt:lpstr>4. Frontend</vt:lpstr>
      <vt:lpstr>BootstrapVue</vt:lpstr>
      <vt:lpstr>5.Demo</vt:lpstr>
      <vt:lpstr>6. Overzicht</vt:lpstr>
      <vt:lpstr>7. Kritische reflectie</vt:lpstr>
      <vt:lpstr>Bronnen</vt:lpstr>
    </vt:vector>
  </TitlesOfParts>
  <Company>The Factory Brussels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Projecten 1</dc:title>
  <dc:creator>ruben alliet</dc:creator>
  <cp:lastModifiedBy>Lukas Petit</cp:lastModifiedBy>
  <cp:revision>80</cp:revision>
  <dcterms:created xsi:type="dcterms:W3CDTF">2015-05-18T12:20:14Z</dcterms:created>
  <dcterms:modified xsi:type="dcterms:W3CDTF">2019-06-20T10:22:24Z</dcterms:modified>
</cp:coreProperties>
</file>