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31"/>
  </p:notesMasterIdLst>
  <p:handoutMasterIdLst>
    <p:handoutMasterId r:id="rId32"/>
  </p:handoutMasterIdLst>
  <p:sldIdLst>
    <p:sldId id="260" r:id="rId8"/>
    <p:sldId id="261" r:id="rId9"/>
    <p:sldId id="262" r:id="rId10"/>
    <p:sldId id="279" r:id="rId11"/>
    <p:sldId id="280" r:id="rId12"/>
    <p:sldId id="284" r:id="rId13"/>
    <p:sldId id="278" r:id="rId14"/>
    <p:sldId id="285" r:id="rId15"/>
    <p:sldId id="271" r:id="rId16"/>
    <p:sldId id="274" r:id="rId17"/>
    <p:sldId id="281" r:id="rId18"/>
    <p:sldId id="282" r:id="rId19"/>
    <p:sldId id="283" r:id="rId20"/>
    <p:sldId id="263" r:id="rId21"/>
    <p:sldId id="286" r:id="rId22"/>
    <p:sldId id="288" r:id="rId23"/>
    <p:sldId id="289" r:id="rId24"/>
    <p:sldId id="290" r:id="rId25"/>
    <p:sldId id="287" r:id="rId26"/>
    <p:sldId id="291" r:id="rId27"/>
    <p:sldId id="276" r:id="rId28"/>
    <p:sldId id="270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72426" autoAdjust="0"/>
  </p:normalViewPr>
  <p:slideViewPr>
    <p:cSldViewPr snapToGrid="0" snapToObjects="1" showGuides="1">
      <p:cViewPr varScale="1">
        <p:scale>
          <a:sx n="82" d="100"/>
          <a:sy n="82" d="100"/>
        </p:scale>
        <p:origin x="2454" y="96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229DF-A11C-46DE-B48F-813D6695DF8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C444261A-926F-44E0-BBD9-CC677B1A73B9}">
      <dgm:prSet phldrT="[Tekst]"/>
      <dgm:spPr/>
      <dgm:t>
        <a:bodyPr/>
        <a:lstStyle/>
        <a:p>
          <a:r>
            <a:rPr lang="nl-NL" dirty="0"/>
            <a:t>Login</a:t>
          </a:r>
        </a:p>
      </dgm:t>
    </dgm:pt>
    <dgm:pt modelId="{217F0151-4360-462E-BCF0-1502409853B6}" type="parTrans" cxnId="{F2619A5D-0502-4E83-BB06-A8D1C9782342}">
      <dgm:prSet/>
      <dgm:spPr/>
      <dgm:t>
        <a:bodyPr/>
        <a:lstStyle/>
        <a:p>
          <a:endParaRPr lang="nl-NL"/>
        </a:p>
      </dgm:t>
    </dgm:pt>
    <dgm:pt modelId="{20A4F1A9-76A5-454E-870F-33C7E210D32F}" type="sibTrans" cxnId="{F2619A5D-0502-4E83-BB06-A8D1C9782342}">
      <dgm:prSet/>
      <dgm:spPr/>
      <dgm:t>
        <a:bodyPr/>
        <a:lstStyle/>
        <a:p>
          <a:endParaRPr lang="nl-NL"/>
        </a:p>
      </dgm:t>
    </dgm:pt>
    <dgm:pt modelId="{24B60714-2FF8-4B30-BC3A-24ACCFF73505}">
      <dgm:prSet phldrT="[Tekst]"/>
      <dgm:spPr/>
      <dgm:t>
        <a:bodyPr/>
        <a:lstStyle/>
        <a:p>
          <a:r>
            <a:rPr lang="nl-NL" dirty="0"/>
            <a:t>Voorstellen bekijken</a:t>
          </a:r>
        </a:p>
      </dgm:t>
    </dgm:pt>
    <dgm:pt modelId="{CD8CC0F1-EC89-4149-8395-A13887666B06}" type="parTrans" cxnId="{8C1849C5-A86D-4816-BC32-8FEAC87959F8}">
      <dgm:prSet/>
      <dgm:spPr/>
      <dgm:t>
        <a:bodyPr/>
        <a:lstStyle/>
        <a:p>
          <a:endParaRPr lang="nl-NL"/>
        </a:p>
      </dgm:t>
    </dgm:pt>
    <dgm:pt modelId="{9A84CD74-2CC0-4B16-B1F7-102143C1CB3A}" type="sibTrans" cxnId="{8C1849C5-A86D-4816-BC32-8FEAC87959F8}">
      <dgm:prSet/>
      <dgm:spPr/>
      <dgm:t>
        <a:bodyPr/>
        <a:lstStyle/>
        <a:p>
          <a:endParaRPr lang="nl-NL"/>
        </a:p>
      </dgm:t>
    </dgm:pt>
    <dgm:pt modelId="{2B1479D5-9445-45E0-92BF-7AC071306711}">
      <dgm:prSet phldrT="[Tekst]"/>
      <dgm:spPr/>
      <dgm:t>
        <a:bodyPr/>
        <a:lstStyle/>
        <a:p>
          <a:r>
            <a:rPr lang="nl-NL" dirty="0"/>
            <a:t>Nieuw voorstel</a:t>
          </a:r>
        </a:p>
      </dgm:t>
    </dgm:pt>
    <dgm:pt modelId="{D923AEEB-0316-4C68-B699-75EBD3A7F2AA}" type="sibTrans" cxnId="{9955A6D2-216A-490E-BF0C-D58A1574C861}">
      <dgm:prSet/>
      <dgm:spPr/>
      <dgm:t>
        <a:bodyPr/>
        <a:lstStyle/>
        <a:p>
          <a:endParaRPr lang="nl-NL"/>
        </a:p>
      </dgm:t>
    </dgm:pt>
    <dgm:pt modelId="{B048637A-5480-4A69-881F-44BD4C9E148D}" type="parTrans" cxnId="{9955A6D2-216A-490E-BF0C-D58A1574C861}">
      <dgm:prSet/>
      <dgm:spPr/>
      <dgm:t>
        <a:bodyPr/>
        <a:lstStyle/>
        <a:p>
          <a:endParaRPr lang="nl-NL"/>
        </a:p>
      </dgm:t>
    </dgm:pt>
    <dgm:pt modelId="{F6A92AEA-37D3-4254-825D-0F08FB57D737}">
      <dgm:prSet phldrT="[Tekst]"/>
      <dgm:spPr/>
      <dgm:t>
        <a:bodyPr/>
        <a:lstStyle/>
        <a:p>
          <a:r>
            <a:rPr lang="nl-NL" dirty="0"/>
            <a:t>Groep maken</a:t>
          </a:r>
        </a:p>
      </dgm:t>
    </dgm:pt>
    <dgm:pt modelId="{99EE6CB8-2A4C-4822-BA25-BB2931DA02F0}" type="sibTrans" cxnId="{1DDBEFFA-D026-4C44-8B04-D0CECAB75322}">
      <dgm:prSet/>
      <dgm:spPr/>
      <dgm:t>
        <a:bodyPr/>
        <a:lstStyle/>
        <a:p>
          <a:endParaRPr lang="nl-NL"/>
        </a:p>
      </dgm:t>
    </dgm:pt>
    <dgm:pt modelId="{3B97E413-E4F0-4C52-8BA6-FB30BFDFD306}" type="parTrans" cxnId="{1DDBEFFA-D026-4C44-8B04-D0CECAB75322}">
      <dgm:prSet/>
      <dgm:spPr/>
      <dgm:t>
        <a:bodyPr/>
        <a:lstStyle/>
        <a:p>
          <a:endParaRPr lang="nl-NL"/>
        </a:p>
      </dgm:t>
    </dgm:pt>
    <dgm:pt modelId="{2264899B-16B5-49F3-A7AE-F8A3F60EAD79}">
      <dgm:prSet phldrT="[Tekst]"/>
      <dgm:spPr/>
      <dgm:t>
        <a:bodyPr/>
        <a:lstStyle/>
        <a:p>
          <a:r>
            <a:rPr lang="nl-NL" dirty="0"/>
            <a:t>Reactie toevoegen</a:t>
          </a:r>
        </a:p>
      </dgm:t>
    </dgm:pt>
    <dgm:pt modelId="{C678899E-A068-4DE2-86E3-F60AD62E6A77}" type="parTrans" cxnId="{3DBAC9C1-05A0-4D13-AB32-8D7EE93EC26A}">
      <dgm:prSet/>
      <dgm:spPr/>
      <dgm:t>
        <a:bodyPr/>
        <a:lstStyle/>
        <a:p>
          <a:endParaRPr lang="nl-NL"/>
        </a:p>
      </dgm:t>
    </dgm:pt>
    <dgm:pt modelId="{F2436F2A-8576-48D2-A195-10E9CDB67954}" type="sibTrans" cxnId="{3DBAC9C1-05A0-4D13-AB32-8D7EE93EC26A}">
      <dgm:prSet/>
      <dgm:spPr/>
      <dgm:t>
        <a:bodyPr/>
        <a:lstStyle/>
        <a:p>
          <a:endParaRPr lang="nl-NL"/>
        </a:p>
      </dgm:t>
    </dgm:pt>
    <dgm:pt modelId="{B9C6796C-470D-40EE-8AA0-53ABF39DC4C0}">
      <dgm:prSet phldrT="[Tekst]"/>
      <dgm:spPr/>
      <dgm:t>
        <a:bodyPr/>
        <a:lstStyle/>
        <a:p>
          <a:r>
            <a:rPr lang="nl-NL" dirty="0"/>
            <a:t>Goed- of afkeuren</a:t>
          </a:r>
        </a:p>
      </dgm:t>
    </dgm:pt>
    <dgm:pt modelId="{5D07F605-10CD-48F3-8750-6300133BC8F5}" type="parTrans" cxnId="{B79D07C1-FDBF-4302-86C6-515B9CA411B5}">
      <dgm:prSet/>
      <dgm:spPr/>
      <dgm:t>
        <a:bodyPr/>
        <a:lstStyle/>
        <a:p>
          <a:endParaRPr lang="nl-NL"/>
        </a:p>
      </dgm:t>
    </dgm:pt>
    <dgm:pt modelId="{BD0868B6-3313-422A-AF8F-C4BD2F3C354A}" type="sibTrans" cxnId="{B79D07C1-FDBF-4302-86C6-515B9CA411B5}">
      <dgm:prSet/>
      <dgm:spPr/>
      <dgm:t>
        <a:bodyPr/>
        <a:lstStyle/>
        <a:p>
          <a:endParaRPr lang="nl-NL"/>
        </a:p>
      </dgm:t>
    </dgm:pt>
    <dgm:pt modelId="{C2EDFF9C-2949-4025-9495-CE5398284B83}" type="pres">
      <dgm:prSet presAssocID="{6C7229DF-A11C-46DE-B48F-813D6695DF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B73F80-EEBF-414A-8F74-24716596903A}" type="pres">
      <dgm:prSet presAssocID="{C444261A-926F-44E0-BBD9-CC677B1A73B9}" presName="hierRoot1" presStyleCnt="0">
        <dgm:presLayoutVars>
          <dgm:hierBranch val="init"/>
        </dgm:presLayoutVars>
      </dgm:prSet>
      <dgm:spPr/>
    </dgm:pt>
    <dgm:pt modelId="{58DE9239-8E91-44BA-B039-A2B3A1160E63}" type="pres">
      <dgm:prSet presAssocID="{C444261A-926F-44E0-BBD9-CC677B1A73B9}" presName="rootComposite1" presStyleCnt="0"/>
      <dgm:spPr/>
    </dgm:pt>
    <dgm:pt modelId="{FA83A61F-4DAA-4F05-8FD7-158687304BE5}" type="pres">
      <dgm:prSet presAssocID="{C444261A-926F-44E0-BBD9-CC677B1A73B9}" presName="rootText1" presStyleLbl="node0" presStyleIdx="0" presStyleCnt="1">
        <dgm:presLayoutVars>
          <dgm:chPref val="3"/>
        </dgm:presLayoutVars>
      </dgm:prSet>
      <dgm:spPr/>
    </dgm:pt>
    <dgm:pt modelId="{0DD2ABD2-D03B-4068-978D-2D43E966B489}" type="pres">
      <dgm:prSet presAssocID="{C444261A-926F-44E0-BBD9-CC677B1A73B9}" presName="rootConnector1" presStyleLbl="node1" presStyleIdx="0" presStyleCnt="0"/>
      <dgm:spPr/>
    </dgm:pt>
    <dgm:pt modelId="{637A39D2-EEFF-4B43-B0B0-830EEA6BAC40}" type="pres">
      <dgm:prSet presAssocID="{C444261A-926F-44E0-BBD9-CC677B1A73B9}" presName="hierChild2" presStyleCnt="0"/>
      <dgm:spPr/>
    </dgm:pt>
    <dgm:pt modelId="{C9C0A820-DF8B-4A08-A5C4-F40A93E58FA8}" type="pres">
      <dgm:prSet presAssocID="{CD8CC0F1-EC89-4149-8395-A13887666B06}" presName="Name37" presStyleLbl="parChTrans1D2" presStyleIdx="0" presStyleCnt="3"/>
      <dgm:spPr/>
    </dgm:pt>
    <dgm:pt modelId="{582FD181-9328-4990-BEA2-49F3370E9798}" type="pres">
      <dgm:prSet presAssocID="{24B60714-2FF8-4B30-BC3A-24ACCFF73505}" presName="hierRoot2" presStyleCnt="0">
        <dgm:presLayoutVars>
          <dgm:hierBranch val="init"/>
        </dgm:presLayoutVars>
      </dgm:prSet>
      <dgm:spPr/>
    </dgm:pt>
    <dgm:pt modelId="{B1DDBBD2-29FF-4FBB-8F85-D4551ED97428}" type="pres">
      <dgm:prSet presAssocID="{24B60714-2FF8-4B30-BC3A-24ACCFF73505}" presName="rootComposite" presStyleCnt="0"/>
      <dgm:spPr/>
    </dgm:pt>
    <dgm:pt modelId="{DA506C74-A524-41B6-8A97-08D2AC21D8A6}" type="pres">
      <dgm:prSet presAssocID="{24B60714-2FF8-4B30-BC3A-24ACCFF73505}" presName="rootText" presStyleLbl="node2" presStyleIdx="0" presStyleCnt="3">
        <dgm:presLayoutVars>
          <dgm:chPref val="3"/>
        </dgm:presLayoutVars>
      </dgm:prSet>
      <dgm:spPr/>
    </dgm:pt>
    <dgm:pt modelId="{12B8324C-ECAA-4CF5-8BEF-9CC06716A4CE}" type="pres">
      <dgm:prSet presAssocID="{24B60714-2FF8-4B30-BC3A-24ACCFF73505}" presName="rootConnector" presStyleLbl="node2" presStyleIdx="0" presStyleCnt="3"/>
      <dgm:spPr/>
    </dgm:pt>
    <dgm:pt modelId="{8D5577B6-3877-4C53-96F0-711EEBFEE3C2}" type="pres">
      <dgm:prSet presAssocID="{24B60714-2FF8-4B30-BC3A-24ACCFF73505}" presName="hierChild4" presStyleCnt="0"/>
      <dgm:spPr/>
    </dgm:pt>
    <dgm:pt modelId="{CA6D404C-0A8D-4407-8F94-C3CE79AE0DDF}" type="pres">
      <dgm:prSet presAssocID="{C678899E-A068-4DE2-86E3-F60AD62E6A77}" presName="Name37" presStyleLbl="parChTrans1D3" presStyleIdx="0" presStyleCnt="2"/>
      <dgm:spPr/>
    </dgm:pt>
    <dgm:pt modelId="{7A4B9EA1-F790-4AA3-A3BB-2B95B0695778}" type="pres">
      <dgm:prSet presAssocID="{2264899B-16B5-49F3-A7AE-F8A3F60EAD79}" presName="hierRoot2" presStyleCnt="0">
        <dgm:presLayoutVars>
          <dgm:hierBranch val="init"/>
        </dgm:presLayoutVars>
      </dgm:prSet>
      <dgm:spPr/>
    </dgm:pt>
    <dgm:pt modelId="{B85E8250-C0E5-4571-847E-19627A4C0A5C}" type="pres">
      <dgm:prSet presAssocID="{2264899B-16B5-49F3-A7AE-F8A3F60EAD79}" presName="rootComposite" presStyleCnt="0"/>
      <dgm:spPr/>
    </dgm:pt>
    <dgm:pt modelId="{C116C545-E68A-43F9-9C63-168EF040D110}" type="pres">
      <dgm:prSet presAssocID="{2264899B-16B5-49F3-A7AE-F8A3F60EAD79}" presName="rootText" presStyleLbl="node3" presStyleIdx="0" presStyleCnt="2">
        <dgm:presLayoutVars>
          <dgm:chPref val="3"/>
        </dgm:presLayoutVars>
      </dgm:prSet>
      <dgm:spPr/>
    </dgm:pt>
    <dgm:pt modelId="{4C8B6189-9256-4E06-A5CB-769C16FF41D9}" type="pres">
      <dgm:prSet presAssocID="{2264899B-16B5-49F3-A7AE-F8A3F60EAD79}" presName="rootConnector" presStyleLbl="node3" presStyleIdx="0" presStyleCnt="2"/>
      <dgm:spPr/>
    </dgm:pt>
    <dgm:pt modelId="{68CB3E32-36D7-4E99-A39B-30785D2D7266}" type="pres">
      <dgm:prSet presAssocID="{2264899B-16B5-49F3-A7AE-F8A3F60EAD79}" presName="hierChild4" presStyleCnt="0"/>
      <dgm:spPr/>
    </dgm:pt>
    <dgm:pt modelId="{DAA6A35E-DA3E-4DF7-9C30-BDA42797C8E3}" type="pres">
      <dgm:prSet presAssocID="{2264899B-16B5-49F3-A7AE-F8A3F60EAD79}" presName="hierChild5" presStyleCnt="0"/>
      <dgm:spPr/>
    </dgm:pt>
    <dgm:pt modelId="{AD9260C5-2BC3-4720-A3FF-06BBE0313E5B}" type="pres">
      <dgm:prSet presAssocID="{24B60714-2FF8-4B30-BC3A-24ACCFF73505}" presName="hierChild5" presStyleCnt="0"/>
      <dgm:spPr/>
    </dgm:pt>
    <dgm:pt modelId="{BC6F9506-0F44-4A4C-AB93-706432B0D796}" type="pres">
      <dgm:prSet presAssocID="{B048637A-5480-4A69-881F-44BD4C9E148D}" presName="Name37" presStyleLbl="parChTrans1D2" presStyleIdx="1" presStyleCnt="3"/>
      <dgm:spPr/>
    </dgm:pt>
    <dgm:pt modelId="{3086EF58-BAE4-4C59-A592-6FE39A0BD36F}" type="pres">
      <dgm:prSet presAssocID="{2B1479D5-9445-45E0-92BF-7AC071306711}" presName="hierRoot2" presStyleCnt="0">
        <dgm:presLayoutVars>
          <dgm:hierBranch val="init"/>
        </dgm:presLayoutVars>
      </dgm:prSet>
      <dgm:spPr/>
    </dgm:pt>
    <dgm:pt modelId="{FC7E29EC-CB5C-4D2D-9498-7678A36F4B37}" type="pres">
      <dgm:prSet presAssocID="{2B1479D5-9445-45E0-92BF-7AC071306711}" presName="rootComposite" presStyleCnt="0"/>
      <dgm:spPr/>
    </dgm:pt>
    <dgm:pt modelId="{36EFA041-32ED-4EC1-B10D-0A7019FCC406}" type="pres">
      <dgm:prSet presAssocID="{2B1479D5-9445-45E0-92BF-7AC071306711}" presName="rootText" presStyleLbl="node2" presStyleIdx="1" presStyleCnt="3">
        <dgm:presLayoutVars>
          <dgm:chPref val="3"/>
        </dgm:presLayoutVars>
      </dgm:prSet>
      <dgm:spPr/>
    </dgm:pt>
    <dgm:pt modelId="{719B166B-1E5F-4888-A753-9ED0A847E65D}" type="pres">
      <dgm:prSet presAssocID="{2B1479D5-9445-45E0-92BF-7AC071306711}" presName="rootConnector" presStyleLbl="node2" presStyleIdx="1" presStyleCnt="3"/>
      <dgm:spPr/>
    </dgm:pt>
    <dgm:pt modelId="{3EA9EBCE-5E2C-4F03-BC76-EB0FEE828C10}" type="pres">
      <dgm:prSet presAssocID="{2B1479D5-9445-45E0-92BF-7AC071306711}" presName="hierChild4" presStyleCnt="0"/>
      <dgm:spPr/>
    </dgm:pt>
    <dgm:pt modelId="{43E00F1A-E5E4-46C3-A127-70AD1CB6BE46}" type="pres">
      <dgm:prSet presAssocID="{5D07F605-10CD-48F3-8750-6300133BC8F5}" presName="Name37" presStyleLbl="parChTrans1D3" presStyleIdx="1" presStyleCnt="2"/>
      <dgm:spPr/>
    </dgm:pt>
    <dgm:pt modelId="{A2AB9F50-2DC3-4B17-8028-958BD2E516DF}" type="pres">
      <dgm:prSet presAssocID="{B9C6796C-470D-40EE-8AA0-53ABF39DC4C0}" presName="hierRoot2" presStyleCnt="0">
        <dgm:presLayoutVars>
          <dgm:hierBranch val="init"/>
        </dgm:presLayoutVars>
      </dgm:prSet>
      <dgm:spPr/>
    </dgm:pt>
    <dgm:pt modelId="{6F21C93A-EA65-4C6D-A0BA-0EF77192597D}" type="pres">
      <dgm:prSet presAssocID="{B9C6796C-470D-40EE-8AA0-53ABF39DC4C0}" presName="rootComposite" presStyleCnt="0"/>
      <dgm:spPr/>
    </dgm:pt>
    <dgm:pt modelId="{8E0A11FA-9E03-4B08-A9A6-1C85670E965E}" type="pres">
      <dgm:prSet presAssocID="{B9C6796C-470D-40EE-8AA0-53ABF39DC4C0}" presName="rootText" presStyleLbl="node3" presStyleIdx="1" presStyleCnt="2">
        <dgm:presLayoutVars>
          <dgm:chPref val="3"/>
        </dgm:presLayoutVars>
      </dgm:prSet>
      <dgm:spPr/>
    </dgm:pt>
    <dgm:pt modelId="{770D7277-3970-4194-A718-A6533BD60F6A}" type="pres">
      <dgm:prSet presAssocID="{B9C6796C-470D-40EE-8AA0-53ABF39DC4C0}" presName="rootConnector" presStyleLbl="node3" presStyleIdx="1" presStyleCnt="2"/>
      <dgm:spPr/>
    </dgm:pt>
    <dgm:pt modelId="{9CB1B098-50A8-4F80-BACE-8941FDD58787}" type="pres">
      <dgm:prSet presAssocID="{B9C6796C-470D-40EE-8AA0-53ABF39DC4C0}" presName="hierChild4" presStyleCnt="0"/>
      <dgm:spPr/>
    </dgm:pt>
    <dgm:pt modelId="{805DEE90-C981-472F-880B-98558D046634}" type="pres">
      <dgm:prSet presAssocID="{B9C6796C-470D-40EE-8AA0-53ABF39DC4C0}" presName="hierChild5" presStyleCnt="0"/>
      <dgm:spPr/>
    </dgm:pt>
    <dgm:pt modelId="{AF73B230-5C7B-40FF-BB95-38E30D347CE4}" type="pres">
      <dgm:prSet presAssocID="{2B1479D5-9445-45E0-92BF-7AC071306711}" presName="hierChild5" presStyleCnt="0"/>
      <dgm:spPr/>
    </dgm:pt>
    <dgm:pt modelId="{17AE36AC-C712-4B8B-BF0F-AC8E00BD03FE}" type="pres">
      <dgm:prSet presAssocID="{3B97E413-E4F0-4C52-8BA6-FB30BFDFD306}" presName="Name37" presStyleLbl="parChTrans1D2" presStyleIdx="2" presStyleCnt="3"/>
      <dgm:spPr/>
    </dgm:pt>
    <dgm:pt modelId="{A4710D64-F213-4012-88C1-39EC9927625E}" type="pres">
      <dgm:prSet presAssocID="{F6A92AEA-37D3-4254-825D-0F08FB57D737}" presName="hierRoot2" presStyleCnt="0">
        <dgm:presLayoutVars>
          <dgm:hierBranch val="init"/>
        </dgm:presLayoutVars>
      </dgm:prSet>
      <dgm:spPr/>
    </dgm:pt>
    <dgm:pt modelId="{33A6E2EB-FA0D-4879-B1F1-AA6F40C00457}" type="pres">
      <dgm:prSet presAssocID="{F6A92AEA-37D3-4254-825D-0F08FB57D737}" presName="rootComposite" presStyleCnt="0"/>
      <dgm:spPr/>
    </dgm:pt>
    <dgm:pt modelId="{66F44CCB-4E86-4CBF-A0D9-79E9F3EE6678}" type="pres">
      <dgm:prSet presAssocID="{F6A92AEA-37D3-4254-825D-0F08FB57D737}" presName="rootText" presStyleLbl="node2" presStyleIdx="2" presStyleCnt="3">
        <dgm:presLayoutVars>
          <dgm:chPref val="3"/>
        </dgm:presLayoutVars>
      </dgm:prSet>
      <dgm:spPr/>
    </dgm:pt>
    <dgm:pt modelId="{4BA4801C-995D-4A9D-B14E-4025984C6AE4}" type="pres">
      <dgm:prSet presAssocID="{F6A92AEA-37D3-4254-825D-0F08FB57D737}" presName="rootConnector" presStyleLbl="node2" presStyleIdx="2" presStyleCnt="3"/>
      <dgm:spPr/>
    </dgm:pt>
    <dgm:pt modelId="{11F97658-29CB-4E8C-BDA5-1365C2826BF9}" type="pres">
      <dgm:prSet presAssocID="{F6A92AEA-37D3-4254-825D-0F08FB57D737}" presName="hierChild4" presStyleCnt="0"/>
      <dgm:spPr/>
    </dgm:pt>
    <dgm:pt modelId="{136678C4-2E69-4C8B-BA33-D8FC13720FAF}" type="pres">
      <dgm:prSet presAssocID="{F6A92AEA-37D3-4254-825D-0F08FB57D737}" presName="hierChild5" presStyleCnt="0"/>
      <dgm:spPr/>
    </dgm:pt>
    <dgm:pt modelId="{6F603276-0707-4529-8004-83A877B4FCFF}" type="pres">
      <dgm:prSet presAssocID="{C444261A-926F-44E0-BBD9-CC677B1A73B9}" presName="hierChild3" presStyleCnt="0"/>
      <dgm:spPr/>
    </dgm:pt>
  </dgm:ptLst>
  <dgm:cxnLst>
    <dgm:cxn modelId="{9B9E1201-66CD-49A8-994A-193031F1DE89}" type="presOf" srcId="{C444261A-926F-44E0-BBD9-CC677B1A73B9}" destId="{FA83A61F-4DAA-4F05-8FD7-158687304BE5}" srcOrd="0" destOrd="0" presId="urn:microsoft.com/office/officeart/2005/8/layout/orgChart1"/>
    <dgm:cxn modelId="{B3A49024-5ED0-4BDA-9A54-3DE8E58F84F9}" type="presOf" srcId="{24B60714-2FF8-4B30-BC3A-24ACCFF73505}" destId="{12B8324C-ECAA-4CF5-8BEF-9CC06716A4CE}" srcOrd="1" destOrd="0" presId="urn:microsoft.com/office/officeart/2005/8/layout/orgChart1"/>
    <dgm:cxn modelId="{78382F5C-A6CD-44C3-9552-99CB97A23A2E}" type="presOf" srcId="{B9C6796C-470D-40EE-8AA0-53ABF39DC4C0}" destId="{8E0A11FA-9E03-4B08-A9A6-1C85670E965E}" srcOrd="0" destOrd="0" presId="urn:microsoft.com/office/officeart/2005/8/layout/orgChart1"/>
    <dgm:cxn modelId="{F2619A5D-0502-4E83-BB06-A8D1C9782342}" srcId="{6C7229DF-A11C-46DE-B48F-813D6695DF8E}" destId="{C444261A-926F-44E0-BBD9-CC677B1A73B9}" srcOrd="0" destOrd="0" parTransId="{217F0151-4360-462E-BCF0-1502409853B6}" sibTransId="{20A4F1A9-76A5-454E-870F-33C7E210D32F}"/>
    <dgm:cxn modelId="{4EB21361-38B2-4D8E-9AC5-C25B6BB305BE}" type="presOf" srcId="{F6A92AEA-37D3-4254-825D-0F08FB57D737}" destId="{66F44CCB-4E86-4CBF-A0D9-79E9F3EE6678}" srcOrd="0" destOrd="0" presId="urn:microsoft.com/office/officeart/2005/8/layout/orgChart1"/>
    <dgm:cxn modelId="{6F17B561-F6BC-4B5C-B896-D5258F6D7237}" type="presOf" srcId="{2264899B-16B5-49F3-A7AE-F8A3F60EAD79}" destId="{C116C545-E68A-43F9-9C63-168EF040D110}" srcOrd="0" destOrd="0" presId="urn:microsoft.com/office/officeart/2005/8/layout/orgChart1"/>
    <dgm:cxn modelId="{649A5E4C-73F9-41E6-AFD2-DC3D75F66C6D}" type="presOf" srcId="{CD8CC0F1-EC89-4149-8395-A13887666B06}" destId="{C9C0A820-DF8B-4A08-A5C4-F40A93E58FA8}" srcOrd="0" destOrd="0" presId="urn:microsoft.com/office/officeart/2005/8/layout/orgChart1"/>
    <dgm:cxn modelId="{A5776E80-D51D-4775-9F01-B1E8A5029563}" type="presOf" srcId="{B9C6796C-470D-40EE-8AA0-53ABF39DC4C0}" destId="{770D7277-3970-4194-A718-A6533BD60F6A}" srcOrd="1" destOrd="0" presId="urn:microsoft.com/office/officeart/2005/8/layout/orgChart1"/>
    <dgm:cxn modelId="{CDA02988-4E43-42CA-AC02-6D94E1C6C8BF}" type="presOf" srcId="{6C7229DF-A11C-46DE-B48F-813D6695DF8E}" destId="{C2EDFF9C-2949-4025-9495-CE5398284B83}" srcOrd="0" destOrd="0" presId="urn:microsoft.com/office/officeart/2005/8/layout/orgChart1"/>
    <dgm:cxn modelId="{5E95C58D-1207-497F-B8FF-89B8A068AC6A}" type="presOf" srcId="{F6A92AEA-37D3-4254-825D-0F08FB57D737}" destId="{4BA4801C-995D-4A9D-B14E-4025984C6AE4}" srcOrd="1" destOrd="0" presId="urn:microsoft.com/office/officeart/2005/8/layout/orgChart1"/>
    <dgm:cxn modelId="{2BA513A0-1591-472B-97BD-FB678C886BC9}" type="presOf" srcId="{3B97E413-E4F0-4C52-8BA6-FB30BFDFD306}" destId="{17AE36AC-C712-4B8B-BF0F-AC8E00BD03FE}" srcOrd="0" destOrd="0" presId="urn:microsoft.com/office/officeart/2005/8/layout/orgChart1"/>
    <dgm:cxn modelId="{C69E13B4-E548-4638-8F02-897475DD2E78}" type="presOf" srcId="{B048637A-5480-4A69-881F-44BD4C9E148D}" destId="{BC6F9506-0F44-4A4C-AB93-706432B0D796}" srcOrd="0" destOrd="0" presId="urn:microsoft.com/office/officeart/2005/8/layout/orgChart1"/>
    <dgm:cxn modelId="{A39F47B6-2299-41F4-B834-34F41D9FF300}" type="presOf" srcId="{2B1479D5-9445-45E0-92BF-7AC071306711}" destId="{36EFA041-32ED-4EC1-B10D-0A7019FCC406}" srcOrd="0" destOrd="0" presId="urn:microsoft.com/office/officeart/2005/8/layout/orgChart1"/>
    <dgm:cxn modelId="{FE01E4B6-6C76-4F0D-86D2-0A69A1BDEA45}" type="presOf" srcId="{2B1479D5-9445-45E0-92BF-7AC071306711}" destId="{719B166B-1E5F-4888-A753-9ED0A847E65D}" srcOrd="1" destOrd="0" presId="urn:microsoft.com/office/officeart/2005/8/layout/orgChart1"/>
    <dgm:cxn modelId="{B444C9BD-8043-4ECC-AE79-B09B521B6BC9}" type="presOf" srcId="{2264899B-16B5-49F3-A7AE-F8A3F60EAD79}" destId="{4C8B6189-9256-4E06-A5CB-769C16FF41D9}" srcOrd="1" destOrd="0" presId="urn:microsoft.com/office/officeart/2005/8/layout/orgChart1"/>
    <dgm:cxn modelId="{B79D07C1-FDBF-4302-86C6-515B9CA411B5}" srcId="{2B1479D5-9445-45E0-92BF-7AC071306711}" destId="{B9C6796C-470D-40EE-8AA0-53ABF39DC4C0}" srcOrd="0" destOrd="0" parTransId="{5D07F605-10CD-48F3-8750-6300133BC8F5}" sibTransId="{BD0868B6-3313-422A-AF8F-C4BD2F3C354A}"/>
    <dgm:cxn modelId="{3DBAC9C1-05A0-4D13-AB32-8D7EE93EC26A}" srcId="{24B60714-2FF8-4B30-BC3A-24ACCFF73505}" destId="{2264899B-16B5-49F3-A7AE-F8A3F60EAD79}" srcOrd="0" destOrd="0" parTransId="{C678899E-A068-4DE2-86E3-F60AD62E6A77}" sibTransId="{F2436F2A-8576-48D2-A195-10E9CDB67954}"/>
    <dgm:cxn modelId="{8C1849C5-A86D-4816-BC32-8FEAC87959F8}" srcId="{C444261A-926F-44E0-BBD9-CC677B1A73B9}" destId="{24B60714-2FF8-4B30-BC3A-24ACCFF73505}" srcOrd="0" destOrd="0" parTransId="{CD8CC0F1-EC89-4149-8395-A13887666B06}" sibTransId="{9A84CD74-2CC0-4B16-B1F7-102143C1CB3A}"/>
    <dgm:cxn modelId="{9955A6D2-216A-490E-BF0C-D58A1574C861}" srcId="{C444261A-926F-44E0-BBD9-CC677B1A73B9}" destId="{2B1479D5-9445-45E0-92BF-7AC071306711}" srcOrd="1" destOrd="0" parTransId="{B048637A-5480-4A69-881F-44BD4C9E148D}" sibTransId="{D923AEEB-0316-4C68-B699-75EBD3A7F2AA}"/>
    <dgm:cxn modelId="{0D0842D3-F575-4CE2-85C6-683477E604B7}" type="presOf" srcId="{5D07F605-10CD-48F3-8750-6300133BC8F5}" destId="{43E00F1A-E5E4-46C3-A127-70AD1CB6BE46}" srcOrd="0" destOrd="0" presId="urn:microsoft.com/office/officeart/2005/8/layout/orgChart1"/>
    <dgm:cxn modelId="{5DC958E1-D81C-48EA-B6FF-2EB5A6A839B5}" type="presOf" srcId="{24B60714-2FF8-4B30-BC3A-24ACCFF73505}" destId="{DA506C74-A524-41B6-8A97-08D2AC21D8A6}" srcOrd="0" destOrd="0" presId="urn:microsoft.com/office/officeart/2005/8/layout/orgChart1"/>
    <dgm:cxn modelId="{8ECC85E7-DDB2-47A3-8CB2-455C4A19CCB9}" type="presOf" srcId="{C444261A-926F-44E0-BBD9-CC677B1A73B9}" destId="{0DD2ABD2-D03B-4068-978D-2D43E966B489}" srcOrd="1" destOrd="0" presId="urn:microsoft.com/office/officeart/2005/8/layout/orgChart1"/>
    <dgm:cxn modelId="{84D37BF1-20A4-4D4B-853E-14DA2F3127BF}" type="presOf" srcId="{C678899E-A068-4DE2-86E3-F60AD62E6A77}" destId="{CA6D404C-0A8D-4407-8F94-C3CE79AE0DDF}" srcOrd="0" destOrd="0" presId="urn:microsoft.com/office/officeart/2005/8/layout/orgChart1"/>
    <dgm:cxn modelId="{1DDBEFFA-D026-4C44-8B04-D0CECAB75322}" srcId="{C444261A-926F-44E0-BBD9-CC677B1A73B9}" destId="{F6A92AEA-37D3-4254-825D-0F08FB57D737}" srcOrd="2" destOrd="0" parTransId="{3B97E413-E4F0-4C52-8BA6-FB30BFDFD306}" sibTransId="{99EE6CB8-2A4C-4822-BA25-BB2931DA02F0}"/>
    <dgm:cxn modelId="{E985449D-8112-452D-BC9A-7CF7719F25D5}" type="presParOf" srcId="{C2EDFF9C-2949-4025-9495-CE5398284B83}" destId="{B8B73F80-EEBF-414A-8F74-24716596903A}" srcOrd="0" destOrd="0" presId="urn:microsoft.com/office/officeart/2005/8/layout/orgChart1"/>
    <dgm:cxn modelId="{F86897BD-86FE-48B6-B026-1035216C22FA}" type="presParOf" srcId="{B8B73F80-EEBF-414A-8F74-24716596903A}" destId="{58DE9239-8E91-44BA-B039-A2B3A1160E63}" srcOrd="0" destOrd="0" presId="urn:microsoft.com/office/officeart/2005/8/layout/orgChart1"/>
    <dgm:cxn modelId="{000F47AD-48C1-40B0-BCD6-22EC02974F85}" type="presParOf" srcId="{58DE9239-8E91-44BA-B039-A2B3A1160E63}" destId="{FA83A61F-4DAA-4F05-8FD7-158687304BE5}" srcOrd="0" destOrd="0" presId="urn:microsoft.com/office/officeart/2005/8/layout/orgChart1"/>
    <dgm:cxn modelId="{967066FA-1A95-4E3A-AD54-789A3B148685}" type="presParOf" srcId="{58DE9239-8E91-44BA-B039-A2B3A1160E63}" destId="{0DD2ABD2-D03B-4068-978D-2D43E966B489}" srcOrd="1" destOrd="0" presId="urn:microsoft.com/office/officeart/2005/8/layout/orgChart1"/>
    <dgm:cxn modelId="{B7696C76-4E03-4243-B770-70F2926E69CA}" type="presParOf" srcId="{B8B73F80-EEBF-414A-8F74-24716596903A}" destId="{637A39D2-EEFF-4B43-B0B0-830EEA6BAC40}" srcOrd="1" destOrd="0" presId="urn:microsoft.com/office/officeart/2005/8/layout/orgChart1"/>
    <dgm:cxn modelId="{52305BEB-D473-49F3-AF12-102A7A5F9546}" type="presParOf" srcId="{637A39D2-EEFF-4B43-B0B0-830EEA6BAC40}" destId="{C9C0A820-DF8B-4A08-A5C4-F40A93E58FA8}" srcOrd="0" destOrd="0" presId="urn:microsoft.com/office/officeart/2005/8/layout/orgChart1"/>
    <dgm:cxn modelId="{6213FEF5-C57E-43C5-B6F9-707776F682AB}" type="presParOf" srcId="{637A39D2-EEFF-4B43-B0B0-830EEA6BAC40}" destId="{582FD181-9328-4990-BEA2-49F3370E9798}" srcOrd="1" destOrd="0" presId="urn:microsoft.com/office/officeart/2005/8/layout/orgChart1"/>
    <dgm:cxn modelId="{C5E70E9E-A9FB-43B0-A2DE-1726D54DE295}" type="presParOf" srcId="{582FD181-9328-4990-BEA2-49F3370E9798}" destId="{B1DDBBD2-29FF-4FBB-8F85-D4551ED97428}" srcOrd="0" destOrd="0" presId="urn:microsoft.com/office/officeart/2005/8/layout/orgChart1"/>
    <dgm:cxn modelId="{D96FB91B-9BEB-4A2E-A2F8-4628E57003CE}" type="presParOf" srcId="{B1DDBBD2-29FF-4FBB-8F85-D4551ED97428}" destId="{DA506C74-A524-41B6-8A97-08D2AC21D8A6}" srcOrd="0" destOrd="0" presId="urn:microsoft.com/office/officeart/2005/8/layout/orgChart1"/>
    <dgm:cxn modelId="{1912F2B8-FA39-43B4-9166-39ACEB2AAB39}" type="presParOf" srcId="{B1DDBBD2-29FF-4FBB-8F85-D4551ED97428}" destId="{12B8324C-ECAA-4CF5-8BEF-9CC06716A4CE}" srcOrd="1" destOrd="0" presId="urn:microsoft.com/office/officeart/2005/8/layout/orgChart1"/>
    <dgm:cxn modelId="{8F798D14-A1F8-4780-B408-7C1D7CDC4EAA}" type="presParOf" srcId="{582FD181-9328-4990-BEA2-49F3370E9798}" destId="{8D5577B6-3877-4C53-96F0-711EEBFEE3C2}" srcOrd="1" destOrd="0" presId="urn:microsoft.com/office/officeart/2005/8/layout/orgChart1"/>
    <dgm:cxn modelId="{AA571E6E-C20E-43AF-9D62-0A0592C395D2}" type="presParOf" srcId="{8D5577B6-3877-4C53-96F0-711EEBFEE3C2}" destId="{CA6D404C-0A8D-4407-8F94-C3CE79AE0DDF}" srcOrd="0" destOrd="0" presId="urn:microsoft.com/office/officeart/2005/8/layout/orgChart1"/>
    <dgm:cxn modelId="{BDA8043F-6DFD-430A-9027-6CC989E46092}" type="presParOf" srcId="{8D5577B6-3877-4C53-96F0-711EEBFEE3C2}" destId="{7A4B9EA1-F790-4AA3-A3BB-2B95B0695778}" srcOrd="1" destOrd="0" presId="urn:microsoft.com/office/officeart/2005/8/layout/orgChart1"/>
    <dgm:cxn modelId="{D3BDDBE4-6A5A-4824-B648-6A1E8708395C}" type="presParOf" srcId="{7A4B9EA1-F790-4AA3-A3BB-2B95B0695778}" destId="{B85E8250-C0E5-4571-847E-19627A4C0A5C}" srcOrd="0" destOrd="0" presId="urn:microsoft.com/office/officeart/2005/8/layout/orgChart1"/>
    <dgm:cxn modelId="{9B775917-FD7A-49B2-8C49-6438958F07DC}" type="presParOf" srcId="{B85E8250-C0E5-4571-847E-19627A4C0A5C}" destId="{C116C545-E68A-43F9-9C63-168EF040D110}" srcOrd="0" destOrd="0" presId="urn:microsoft.com/office/officeart/2005/8/layout/orgChart1"/>
    <dgm:cxn modelId="{93DD478D-154F-4145-83DA-849EF561337D}" type="presParOf" srcId="{B85E8250-C0E5-4571-847E-19627A4C0A5C}" destId="{4C8B6189-9256-4E06-A5CB-769C16FF41D9}" srcOrd="1" destOrd="0" presId="urn:microsoft.com/office/officeart/2005/8/layout/orgChart1"/>
    <dgm:cxn modelId="{0E4851BA-D8F0-47B4-B414-3C723FB52895}" type="presParOf" srcId="{7A4B9EA1-F790-4AA3-A3BB-2B95B0695778}" destId="{68CB3E32-36D7-4E99-A39B-30785D2D7266}" srcOrd="1" destOrd="0" presId="urn:microsoft.com/office/officeart/2005/8/layout/orgChart1"/>
    <dgm:cxn modelId="{A713B723-46F6-44DD-BEF1-D8CBFA7FF45C}" type="presParOf" srcId="{7A4B9EA1-F790-4AA3-A3BB-2B95B0695778}" destId="{DAA6A35E-DA3E-4DF7-9C30-BDA42797C8E3}" srcOrd="2" destOrd="0" presId="urn:microsoft.com/office/officeart/2005/8/layout/orgChart1"/>
    <dgm:cxn modelId="{14881614-C078-4433-887E-EC83F67D665E}" type="presParOf" srcId="{582FD181-9328-4990-BEA2-49F3370E9798}" destId="{AD9260C5-2BC3-4720-A3FF-06BBE0313E5B}" srcOrd="2" destOrd="0" presId="urn:microsoft.com/office/officeart/2005/8/layout/orgChart1"/>
    <dgm:cxn modelId="{DE67D55F-A16E-4CB4-8122-E91162136F41}" type="presParOf" srcId="{637A39D2-EEFF-4B43-B0B0-830EEA6BAC40}" destId="{BC6F9506-0F44-4A4C-AB93-706432B0D796}" srcOrd="2" destOrd="0" presId="urn:microsoft.com/office/officeart/2005/8/layout/orgChart1"/>
    <dgm:cxn modelId="{FC8941F7-DC61-45CE-8FC1-0A8BC0291B90}" type="presParOf" srcId="{637A39D2-EEFF-4B43-B0B0-830EEA6BAC40}" destId="{3086EF58-BAE4-4C59-A592-6FE39A0BD36F}" srcOrd="3" destOrd="0" presId="urn:microsoft.com/office/officeart/2005/8/layout/orgChart1"/>
    <dgm:cxn modelId="{D7BF483E-F7AC-49A6-BE0F-AB37763556BD}" type="presParOf" srcId="{3086EF58-BAE4-4C59-A592-6FE39A0BD36F}" destId="{FC7E29EC-CB5C-4D2D-9498-7678A36F4B37}" srcOrd="0" destOrd="0" presId="urn:microsoft.com/office/officeart/2005/8/layout/orgChart1"/>
    <dgm:cxn modelId="{542E1876-66EF-4801-9C95-A08EB5E22C18}" type="presParOf" srcId="{FC7E29EC-CB5C-4D2D-9498-7678A36F4B37}" destId="{36EFA041-32ED-4EC1-B10D-0A7019FCC406}" srcOrd="0" destOrd="0" presId="urn:microsoft.com/office/officeart/2005/8/layout/orgChart1"/>
    <dgm:cxn modelId="{008EBDB0-E5CD-4FBD-B4E0-0F9C3B30C224}" type="presParOf" srcId="{FC7E29EC-CB5C-4D2D-9498-7678A36F4B37}" destId="{719B166B-1E5F-4888-A753-9ED0A847E65D}" srcOrd="1" destOrd="0" presId="urn:microsoft.com/office/officeart/2005/8/layout/orgChart1"/>
    <dgm:cxn modelId="{5B844C7B-B8D1-4EEB-87B5-B325CFCFCC40}" type="presParOf" srcId="{3086EF58-BAE4-4C59-A592-6FE39A0BD36F}" destId="{3EA9EBCE-5E2C-4F03-BC76-EB0FEE828C10}" srcOrd="1" destOrd="0" presId="urn:microsoft.com/office/officeart/2005/8/layout/orgChart1"/>
    <dgm:cxn modelId="{D1AFE5B1-774D-45B8-A761-4597F983985B}" type="presParOf" srcId="{3EA9EBCE-5E2C-4F03-BC76-EB0FEE828C10}" destId="{43E00F1A-E5E4-46C3-A127-70AD1CB6BE46}" srcOrd="0" destOrd="0" presId="urn:microsoft.com/office/officeart/2005/8/layout/orgChart1"/>
    <dgm:cxn modelId="{FD1DA8F5-D550-4539-80A0-1C6C6C42F4B4}" type="presParOf" srcId="{3EA9EBCE-5E2C-4F03-BC76-EB0FEE828C10}" destId="{A2AB9F50-2DC3-4B17-8028-958BD2E516DF}" srcOrd="1" destOrd="0" presId="urn:microsoft.com/office/officeart/2005/8/layout/orgChart1"/>
    <dgm:cxn modelId="{0EB984C8-BCE8-4AE3-BC1C-54944247CBEE}" type="presParOf" srcId="{A2AB9F50-2DC3-4B17-8028-958BD2E516DF}" destId="{6F21C93A-EA65-4C6D-A0BA-0EF77192597D}" srcOrd="0" destOrd="0" presId="urn:microsoft.com/office/officeart/2005/8/layout/orgChart1"/>
    <dgm:cxn modelId="{CF6D83BA-F081-451C-AAB7-B912F46C8B10}" type="presParOf" srcId="{6F21C93A-EA65-4C6D-A0BA-0EF77192597D}" destId="{8E0A11FA-9E03-4B08-A9A6-1C85670E965E}" srcOrd="0" destOrd="0" presId="urn:microsoft.com/office/officeart/2005/8/layout/orgChart1"/>
    <dgm:cxn modelId="{F56FB6DF-C963-42A1-B5D3-BB372C9142D2}" type="presParOf" srcId="{6F21C93A-EA65-4C6D-A0BA-0EF77192597D}" destId="{770D7277-3970-4194-A718-A6533BD60F6A}" srcOrd="1" destOrd="0" presId="urn:microsoft.com/office/officeart/2005/8/layout/orgChart1"/>
    <dgm:cxn modelId="{C3A72765-5718-4F19-A93C-BC68AF207FD2}" type="presParOf" srcId="{A2AB9F50-2DC3-4B17-8028-958BD2E516DF}" destId="{9CB1B098-50A8-4F80-BACE-8941FDD58787}" srcOrd="1" destOrd="0" presId="urn:microsoft.com/office/officeart/2005/8/layout/orgChart1"/>
    <dgm:cxn modelId="{1BF16179-8412-4F03-BEA4-08B272A1BC6D}" type="presParOf" srcId="{A2AB9F50-2DC3-4B17-8028-958BD2E516DF}" destId="{805DEE90-C981-472F-880B-98558D046634}" srcOrd="2" destOrd="0" presId="urn:microsoft.com/office/officeart/2005/8/layout/orgChart1"/>
    <dgm:cxn modelId="{4AA6C075-72FE-4E66-9E4A-B4916827D5F2}" type="presParOf" srcId="{3086EF58-BAE4-4C59-A592-6FE39A0BD36F}" destId="{AF73B230-5C7B-40FF-BB95-38E30D347CE4}" srcOrd="2" destOrd="0" presId="urn:microsoft.com/office/officeart/2005/8/layout/orgChart1"/>
    <dgm:cxn modelId="{7961BDC7-6D47-4D3B-AC7C-5569A1EF5F2C}" type="presParOf" srcId="{637A39D2-EEFF-4B43-B0B0-830EEA6BAC40}" destId="{17AE36AC-C712-4B8B-BF0F-AC8E00BD03FE}" srcOrd="4" destOrd="0" presId="urn:microsoft.com/office/officeart/2005/8/layout/orgChart1"/>
    <dgm:cxn modelId="{3780139C-5C63-44D2-859C-F25768FF6259}" type="presParOf" srcId="{637A39D2-EEFF-4B43-B0B0-830EEA6BAC40}" destId="{A4710D64-F213-4012-88C1-39EC9927625E}" srcOrd="5" destOrd="0" presId="urn:microsoft.com/office/officeart/2005/8/layout/orgChart1"/>
    <dgm:cxn modelId="{CB1703F2-5B1D-403F-9A0F-24DB9AC0AFD8}" type="presParOf" srcId="{A4710D64-F213-4012-88C1-39EC9927625E}" destId="{33A6E2EB-FA0D-4879-B1F1-AA6F40C00457}" srcOrd="0" destOrd="0" presId="urn:microsoft.com/office/officeart/2005/8/layout/orgChart1"/>
    <dgm:cxn modelId="{F1C773A5-A8C9-46AC-9FC4-C62810767031}" type="presParOf" srcId="{33A6E2EB-FA0D-4879-B1F1-AA6F40C00457}" destId="{66F44CCB-4E86-4CBF-A0D9-79E9F3EE6678}" srcOrd="0" destOrd="0" presId="urn:microsoft.com/office/officeart/2005/8/layout/orgChart1"/>
    <dgm:cxn modelId="{909A4912-DEE4-4635-8D1F-F263B5B6DAE2}" type="presParOf" srcId="{33A6E2EB-FA0D-4879-B1F1-AA6F40C00457}" destId="{4BA4801C-995D-4A9D-B14E-4025984C6AE4}" srcOrd="1" destOrd="0" presId="urn:microsoft.com/office/officeart/2005/8/layout/orgChart1"/>
    <dgm:cxn modelId="{C3C8DEC6-8AF8-4468-8EDD-8F709E92942C}" type="presParOf" srcId="{A4710D64-F213-4012-88C1-39EC9927625E}" destId="{11F97658-29CB-4E8C-BDA5-1365C2826BF9}" srcOrd="1" destOrd="0" presId="urn:microsoft.com/office/officeart/2005/8/layout/orgChart1"/>
    <dgm:cxn modelId="{B7806350-A177-404B-B4DC-DF2A79FF29B6}" type="presParOf" srcId="{A4710D64-F213-4012-88C1-39EC9927625E}" destId="{136678C4-2E69-4C8B-BA33-D8FC13720FAF}" srcOrd="2" destOrd="0" presId="urn:microsoft.com/office/officeart/2005/8/layout/orgChart1"/>
    <dgm:cxn modelId="{04E1CB6D-D0F9-441F-9217-AFCEB922F79C}" type="presParOf" srcId="{B8B73F80-EEBF-414A-8F74-24716596903A}" destId="{6F603276-0707-4529-8004-83A877B4FC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54AC-5A5B-43C3-A058-29562168C9CA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nl-NL"/>
        </a:p>
      </dgm:t>
    </dgm:pt>
    <dgm:pt modelId="{FAE4A02A-D21C-4E93-A1BA-747DC4A3B06E}">
      <dgm:prSet phldrT="[Tekst]"/>
      <dgm:spPr/>
      <dgm:t>
        <a:bodyPr/>
        <a:lstStyle/>
        <a:p>
          <a:r>
            <a:rPr lang="nl-NL" dirty="0"/>
            <a:t>Docent</a:t>
          </a:r>
        </a:p>
      </dgm:t>
    </dgm:pt>
    <dgm:pt modelId="{6C57450D-30C4-42A0-96D1-6DED29BDF488}" type="parTrans" cxnId="{89B4EB8E-5025-453A-8371-ED0FCC7D183D}">
      <dgm:prSet/>
      <dgm:spPr/>
      <dgm:t>
        <a:bodyPr/>
        <a:lstStyle/>
        <a:p>
          <a:endParaRPr lang="nl-NL"/>
        </a:p>
      </dgm:t>
    </dgm:pt>
    <dgm:pt modelId="{E76D61A0-A7F1-4349-866A-9DA5EDA7781B}" type="sibTrans" cxnId="{89B4EB8E-5025-453A-8371-ED0FCC7D183D}">
      <dgm:prSet/>
      <dgm:spPr/>
      <dgm:t>
        <a:bodyPr/>
        <a:lstStyle/>
        <a:p>
          <a:endParaRPr lang="nl-NL"/>
        </a:p>
      </dgm:t>
    </dgm:pt>
    <dgm:pt modelId="{30F43D25-C0DF-4A5C-B833-44CA803F2F0C}">
      <dgm:prSet phldrT="[Tekst]"/>
      <dgm:spPr/>
      <dgm:t>
        <a:bodyPr/>
        <a:lstStyle/>
        <a:p>
          <a:r>
            <a:rPr lang="nl-NL" dirty="0"/>
            <a:t>Goedkeuring</a:t>
          </a:r>
        </a:p>
      </dgm:t>
    </dgm:pt>
    <dgm:pt modelId="{E38B7F15-69D4-42A6-9DA1-2D46B779EDCA}" type="parTrans" cxnId="{ACED93C1-897D-4A18-8FC9-7B533986D785}">
      <dgm:prSet/>
      <dgm:spPr/>
      <dgm:t>
        <a:bodyPr/>
        <a:lstStyle/>
        <a:p>
          <a:endParaRPr lang="nl-NL"/>
        </a:p>
      </dgm:t>
    </dgm:pt>
    <dgm:pt modelId="{DCFDA8EE-E8C4-458E-B4CF-DBC3C5D5A544}" type="sibTrans" cxnId="{ACED93C1-897D-4A18-8FC9-7B533986D785}">
      <dgm:prSet/>
      <dgm:spPr/>
      <dgm:t>
        <a:bodyPr/>
        <a:lstStyle/>
        <a:p>
          <a:endParaRPr lang="nl-NL"/>
        </a:p>
      </dgm:t>
    </dgm:pt>
    <dgm:pt modelId="{320A57A4-C9BF-4982-BAF8-EA139F9982F4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/>
            <a:t>Student</a:t>
          </a:r>
        </a:p>
      </dgm:t>
    </dgm:pt>
    <dgm:pt modelId="{F967F01C-5307-482E-8F72-B4D3AABCF135}" type="parTrans" cxnId="{A956D4CF-3907-43FF-9603-944204C56A9A}">
      <dgm:prSet/>
      <dgm:spPr/>
      <dgm:t>
        <a:bodyPr/>
        <a:lstStyle/>
        <a:p>
          <a:endParaRPr lang="nl-NL"/>
        </a:p>
      </dgm:t>
    </dgm:pt>
    <dgm:pt modelId="{7A8223B3-C603-46B5-840C-BB619C27BECA}" type="sibTrans" cxnId="{A956D4CF-3907-43FF-9603-944204C56A9A}">
      <dgm:prSet/>
      <dgm:spPr/>
      <dgm:t>
        <a:bodyPr/>
        <a:lstStyle/>
        <a:p>
          <a:endParaRPr lang="nl-NL"/>
        </a:p>
      </dgm:t>
    </dgm:pt>
    <dgm:pt modelId="{8BF69A4F-B6BB-4A2A-A5C9-0F7D8CD3A375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/>
            <a:t>Voorstel indienen</a:t>
          </a:r>
        </a:p>
      </dgm:t>
    </dgm:pt>
    <dgm:pt modelId="{5EEDE10F-6DAF-4C77-A725-6FA934B160F6}" type="parTrans" cxnId="{494A8E46-7F5C-4A7C-86E5-7E1EEDDF335C}">
      <dgm:prSet/>
      <dgm:spPr/>
      <dgm:t>
        <a:bodyPr/>
        <a:lstStyle/>
        <a:p>
          <a:endParaRPr lang="nl-NL"/>
        </a:p>
      </dgm:t>
    </dgm:pt>
    <dgm:pt modelId="{5442433E-20D0-49FF-B82B-B9C622758455}" type="sibTrans" cxnId="{494A8E46-7F5C-4A7C-86E5-7E1EEDDF335C}">
      <dgm:prSet/>
      <dgm:spPr/>
      <dgm:t>
        <a:bodyPr/>
        <a:lstStyle/>
        <a:p>
          <a:endParaRPr lang="nl-NL"/>
        </a:p>
      </dgm:t>
    </dgm:pt>
    <dgm:pt modelId="{33E4F0F8-EBE9-41B0-99C8-A69C6D96AF19}">
      <dgm:prSet phldrT="[Tekst]"/>
      <dgm:spPr/>
      <dgm:t>
        <a:bodyPr/>
        <a:lstStyle/>
        <a:p>
          <a:r>
            <a:rPr lang="nl-NL" dirty="0"/>
            <a:t>Afkeuring</a:t>
          </a:r>
        </a:p>
      </dgm:t>
    </dgm:pt>
    <dgm:pt modelId="{A1E0D7C9-58F0-4865-B338-3E558D1308A6}" type="parTrans" cxnId="{90AEAB3D-965D-44A2-9EDF-E2513D30A1C0}">
      <dgm:prSet/>
      <dgm:spPr/>
      <dgm:t>
        <a:bodyPr/>
        <a:lstStyle/>
        <a:p>
          <a:endParaRPr lang="nl-NL"/>
        </a:p>
      </dgm:t>
    </dgm:pt>
    <dgm:pt modelId="{2C4625F4-4A13-44EF-A68A-5180A91BAFB2}" type="sibTrans" cxnId="{90AEAB3D-965D-44A2-9EDF-E2513D30A1C0}">
      <dgm:prSet/>
      <dgm:spPr/>
      <dgm:t>
        <a:bodyPr/>
        <a:lstStyle/>
        <a:p>
          <a:endParaRPr lang="nl-NL"/>
        </a:p>
      </dgm:t>
    </dgm:pt>
    <dgm:pt modelId="{35E02D4B-7AB3-489A-802E-A6BCE495472E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/>
            <a:t>Belbintest</a:t>
          </a:r>
        </a:p>
      </dgm:t>
    </dgm:pt>
    <dgm:pt modelId="{B925AEA0-40F0-4690-9BF6-4A1E48E82E79}" type="parTrans" cxnId="{C59008F3-1C55-4C48-91F7-0DF9C31CC42E}">
      <dgm:prSet/>
      <dgm:spPr/>
      <dgm:t>
        <a:bodyPr/>
        <a:lstStyle/>
        <a:p>
          <a:endParaRPr lang="nl-NL"/>
        </a:p>
      </dgm:t>
    </dgm:pt>
    <dgm:pt modelId="{3ED87400-20DC-4FDB-9DCF-D18D718C37EC}" type="sibTrans" cxnId="{C59008F3-1C55-4C48-91F7-0DF9C31CC42E}">
      <dgm:prSet/>
      <dgm:spPr/>
      <dgm:t>
        <a:bodyPr/>
        <a:lstStyle/>
        <a:p>
          <a:endParaRPr lang="nl-NL"/>
        </a:p>
      </dgm:t>
    </dgm:pt>
    <dgm:pt modelId="{538E2320-AE21-4F04-940D-7B3B13AB6268}">
      <dgm:prSet phldrT="[Tekst]"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nl-NL" dirty="0"/>
            <a:t>Login</a:t>
          </a:r>
        </a:p>
      </dgm:t>
    </dgm:pt>
    <dgm:pt modelId="{6A946AB4-1353-4FAD-BE32-8B1DB023914C}" type="sibTrans" cxnId="{154F8BCB-44A3-4CA2-A0AF-28DB19CD290B}">
      <dgm:prSet/>
      <dgm:spPr/>
      <dgm:t>
        <a:bodyPr/>
        <a:lstStyle/>
        <a:p>
          <a:endParaRPr lang="nl-NL"/>
        </a:p>
      </dgm:t>
    </dgm:pt>
    <dgm:pt modelId="{7B101E87-1AEB-45B4-B991-46EA72DDFB43}" type="parTrans" cxnId="{154F8BCB-44A3-4CA2-A0AF-28DB19CD290B}">
      <dgm:prSet/>
      <dgm:spPr/>
      <dgm:t>
        <a:bodyPr/>
        <a:lstStyle/>
        <a:p>
          <a:endParaRPr lang="nl-NL"/>
        </a:p>
      </dgm:t>
    </dgm:pt>
    <dgm:pt modelId="{F6B4A062-33D7-44DC-A99C-9E38B6C267E0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/>
            <a:t>Studenten toevoegen</a:t>
          </a:r>
        </a:p>
      </dgm:t>
    </dgm:pt>
    <dgm:pt modelId="{CA9A90AC-C9C1-4DC3-85C3-BA6C0055617D}" type="parTrans" cxnId="{BB1C8B4E-9CD5-44AD-998D-4EBFDFB1F5E6}">
      <dgm:prSet/>
      <dgm:spPr/>
      <dgm:t>
        <a:bodyPr/>
        <a:lstStyle/>
        <a:p>
          <a:endParaRPr lang="nl-NL"/>
        </a:p>
      </dgm:t>
    </dgm:pt>
    <dgm:pt modelId="{58CF61D9-58B4-45B7-9E33-2037DFAD7F8D}" type="sibTrans" cxnId="{BB1C8B4E-9CD5-44AD-998D-4EBFDFB1F5E6}">
      <dgm:prSet/>
      <dgm:spPr/>
      <dgm:t>
        <a:bodyPr/>
        <a:lstStyle/>
        <a:p>
          <a:endParaRPr lang="nl-NL"/>
        </a:p>
      </dgm:t>
    </dgm:pt>
    <dgm:pt modelId="{8788B0F7-A35F-4042-91CE-6107ACADE71D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/>
            <a:t>Voorstel bewerken</a:t>
          </a:r>
        </a:p>
      </dgm:t>
    </dgm:pt>
    <dgm:pt modelId="{D610BEC7-D37F-483B-9892-F11AA1C56375}" type="parTrans" cxnId="{05279AE5-3AB9-4786-BC9F-4B7F652072E5}">
      <dgm:prSet/>
      <dgm:spPr/>
      <dgm:t>
        <a:bodyPr/>
        <a:lstStyle/>
        <a:p>
          <a:endParaRPr lang="nl-NL"/>
        </a:p>
      </dgm:t>
    </dgm:pt>
    <dgm:pt modelId="{551BC9D9-1428-4ABE-80FB-640A909C3395}" type="sibTrans" cxnId="{05279AE5-3AB9-4786-BC9F-4B7F652072E5}">
      <dgm:prSet/>
      <dgm:spPr/>
      <dgm:t>
        <a:bodyPr/>
        <a:lstStyle/>
        <a:p>
          <a:endParaRPr lang="nl-NL"/>
        </a:p>
      </dgm:t>
    </dgm:pt>
    <dgm:pt modelId="{C450F48F-02CE-4A37-AF92-1FEE157A4F45}" type="pres">
      <dgm:prSet presAssocID="{18F054AC-5A5B-43C3-A058-29562168C9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2F1388-F474-41ED-A536-52253DBBBE07}" type="pres">
      <dgm:prSet presAssocID="{538E2320-AE21-4F04-940D-7B3B13AB6268}" presName="root1" presStyleCnt="0"/>
      <dgm:spPr/>
    </dgm:pt>
    <dgm:pt modelId="{A5835191-13F4-4498-9571-764336BB0D8E}" type="pres">
      <dgm:prSet presAssocID="{538E2320-AE21-4F04-940D-7B3B13AB6268}" presName="LevelOneTextNode" presStyleLbl="node0" presStyleIdx="0" presStyleCnt="1">
        <dgm:presLayoutVars>
          <dgm:chPref val="3"/>
        </dgm:presLayoutVars>
      </dgm:prSet>
      <dgm:spPr/>
    </dgm:pt>
    <dgm:pt modelId="{C7AF056B-167A-4315-9188-5AFF6D273834}" type="pres">
      <dgm:prSet presAssocID="{538E2320-AE21-4F04-940D-7B3B13AB6268}" presName="level2hierChild" presStyleCnt="0"/>
      <dgm:spPr/>
    </dgm:pt>
    <dgm:pt modelId="{CCD514DE-F227-4D1D-84B9-B8881F3CB5DA}" type="pres">
      <dgm:prSet presAssocID="{6C57450D-30C4-42A0-96D1-6DED29BDF488}" presName="conn2-1" presStyleLbl="parChTrans1D2" presStyleIdx="0" presStyleCnt="2"/>
      <dgm:spPr/>
    </dgm:pt>
    <dgm:pt modelId="{4695EB31-13F0-4F27-BF1B-2A654C950D85}" type="pres">
      <dgm:prSet presAssocID="{6C57450D-30C4-42A0-96D1-6DED29BDF488}" presName="connTx" presStyleLbl="parChTrans1D2" presStyleIdx="0" presStyleCnt="2"/>
      <dgm:spPr/>
    </dgm:pt>
    <dgm:pt modelId="{52D0BF1A-7F30-43F4-A370-D2E2F710649D}" type="pres">
      <dgm:prSet presAssocID="{FAE4A02A-D21C-4E93-A1BA-747DC4A3B06E}" presName="root2" presStyleCnt="0"/>
      <dgm:spPr/>
    </dgm:pt>
    <dgm:pt modelId="{E0DA5140-1BA9-482C-BDDA-F5ECEA01C3EE}" type="pres">
      <dgm:prSet presAssocID="{FAE4A02A-D21C-4E93-A1BA-747DC4A3B06E}" presName="LevelTwoTextNode" presStyleLbl="node2" presStyleIdx="0" presStyleCnt="2">
        <dgm:presLayoutVars>
          <dgm:chPref val="3"/>
        </dgm:presLayoutVars>
      </dgm:prSet>
      <dgm:spPr/>
    </dgm:pt>
    <dgm:pt modelId="{0C8045B9-7211-4EDE-B009-B45A272C5176}" type="pres">
      <dgm:prSet presAssocID="{FAE4A02A-D21C-4E93-A1BA-747DC4A3B06E}" presName="level3hierChild" presStyleCnt="0"/>
      <dgm:spPr/>
    </dgm:pt>
    <dgm:pt modelId="{EAFD987D-4565-448A-9D3F-541AED5B1467}" type="pres">
      <dgm:prSet presAssocID="{E38B7F15-69D4-42A6-9DA1-2D46B779EDCA}" presName="conn2-1" presStyleLbl="parChTrans1D3" presStyleIdx="0" presStyleCnt="6"/>
      <dgm:spPr/>
    </dgm:pt>
    <dgm:pt modelId="{F09EDED7-8077-46D6-A266-32C89707722A}" type="pres">
      <dgm:prSet presAssocID="{E38B7F15-69D4-42A6-9DA1-2D46B779EDCA}" presName="connTx" presStyleLbl="parChTrans1D3" presStyleIdx="0" presStyleCnt="6"/>
      <dgm:spPr/>
    </dgm:pt>
    <dgm:pt modelId="{E94C66B9-BAFF-41E5-8187-A7087F919DD3}" type="pres">
      <dgm:prSet presAssocID="{30F43D25-C0DF-4A5C-B833-44CA803F2F0C}" presName="root2" presStyleCnt="0"/>
      <dgm:spPr/>
    </dgm:pt>
    <dgm:pt modelId="{E224133B-EE50-4100-8608-FFF318E1B533}" type="pres">
      <dgm:prSet presAssocID="{30F43D25-C0DF-4A5C-B833-44CA803F2F0C}" presName="LevelTwoTextNode" presStyleLbl="node3" presStyleIdx="0" presStyleCnt="6">
        <dgm:presLayoutVars>
          <dgm:chPref val="3"/>
        </dgm:presLayoutVars>
      </dgm:prSet>
      <dgm:spPr/>
    </dgm:pt>
    <dgm:pt modelId="{A8497D52-D793-46D5-A886-AF0A080455A0}" type="pres">
      <dgm:prSet presAssocID="{30F43D25-C0DF-4A5C-B833-44CA803F2F0C}" presName="level3hierChild" presStyleCnt="0"/>
      <dgm:spPr/>
    </dgm:pt>
    <dgm:pt modelId="{6324FD77-0EC7-4560-A27C-0987F63CFE11}" type="pres">
      <dgm:prSet presAssocID="{A1E0D7C9-58F0-4865-B338-3E558D1308A6}" presName="conn2-1" presStyleLbl="parChTrans1D3" presStyleIdx="1" presStyleCnt="6"/>
      <dgm:spPr/>
    </dgm:pt>
    <dgm:pt modelId="{877E29C8-1E73-4F0B-8E40-E5CDAD8C07CB}" type="pres">
      <dgm:prSet presAssocID="{A1E0D7C9-58F0-4865-B338-3E558D1308A6}" presName="connTx" presStyleLbl="parChTrans1D3" presStyleIdx="1" presStyleCnt="6"/>
      <dgm:spPr/>
    </dgm:pt>
    <dgm:pt modelId="{3343CDF8-47A1-44A4-A4E9-CB26F980B3C7}" type="pres">
      <dgm:prSet presAssocID="{33E4F0F8-EBE9-41B0-99C8-A69C6D96AF19}" presName="root2" presStyleCnt="0"/>
      <dgm:spPr/>
    </dgm:pt>
    <dgm:pt modelId="{71BC05F1-EF0B-441C-BDA7-CD1320D92BC2}" type="pres">
      <dgm:prSet presAssocID="{33E4F0F8-EBE9-41B0-99C8-A69C6D96AF19}" presName="LevelTwoTextNode" presStyleLbl="node3" presStyleIdx="1" presStyleCnt="6">
        <dgm:presLayoutVars>
          <dgm:chPref val="3"/>
        </dgm:presLayoutVars>
      </dgm:prSet>
      <dgm:spPr/>
    </dgm:pt>
    <dgm:pt modelId="{4B90380C-43D6-4DB2-99FF-18B0B45B2F91}" type="pres">
      <dgm:prSet presAssocID="{33E4F0F8-EBE9-41B0-99C8-A69C6D96AF19}" presName="level3hierChild" presStyleCnt="0"/>
      <dgm:spPr/>
    </dgm:pt>
    <dgm:pt modelId="{5A0BD4A4-A1F9-4C33-8329-99DA18C4A77F}" type="pres">
      <dgm:prSet presAssocID="{F967F01C-5307-482E-8F72-B4D3AABCF135}" presName="conn2-1" presStyleLbl="parChTrans1D2" presStyleIdx="1" presStyleCnt="2"/>
      <dgm:spPr/>
    </dgm:pt>
    <dgm:pt modelId="{5D7149C0-D3CE-4C30-BDCC-7B3DD010F778}" type="pres">
      <dgm:prSet presAssocID="{F967F01C-5307-482E-8F72-B4D3AABCF135}" presName="connTx" presStyleLbl="parChTrans1D2" presStyleIdx="1" presStyleCnt="2"/>
      <dgm:spPr/>
    </dgm:pt>
    <dgm:pt modelId="{00463F7B-A15D-432E-AAFB-EC40A27900DE}" type="pres">
      <dgm:prSet presAssocID="{320A57A4-C9BF-4982-BAF8-EA139F9982F4}" presName="root2" presStyleCnt="0"/>
      <dgm:spPr/>
    </dgm:pt>
    <dgm:pt modelId="{24E8858A-B908-4A3A-A432-1981CA2531D5}" type="pres">
      <dgm:prSet presAssocID="{320A57A4-C9BF-4982-BAF8-EA139F9982F4}" presName="LevelTwoTextNode" presStyleLbl="node2" presStyleIdx="1" presStyleCnt="2">
        <dgm:presLayoutVars>
          <dgm:chPref val="3"/>
        </dgm:presLayoutVars>
      </dgm:prSet>
      <dgm:spPr/>
    </dgm:pt>
    <dgm:pt modelId="{8A397C54-A0A6-496C-A42E-A55D14360D70}" type="pres">
      <dgm:prSet presAssocID="{320A57A4-C9BF-4982-BAF8-EA139F9982F4}" presName="level3hierChild" presStyleCnt="0"/>
      <dgm:spPr/>
    </dgm:pt>
    <dgm:pt modelId="{BE1C2624-510A-401C-B9DF-B5622731BA0E}" type="pres">
      <dgm:prSet presAssocID="{5EEDE10F-6DAF-4C77-A725-6FA934B160F6}" presName="conn2-1" presStyleLbl="parChTrans1D3" presStyleIdx="2" presStyleCnt="6"/>
      <dgm:spPr/>
    </dgm:pt>
    <dgm:pt modelId="{1463A4C8-3900-4326-9261-7D4C3D2F8631}" type="pres">
      <dgm:prSet presAssocID="{5EEDE10F-6DAF-4C77-A725-6FA934B160F6}" presName="connTx" presStyleLbl="parChTrans1D3" presStyleIdx="2" presStyleCnt="6"/>
      <dgm:spPr/>
    </dgm:pt>
    <dgm:pt modelId="{AB42ADE6-B547-4D21-A40D-90D05AD3A74F}" type="pres">
      <dgm:prSet presAssocID="{8BF69A4F-B6BB-4A2A-A5C9-0F7D8CD3A375}" presName="root2" presStyleCnt="0"/>
      <dgm:spPr/>
    </dgm:pt>
    <dgm:pt modelId="{1E8D4966-D1A9-4DDD-90E1-FB55E7032801}" type="pres">
      <dgm:prSet presAssocID="{8BF69A4F-B6BB-4A2A-A5C9-0F7D8CD3A375}" presName="LevelTwoTextNode" presStyleLbl="node3" presStyleIdx="2" presStyleCnt="6">
        <dgm:presLayoutVars>
          <dgm:chPref val="3"/>
        </dgm:presLayoutVars>
      </dgm:prSet>
      <dgm:spPr/>
    </dgm:pt>
    <dgm:pt modelId="{F1EC3E18-4FBB-4410-A574-7319DBE96DD1}" type="pres">
      <dgm:prSet presAssocID="{8BF69A4F-B6BB-4A2A-A5C9-0F7D8CD3A375}" presName="level3hierChild" presStyleCnt="0"/>
      <dgm:spPr/>
    </dgm:pt>
    <dgm:pt modelId="{E572EEF4-3982-4649-9287-C93D82BB2A67}" type="pres">
      <dgm:prSet presAssocID="{B925AEA0-40F0-4690-9BF6-4A1E48E82E79}" presName="conn2-1" presStyleLbl="parChTrans1D3" presStyleIdx="3" presStyleCnt="6"/>
      <dgm:spPr/>
    </dgm:pt>
    <dgm:pt modelId="{23F8D530-29C0-4915-A6BE-6E0D0479343F}" type="pres">
      <dgm:prSet presAssocID="{B925AEA0-40F0-4690-9BF6-4A1E48E82E79}" presName="connTx" presStyleLbl="parChTrans1D3" presStyleIdx="3" presStyleCnt="6"/>
      <dgm:spPr/>
    </dgm:pt>
    <dgm:pt modelId="{001079CF-B338-4C46-BBD5-4CA019FCE66F}" type="pres">
      <dgm:prSet presAssocID="{35E02D4B-7AB3-489A-802E-A6BCE495472E}" presName="root2" presStyleCnt="0"/>
      <dgm:spPr/>
    </dgm:pt>
    <dgm:pt modelId="{30D3756D-349A-4E5C-96A3-AEE7AE77DBEE}" type="pres">
      <dgm:prSet presAssocID="{35E02D4B-7AB3-489A-802E-A6BCE495472E}" presName="LevelTwoTextNode" presStyleLbl="node3" presStyleIdx="3" presStyleCnt="6">
        <dgm:presLayoutVars>
          <dgm:chPref val="3"/>
        </dgm:presLayoutVars>
      </dgm:prSet>
      <dgm:spPr/>
    </dgm:pt>
    <dgm:pt modelId="{A1AACD16-9129-4AA3-B061-3230A92B3264}" type="pres">
      <dgm:prSet presAssocID="{35E02D4B-7AB3-489A-802E-A6BCE495472E}" presName="level3hierChild" presStyleCnt="0"/>
      <dgm:spPr/>
    </dgm:pt>
    <dgm:pt modelId="{5735AA61-E36A-499F-9C45-5CBA4FA40E6B}" type="pres">
      <dgm:prSet presAssocID="{CA9A90AC-C9C1-4DC3-85C3-BA6C0055617D}" presName="conn2-1" presStyleLbl="parChTrans1D3" presStyleIdx="4" presStyleCnt="6"/>
      <dgm:spPr/>
    </dgm:pt>
    <dgm:pt modelId="{FD14EA2E-50CA-40D8-9BEA-5E9AFA0A48A2}" type="pres">
      <dgm:prSet presAssocID="{CA9A90AC-C9C1-4DC3-85C3-BA6C0055617D}" presName="connTx" presStyleLbl="parChTrans1D3" presStyleIdx="4" presStyleCnt="6"/>
      <dgm:spPr/>
    </dgm:pt>
    <dgm:pt modelId="{2C57CAC3-70D5-4E9B-9F52-CC887A93EF62}" type="pres">
      <dgm:prSet presAssocID="{F6B4A062-33D7-44DC-A99C-9E38B6C267E0}" presName="root2" presStyleCnt="0"/>
      <dgm:spPr/>
    </dgm:pt>
    <dgm:pt modelId="{B270A4FF-1420-4F94-989C-E4FB3B90568C}" type="pres">
      <dgm:prSet presAssocID="{F6B4A062-33D7-44DC-A99C-9E38B6C267E0}" presName="LevelTwoTextNode" presStyleLbl="node3" presStyleIdx="4" presStyleCnt="6">
        <dgm:presLayoutVars>
          <dgm:chPref val="3"/>
        </dgm:presLayoutVars>
      </dgm:prSet>
      <dgm:spPr/>
    </dgm:pt>
    <dgm:pt modelId="{DF31D6C6-4892-4FBE-8CD2-768182B93A2E}" type="pres">
      <dgm:prSet presAssocID="{F6B4A062-33D7-44DC-A99C-9E38B6C267E0}" presName="level3hierChild" presStyleCnt="0"/>
      <dgm:spPr/>
    </dgm:pt>
    <dgm:pt modelId="{7CB8DCC4-0E4E-4ADE-9D92-2EC5C866EBFB}" type="pres">
      <dgm:prSet presAssocID="{D610BEC7-D37F-483B-9892-F11AA1C56375}" presName="conn2-1" presStyleLbl="parChTrans1D3" presStyleIdx="5" presStyleCnt="6"/>
      <dgm:spPr/>
    </dgm:pt>
    <dgm:pt modelId="{DC787FAA-7D99-4D60-81F9-CBE46DB0A382}" type="pres">
      <dgm:prSet presAssocID="{D610BEC7-D37F-483B-9892-F11AA1C56375}" presName="connTx" presStyleLbl="parChTrans1D3" presStyleIdx="5" presStyleCnt="6"/>
      <dgm:spPr/>
    </dgm:pt>
    <dgm:pt modelId="{84CF6F77-3E19-4BAC-B573-8F7344EC9421}" type="pres">
      <dgm:prSet presAssocID="{8788B0F7-A35F-4042-91CE-6107ACADE71D}" presName="root2" presStyleCnt="0"/>
      <dgm:spPr/>
    </dgm:pt>
    <dgm:pt modelId="{6F6D2A9D-20A8-43F8-8CC3-2D3788DE44BF}" type="pres">
      <dgm:prSet presAssocID="{8788B0F7-A35F-4042-91CE-6107ACADE71D}" presName="LevelTwoTextNode" presStyleLbl="node3" presStyleIdx="5" presStyleCnt="6">
        <dgm:presLayoutVars>
          <dgm:chPref val="3"/>
        </dgm:presLayoutVars>
      </dgm:prSet>
      <dgm:spPr/>
    </dgm:pt>
    <dgm:pt modelId="{7288F8B9-B1DE-456F-9ED6-16F01812D675}" type="pres">
      <dgm:prSet presAssocID="{8788B0F7-A35F-4042-91CE-6107ACADE71D}" presName="level3hierChild" presStyleCnt="0"/>
      <dgm:spPr/>
    </dgm:pt>
  </dgm:ptLst>
  <dgm:cxnLst>
    <dgm:cxn modelId="{2B708A02-890A-4E83-B46A-FD03C63AC88A}" type="presOf" srcId="{18F054AC-5A5B-43C3-A058-29562168C9CA}" destId="{C450F48F-02CE-4A37-AF92-1FEE157A4F45}" srcOrd="0" destOrd="0" presId="urn:microsoft.com/office/officeart/2005/8/layout/hierarchy2"/>
    <dgm:cxn modelId="{1526730A-0E62-4B72-AC15-140BF88E5B15}" type="presOf" srcId="{5EEDE10F-6DAF-4C77-A725-6FA934B160F6}" destId="{1463A4C8-3900-4326-9261-7D4C3D2F8631}" srcOrd="1" destOrd="0" presId="urn:microsoft.com/office/officeart/2005/8/layout/hierarchy2"/>
    <dgm:cxn modelId="{8E34240E-E9D1-4551-9D5F-49F7641BDE8D}" type="presOf" srcId="{F967F01C-5307-482E-8F72-B4D3AABCF135}" destId="{5A0BD4A4-A1F9-4C33-8329-99DA18C4A77F}" srcOrd="0" destOrd="0" presId="urn:microsoft.com/office/officeart/2005/8/layout/hierarchy2"/>
    <dgm:cxn modelId="{C5675F1B-5C99-483C-89B3-9D5AB86B86B5}" type="presOf" srcId="{E38B7F15-69D4-42A6-9DA1-2D46B779EDCA}" destId="{F09EDED7-8077-46D6-A266-32C89707722A}" srcOrd="1" destOrd="0" presId="urn:microsoft.com/office/officeart/2005/8/layout/hierarchy2"/>
    <dgm:cxn modelId="{BF3B0E26-079C-4DFD-B79F-65D43F526409}" type="presOf" srcId="{A1E0D7C9-58F0-4865-B338-3E558D1308A6}" destId="{6324FD77-0EC7-4560-A27C-0987F63CFE11}" srcOrd="0" destOrd="0" presId="urn:microsoft.com/office/officeart/2005/8/layout/hierarchy2"/>
    <dgm:cxn modelId="{90AEAB3D-965D-44A2-9EDF-E2513D30A1C0}" srcId="{FAE4A02A-D21C-4E93-A1BA-747DC4A3B06E}" destId="{33E4F0F8-EBE9-41B0-99C8-A69C6D96AF19}" srcOrd="1" destOrd="0" parTransId="{A1E0D7C9-58F0-4865-B338-3E558D1308A6}" sibTransId="{2C4625F4-4A13-44EF-A68A-5180A91BAFB2}"/>
    <dgm:cxn modelId="{775D8960-5590-434E-B6C1-413BF9CAED8F}" type="presOf" srcId="{6C57450D-30C4-42A0-96D1-6DED29BDF488}" destId="{CCD514DE-F227-4D1D-84B9-B8881F3CB5DA}" srcOrd="0" destOrd="0" presId="urn:microsoft.com/office/officeart/2005/8/layout/hierarchy2"/>
    <dgm:cxn modelId="{47E1D561-013F-4F75-925C-2A9843948FD6}" type="presOf" srcId="{30F43D25-C0DF-4A5C-B833-44CA803F2F0C}" destId="{E224133B-EE50-4100-8608-FFF318E1B533}" srcOrd="0" destOrd="0" presId="urn:microsoft.com/office/officeart/2005/8/layout/hierarchy2"/>
    <dgm:cxn modelId="{97531644-3F38-447C-8BBE-E2863935A73D}" type="presOf" srcId="{538E2320-AE21-4F04-940D-7B3B13AB6268}" destId="{A5835191-13F4-4498-9571-764336BB0D8E}" srcOrd="0" destOrd="0" presId="urn:microsoft.com/office/officeart/2005/8/layout/hierarchy2"/>
    <dgm:cxn modelId="{494A8E46-7F5C-4A7C-86E5-7E1EEDDF335C}" srcId="{320A57A4-C9BF-4982-BAF8-EA139F9982F4}" destId="{8BF69A4F-B6BB-4A2A-A5C9-0F7D8CD3A375}" srcOrd="0" destOrd="0" parTransId="{5EEDE10F-6DAF-4C77-A725-6FA934B160F6}" sibTransId="{5442433E-20D0-49FF-B82B-B9C622758455}"/>
    <dgm:cxn modelId="{5FE0806A-832B-4A4B-99BA-CFA2AA8A9B47}" type="presOf" srcId="{D610BEC7-D37F-483B-9892-F11AA1C56375}" destId="{7CB8DCC4-0E4E-4ADE-9D92-2EC5C866EBFB}" srcOrd="0" destOrd="0" presId="urn:microsoft.com/office/officeart/2005/8/layout/hierarchy2"/>
    <dgm:cxn modelId="{0B0FDC4C-C398-4B8F-81DB-8B8757050AFA}" type="presOf" srcId="{F6B4A062-33D7-44DC-A99C-9E38B6C267E0}" destId="{B270A4FF-1420-4F94-989C-E4FB3B90568C}" srcOrd="0" destOrd="0" presId="urn:microsoft.com/office/officeart/2005/8/layout/hierarchy2"/>
    <dgm:cxn modelId="{C1BA6B4D-7DF3-4620-98C0-5C1415D9BC7B}" type="presOf" srcId="{33E4F0F8-EBE9-41B0-99C8-A69C6D96AF19}" destId="{71BC05F1-EF0B-441C-BDA7-CD1320D92BC2}" srcOrd="0" destOrd="0" presId="urn:microsoft.com/office/officeart/2005/8/layout/hierarchy2"/>
    <dgm:cxn modelId="{BB1C8B4E-9CD5-44AD-998D-4EBFDFB1F5E6}" srcId="{320A57A4-C9BF-4982-BAF8-EA139F9982F4}" destId="{F6B4A062-33D7-44DC-A99C-9E38B6C267E0}" srcOrd="2" destOrd="0" parTransId="{CA9A90AC-C9C1-4DC3-85C3-BA6C0055617D}" sibTransId="{58CF61D9-58B4-45B7-9E33-2037DFAD7F8D}"/>
    <dgm:cxn modelId="{D7285253-3CD6-4A09-9B53-95ED257FBCCC}" type="presOf" srcId="{8BF69A4F-B6BB-4A2A-A5C9-0F7D8CD3A375}" destId="{1E8D4966-D1A9-4DDD-90E1-FB55E7032801}" srcOrd="0" destOrd="0" presId="urn:microsoft.com/office/officeart/2005/8/layout/hierarchy2"/>
    <dgm:cxn modelId="{89B4EB8E-5025-453A-8371-ED0FCC7D183D}" srcId="{538E2320-AE21-4F04-940D-7B3B13AB6268}" destId="{FAE4A02A-D21C-4E93-A1BA-747DC4A3B06E}" srcOrd="0" destOrd="0" parTransId="{6C57450D-30C4-42A0-96D1-6DED29BDF488}" sibTransId="{E76D61A0-A7F1-4349-866A-9DA5EDA7781B}"/>
    <dgm:cxn modelId="{88D1A895-DDAC-4E19-812E-770C20A6F3F3}" type="presOf" srcId="{5EEDE10F-6DAF-4C77-A725-6FA934B160F6}" destId="{BE1C2624-510A-401C-B9DF-B5622731BA0E}" srcOrd="0" destOrd="0" presId="urn:microsoft.com/office/officeart/2005/8/layout/hierarchy2"/>
    <dgm:cxn modelId="{6505BCA6-E9AF-4BD0-8093-E0D088F70175}" type="presOf" srcId="{F967F01C-5307-482E-8F72-B4D3AABCF135}" destId="{5D7149C0-D3CE-4C30-BDCC-7B3DD010F778}" srcOrd="1" destOrd="0" presId="urn:microsoft.com/office/officeart/2005/8/layout/hierarchy2"/>
    <dgm:cxn modelId="{66DED9BE-872A-44A0-852F-6748958507B1}" type="presOf" srcId="{A1E0D7C9-58F0-4865-B338-3E558D1308A6}" destId="{877E29C8-1E73-4F0B-8E40-E5CDAD8C07CB}" srcOrd="1" destOrd="0" presId="urn:microsoft.com/office/officeart/2005/8/layout/hierarchy2"/>
    <dgm:cxn modelId="{1B3063C0-5DEA-439B-8B1D-3677F0A8BCE0}" type="presOf" srcId="{35E02D4B-7AB3-489A-802E-A6BCE495472E}" destId="{30D3756D-349A-4E5C-96A3-AEE7AE77DBEE}" srcOrd="0" destOrd="0" presId="urn:microsoft.com/office/officeart/2005/8/layout/hierarchy2"/>
    <dgm:cxn modelId="{0878D1C0-8485-4326-B760-7F24A7758D3C}" type="presOf" srcId="{FAE4A02A-D21C-4E93-A1BA-747DC4A3B06E}" destId="{E0DA5140-1BA9-482C-BDDA-F5ECEA01C3EE}" srcOrd="0" destOrd="0" presId="urn:microsoft.com/office/officeart/2005/8/layout/hierarchy2"/>
    <dgm:cxn modelId="{ACED93C1-897D-4A18-8FC9-7B533986D785}" srcId="{FAE4A02A-D21C-4E93-A1BA-747DC4A3B06E}" destId="{30F43D25-C0DF-4A5C-B833-44CA803F2F0C}" srcOrd="0" destOrd="0" parTransId="{E38B7F15-69D4-42A6-9DA1-2D46B779EDCA}" sibTransId="{DCFDA8EE-E8C4-458E-B4CF-DBC3C5D5A544}"/>
    <dgm:cxn modelId="{6A4035C7-C372-4E57-9E76-5EDD358FA5E5}" type="presOf" srcId="{E38B7F15-69D4-42A6-9DA1-2D46B779EDCA}" destId="{EAFD987D-4565-448A-9D3F-541AED5B1467}" srcOrd="0" destOrd="0" presId="urn:microsoft.com/office/officeart/2005/8/layout/hierarchy2"/>
    <dgm:cxn modelId="{B2A7ECC8-B0EB-4E60-AE95-57189A87BF9D}" type="presOf" srcId="{8788B0F7-A35F-4042-91CE-6107ACADE71D}" destId="{6F6D2A9D-20A8-43F8-8CC3-2D3788DE44BF}" srcOrd="0" destOrd="0" presId="urn:microsoft.com/office/officeart/2005/8/layout/hierarchy2"/>
    <dgm:cxn modelId="{154F8BCB-44A3-4CA2-A0AF-28DB19CD290B}" srcId="{18F054AC-5A5B-43C3-A058-29562168C9CA}" destId="{538E2320-AE21-4F04-940D-7B3B13AB6268}" srcOrd="0" destOrd="0" parTransId="{7B101E87-1AEB-45B4-B991-46EA72DDFB43}" sibTransId="{6A946AB4-1353-4FAD-BE32-8B1DB023914C}"/>
    <dgm:cxn modelId="{9B97D5CB-A403-4A3A-B77F-5CCB76471A58}" type="presOf" srcId="{CA9A90AC-C9C1-4DC3-85C3-BA6C0055617D}" destId="{5735AA61-E36A-499F-9C45-5CBA4FA40E6B}" srcOrd="0" destOrd="0" presId="urn:microsoft.com/office/officeart/2005/8/layout/hierarchy2"/>
    <dgm:cxn modelId="{A956D4CF-3907-43FF-9603-944204C56A9A}" srcId="{538E2320-AE21-4F04-940D-7B3B13AB6268}" destId="{320A57A4-C9BF-4982-BAF8-EA139F9982F4}" srcOrd="1" destOrd="0" parTransId="{F967F01C-5307-482E-8F72-B4D3AABCF135}" sibTransId="{7A8223B3-C603-46B5-840C-BB619C27BECA}"/>
    <dgm:cxn modelId="{07249ED5-64BE-4F5B-911E-5164836FCF6D}" type="presOf" srcId="{B925AEA0-40F0-4690-9BF6-4A1E48E82E79}" destId="{E572EEF4-3982-4649-9287-C93D82BB2A67}" srcOrd="0" destOrd="0" presId="urn:microsoft.com/office/officeart/2005/8/layout/hierarchy2"/>
    <dgm:cxn modelId="{AFE17BDB-597B-459B-A602-F7422C56E2B4}" type="presOf" srcId="{D610BEC7-D37F-483B-9892-F11AA1C56375}" destId="{DC787FAA-7D99-4D60-81F9-CBE46DB0A382}" srcOrd="1" destOrd="0" presId="urn:microsoft.com/office/officeart/2005/8/layout/hierarchy2"/>
    <dgm:cxn modelId="{05279AE5-3AB9-4786-BC9F-4B7F652072E5}" srcId="{320A57A4-C9BF-4982-BAF8-EA139F9982F4}" destId="{8788B0F7-A35F-4042-91CE-6107ACADE71D}" srcOrd="3" destOrd="0" parTransId="{D610BEC7-D37F-483B-9892-F11AA1C56375}" sibTransId="{551BC9D9-1428-4ABE-80FB-640A909C3395}"/>
    <dgm:cxn modelId="{737943E8-874E-4DA4-97CC-BF773B35C3C6}" type="presOf" srcId="{6C57450D-30C4-42A0-96D1-6DED29BDF488}" destId="{4695EB31-13F0-4F27-BF1B-2A654C950D85}" srcOrd="1" destOrd="0" presId="urn:microsoft.com/office/officeart/2005/8/layout/hierarchy2"/>
    <dgm:cxn modelId="{7C2E55EB-8B39-4A95-BE39-CAD15382C0F0}" type="presOf" srcId="{320A57A4-C9BF-4982-BAF8-EA139F9982F4}" destId="{24E8858A-B908-4A3A-A432-1981CA2531D5}" srcOrd="0" destOrd="0" presId="urn:microsoft.com/office/officeart/2005/8/layout/hierarchy2"/>
    <dgm:cxn modelId="{6CDBF6EC-27BF-4A42-A91B-C0562C0DF1D8}" type="presOf" srcId="{CA9A90AC-C9C1-4DC3-85C3-BA6C0055617D}" destId="{FD14EA2E-50CA-40D8-9BEA-5E9AFA0A48A2}" srcOrd="1" destOrd="0" presId="urn:microsoft.com/office/officeart/2005/8/layout/hierarchy2"/>
    <dgm:cxn modelId="{C59008F3-1C55-4C48-91F7-0DF9C31CC42E}" srcId="{320A57A4-C9BF-4982-BAF8-EA139F9982F4}" destId="{35E02D4B-7AB3-489A-802E-A6BCE495472E}" srcOrd="1" destOrd="0" parTransId="{B925AEA0-40F0-4690-9BF6-4A1E48E82E79}" sibTransId="{3ED87400-20DC-4FDB-9DCF-D18D718C37EC}"/>
    <dgm:cxn modelId="{EE0806F7-9AE1-41C3-9948-B12CA94FAB4A}" type="presOf" srcId="{B925AEA0-40F0-4690-9BF6-4A1E48E82E79}" destId="{23F8D530-29C0-4915-A6BE-6E0D0479343F}" srcOrd="1" destOrd="0" presId="urn:microsoft.com/office/officeart/2005/8/layout/hierarchy2"/>
    <dgm:cxn modelId="{D0837BD7-D25E-46AC-BEF1-AB91021B0780}" type="presParOf" srcId="{C450F48F-02CE-4A37-AF92-1FEE157A4F45}" destId="{112F1388-F474-41ED-A536-52253DBBBE07}" srcOrd="0" destOrd="0" presId="urn:microsoft.com/office/officeart/2005/8/layout/hierarchy2"/>
    <dgm:cxn modelId="{AC150512-A2AE-4D4A-86B9-B0EA2ED28381}" type="presParOf" srcId="{112F1388-F474-41ED-A536-52253DBBBE07}" destId="{A5835191-13F4-4498-9571-764336BB0D8E}" srcOrd="0" destOrd="0" presId="urn:microsoft.com/office/officeart/2005/8/layout/hierarchy2"/>
    <dgm:cxn modelId="{FC1826B2-6316-449D-B3E4-0CBD2AB73024}" type="presParOf" srcId="{112F1388-F474-41ED-A536-52253DBBBE07}" destId="{C7AF056B-167A-4315-9188-5AFF6D273834}" srcOrd="1" destOrd="0" presId="urn:microsoft.com/office/officeart/2005/8/layout/hierarchy2"/>
    <dgm:cxn modelId="{77FAF371-2138-4A9B-8B58-6E215CFAD102}" type="presParOf" srcId="{C7AF056B-167A-4315-9188-5AFF6D273834}" destId="{CCD514DE-F227-4D1D-84B9-B8881F3CB5DA}" srcOrd="0" destOrd="0" presId="urn:microsoft.com/office/officeart/2005/8/layout/hierarchy2"/>
    <dgm:cxn modelId="{A1D8606F-1009-4CA4-84EB-3213AA7760E5}" type="presParOf" srcId="{CCD514DE-F227-4D1D-84B9-B8881F3CB5DA}" destId="{4695EB31-13F0-4F27-BF1B-2A654C950D85}" srcOrd="0" destOrd="0" presId="urn:microsoft.com/office/officeart/2005/8/layout/hierarchy2"/>
    <dgm:cxn modelId="{930C7758-4D40-4DC4-AE29-CA0121AEDB90}" type="presParOf" srcId="{C7AF056B-167A-4315-9188-5AFF6D273834}" destId="{52D0BF1A-7F30-43F4-A370-D2E2F710649D}" srcOrd="1" destOrd="0" presId="urn:microsoft.com/office/officeart/2005/8/layout/hierarchy2"/>
    <dgm:cxn modelId="{C11B9FF4-6AD8-495A-A944-8E45F9C59D6A}" type="presParOf" srcId="{52D0BF1A-7F30-43F4-A370-D2E2F710649D}" destId="{E0DA5140-1BA9-482C-BDDA-F5ECEA01C3EE}" srcOrd="0" destOrd="0" presId="urn:microsoft.com/office/officeart/2005/8/layout/hierarchy2"/>
    <dgm:cxn modelId="{4D0BA327-2EB4-4319-AB37-562AE1401944}" type="presParOf" srcId="{52D0BF1A-7F30-43F4-A370-D2E2F710649D}" destId="{0C8045B9-7211-4EDE-B009-B45A272C5176}" srcOrd="1" destOrd="0" presId="urn:microsoft.com/office/officeart/2005/8/layout/hierarchy2"/>
    <dgm:cxn modelId="{11AD1D08-D73B-42F9-9924-5269F7CE5B50}" type="presParOf" srcId="{0C8045B9-7211-4EDE-B009-B45A272C5176}" destId="{EAFD987D-4565-448A-9D3F-541AED5B1467}" srcOrd="0" destOrd="0" presId="urn:microsoft.com/office/officeart/2005/8/layout/hierarchy2"/>
    <dgm:cxn modelId="{5E7D9F0D-A57F-42B5-9D97-272261A4DA3C}" type="presParOf" srcId="{EAFD987D-4565-448A-9D3F-541AED5B1467}" destId="{F09EDED7-8077-46D6-A266-32C89707722A}" srcOrd="0" destOrd="0" presId="urn:microsoft.com/office/officeart/2005/8/layout/hierarchy2"/>
    <dgm:cxn modelId="{F9316765-F768-49A9-BFA1-24EA19450152}" type="presParOf" srcId="{0C8045B9-7211-4EDE-B009-B45A272C5176}" destId="{E94C66B9-BAFF-41E5-8187-A7087F919DD3}" srcOrd="1" destOrd="0" presId="urn:microsoft.com/office/officeart/2005/8/layout/hierarchy2"/>
    <dgm:cxn modelId="{1C0DEA3D-86AF-420F-9D56-EEC0E11DFD74}" type="presParOf" srcId="{E94C66B9-BAFF-41E5-8187-A7087F919DD3}" destId="{E224133B-EE50-4100-8608-FFF318E1B533}" srcOrd="0" destOrd="0" presId="urn:microsoft.com/office/officeart/2005/8/layout/hierarchy2"/>
    <dgm:cxn modelId="{53720FF0-F3B8-4C98-8FE6-23A8D25C1184}" type="presParOf" srcId="{E94C66B9-BAFF-41E5-8187-A7087F919DD3}" destId="{A8497D52-D793-46D5-A886-AF0A080455A0}" srcOrd="1" destOrd="0" presId="urn:microsoft.com/office/officeart/2005/8/layout/hierarchy2"/>
    <dgm:cxn modelId="{EB680896-5087-436D-A4EA-C3C7ED9A8DF5}" type="presParOf" srcId="{0C8045B9-7211-4EDE-B009-B45A272C5176}" destId="{6324FD77-0EC7-4560-A27C-0987F63CFE11}" srcOrd="2" destOrd="0" presId="urn:microsoft.com/office/officeart/2005/8/layout/hierarchy2"/>
    <dgm:cxn modelId="{CE7295F5-EF8E-4ED0-8645-B559A891F198}" type="presParOf" srcId="{6324FD77-0EC7-4560-A27C-0987F63CFE11}" destId="{877E29C8-1E73-4F0B-8E40-E5CDAD8C07CB}" srcOrd="0" destOrd="0" presId="urn:microsoft.com/office/officeart/2005/8/layout/hierarchy2"/>
    <dgm:cxn modelId="{7F27D786-C20F-4917-A160-33A95C119F41}" type="presParOf" srcId="{0C8045B9-7211-4EDE-B009-B45A272C5176}" destId="{3343CDF8-47A1-44A4-A4E9-CB26F980B3C7}" srcOrd="3" destOrd="0" presId="urn:microsoft.com/office/officeart/2005/8/layout/hierarchy2"/>
    <dgm:cxn modelId="{2D4CC2BA-8637-4596-A965-F38C0E983663}" type="presParOf" srcId="{3343CDF8-47A1-44A4-A4E9-CB26F980B3C7}" destId="{71BC05F1-EF0B-441C-BDA7-CD1320D92BC2}" srcOrd="0" destOrd="0" presId="urn:microsoft.com/office/officeart/2005/8/layout/hierarchy2"/>
    <dgm:cxn modelId="{6E4712D1-4D9B-4FF9-9605-F86CACDD0F6E}" type="presParOf" srcId="{3343CDF8-47A1-44A4-A4E9-CB26F980B3C7}" destId="{4B90380C-43D6-4DB2-99FF-18B0B45B2F91}" srcOrd="1" destOrd="0" presId="urn:microsoft.com/office/officeart/2005/8/layout/hierarchy2"/>
    <dgm:cxn modelId="{F59C3434-78EE-43F7-8B49-94066888973B}" type="presParOf" srcId="{C7AF056B-167A-4315-9188-5AFF6D273834}" destId="{5A0BD4A4-A1F9-4C33-8329-99DA18C4A77F}" srcOrd="2" destOrd="0" presId="urn:microsoft.com/office/officeart/2005/8/layout/hierarchy2"/>
    <dgm:cxn modelId="{41E1191B-2520-4D4F-A163-7914959FCB8E}" type="presParOf" srcId="{5A0BD4A4-A1F9-4C33-8329-99DA18C4A77F}" destId="{5D7149C0-D3CE-4C30-BDCC-7B3DD010F778}" srcOrd="0" destOrd="0" presId="urn:microsoft.com/office/officeart/2005/8/layout/hierarchy2"/>
    <dgm:cxn modelId="{0C17B8E8-341B-465A-8A96-37331A554152}" type="presParOf" srcId="{C7AF056B-167A-4315-9188-5AFF6D273834}" destId="{00463F7B-A15D-432E-AAFB-EC40A27900DE}" srcOrd="3" destOrd="0" presId="urn:microsoft.com/office/officeart/2005/8/layout/hierarchy2"/>
    <dgm:cxn modelId="{8FAEB24B-4BE7-4020-8B65-CC24FBD2F2F6}" type="presParOf" srcId="{00463F7B-A15D-432E-AAFB-EC40A27900DE}" destId="{24E8858A-B908-4A3A-A432-1981CA2531D5}" srcOrd="0" destOrd="0" presId="urn:microsoft.com/office/officeart/2005/8/layout/hierarchy2"/>
    <dgm:cxn modelId="{AEE20410-82D6-4529-BE74-309877CB2315}" type="presParOf" srcId="{00463F7B-A15D-432E-AAFB-EC40A27900DE}" destId="{8A397C54-A0A6-496C-A42E-A55D14360D70}" srcOrd="1" destOrd="0" presId="urn:microsoft.com/office/officeart/2005/8/layout/hierarchy2"/>
    <dgm:cxn modelId="{6AD87D40-7BE2-4EFD-9154-1B7062CF4228}" type="presParOf" srcId="{8A397C54-A0A6-496C-A42E-A55D14360D70}" destId="{BE1C2624-510A-401C-B9DF-B5622731BA0E}" srcOrd="0" destOrd="0" presId="urn:microsoft.com/office/officeart/2005/8/layout/hierarchy2"/>
    <dgm:cxn modelId="{51DDF584-EC72-4717-880D-AABA0059D9DB}" type="presParOf" srcId="{BE1C2624-510A-401C-B9DF-B5622731BA0E}" destId="{1463A4C8-3900-4326-9261-7D4C3D2F8631}" srcOrd="0" destOrd="0" presId="urn:microsoft.com/office/officeart/2005/8/layout/hierarchy2"/>
    <dgm:cxn modelId="{C7A2D45C-BB7B-491B-BEFC-C7D2D83EA91B}" type="presParOf" srcId="{8A397C54-A0A6-496C-A42E-A55D14360D70}" destId="{AB42ADE6-B547-4D21-A40D-90D05AD3A74F}" srcOrd="1" destOrd="0" presId="urn:microsoft.com/office/officeart/2005/8/layout/hierarchy2"/>
    <dgm:cxn modelId="{403EBD21-18AF-4237-AF1F-4810EAD73BD7}" type="presParOf" srcId="{AB42ADE6-B547-4D21-A40D-90D05AD3A74F}" destId="{1E8D4966-D1A9-4DDD-90E1-FB55E7032801}" srcOrd="0" destOrd="0" presId="urn:microsoft.com/office/officeart/2005/8/layout/hierarchy2"/>
    <dgm:cxn modelId="{593ED0DA-256B-426E-A055-3EF36954ADED}" type="presParOf" srcId="{AB42ADE6-B547-4D21-A40D-90D05AD3A74F}" destId="{F1EC3E18-4FBB-4410-A574-7319DBE96DD1}" srcOrd="1" destOrd="0" presId="urn:microsoft.com/office/officeart/2005/8/layout/hierarchy2"/>
    <dgm:cxn modelId="{F1FD334B-AC2C-472B-8D5A-035CCE3109BA}" type="presParOf" srcId="{8A397C54-A0A6-496C-A42E-A55D14360D70}" destId="{E572EEF4-3982-4649-9287-C93D82BB2A67}" srcOrd="2" destOrd="0" presId="urn:microsoft.com/office/officeart/2005/8/layout/hierarchy2"/>
    <dgm:cxn modelId="{A7B3D611-7D8A-46B1-A507-15FB48EB7228}" type="presParOf" srcId="{E572EEF4-3982-4649-9287-C93D82BB2A67}" destId="{23F8D530-29C0-4915-A6BE-6E0D0479343F}" srcOrd="0" destOrd="0" presId="urn:microsoft.com/office/officeart/2005/8/layout/hierarchy2"/>
    <dgm:cxn modelId="{5725887A-FE95-492E-9049-9846C7A2B01F}" type="presParOf" srcId="{8A397C54-A0A6-496C-A42E-A55D14360D70}" destId="{001079CF-B338-4C46-BBD5-4CA019FCE66F}" srcOrd="3" destOrd="0" presId="urn:microsoft.com/office/officeart/2005/8/layout/hierarchy2"/>
    <dgm:cxn modelId="{46F7F150-4C21-488A-B62D-976747C51957}" type="presParOf" srcId="{001079CF-B338-4C46-BBD5-4CA019FCE66F}" destId="{30D3756D-349A-4E5C-96A3-AEE7AE77DBEE}" srcOrd="0" destOrd="0" presId="urn:microsoft.com/office/officeart/2005/8/layout/hierarchy2"/>
    <dgm:cxn modelId="{F2882BF8-16F6-4C05-8B4B-73DFA729AFD7}" type="presParOf" srcId="{001079CF-B338-4C46-BBD5-4CA019FCE66F}" destId="{A1AACD16-9129-4AA3-B061-3230A92B3264}" srcOrd="1" destOrd="0" presId="urn:microsoft.com/office/officeart/2005/8/layout/hierarchy2"/>
    <dgm:cxn modelId="{4AE4966D-CC73-480A-8741-E90F64EB404C}" type="presParOf" srcId="{8A397C54-A0A6-496C-A42E-A55D14360D70}" destId="{5735AA61-E36A-499F-9C45-5CBA4FA40E6B}" srcOrd="4" destOrd="0" presId="urn:microsoft.com/office/officeart/2005/8/layout/hierarchy2"/>
    <dgm:cxn modelId="{64A2A36A-F886-4794-9FF9-B4F159E79D23}" type="presParOf" srcId="{5735AA61-E36A-499F-9C45-5CBA4FA40E6B}" destId="{FD14EA2E-50CA-40D8-9BEA-5E9AFA0A48A2}" srcOrd="0" destOrd="0" presId="urn:microsoft.com/office/officeart/2005/8/layout/hierarchy2"/>
    <dgm:cxn modelId="{D3700B27-5066-451B-B5BE-5A3D472C0F6D}" type="presParOf" srcId="{8A397C54-A0A6-496C-A42E-A55D14360D70}" destId="{2C57CAC3-70D5-4E9B-9F52-CC887A93EF62}" srcOrd="5" destOrd="0" presId="urn:microsoft.com/office/officeart/2005/8/layout/hierarchy2"/>
    <dgm:cxn modelId="{B99D51A5-7256-474B-917E-E1597EFCE324}" type="presParOf" srcId="{2C57CAC3-70D5-4E9B-9F52-CC887A93EF62}" destId="{B270A4FF-1420-4F94-989C-E4FB3B90568C}" srcOrd="0" destOrd="0" presId="urn:microsoft.com/office/officeart/2005/8/layout/hierarchy2"/>
    <dgm:cxn modelId="{932BE8AF-0681-4E88-9A28-FF3B76E5E08E}" type="presParOf" srcId="{2C57CAC3-70D5-4E9B-9F52-CC887A93EF62}" destId="{DF31D6C6-4892-4FBE-8CD2-768182B93A2E}" srcOrd="1" destOrd="0" presId="urn:microsoft.com/office/officeart/2005/8/layout/hierarchy2"/>
    <dgm:cxn modelId="{92BF40F4-3079-4950-9780-25B8A741903B}" type="presParOf" srcId="{8A397C54-A0A6-496C-A42E-A55D14360D70}" destId="{7CB8DCC4-0E4E-4ADE-9D92-2EC5C866EBFB}" srcOrd="6" destOrd="0" presId="urn:microsoft.com/office/officeart/2005/8/layout/hierarchy2"/>
    <dgm:cxn modelId="{DA43F708-696A-4AC8-A663-999004DFB296}" type="presParOf" srcId="{7CB8DCC4-0E4E-4ADE-9D92-2EC5C866EBFB}" destId="{DC787FAA-7D99-4D60-81F9-CBE46DB0A382}" srcOrd="0" destOrd="0" presId="urn:microsoft.com/office/officeart/2005/8/layout/hierarchy2"/>
    <dgm:cxn modelId="{93A02683-8CBE-46B9-BE15-0A4D07212669}" type="presParOf" srcId="{8A397C54-A0A6-496C-A42E-A55D14360D70}" destId="{84CF6F77-3E19-4BAC-B573-8F7344EC9421}" srcOrd="7" destOrd="0" presId="urn:microsoft.com/office/officeart/2005/8/layout/hierarchy2"/>
    <dgm:cxn modelId="{83A287A3-3495-47DB-B827-08BA08689EB2}" type="presParOf" srcId="{84CF6F77-3E19-4BAC-B573-8F7344EC9421}" destId="{6F6D2A9D-20A8-43F8-8CC3-2D3788DE44BF}" srcOrd="0" destOrd="0" presId="urn:microsoft.com/office/officeart/2005/8/layout/hierarchy2"/>
    <dgm:cxn modelId="{9F3331C6-2327-4C51-8698-6459422F68E5}" type="presParOf" srcId="{84CF6F77-3E19-4BAC-B573-8F7344EC9421}" destId="{7288F8B9-B1DE-456F-9ED6-16F01812D6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A90AB-BC4A-4D1A-8ADE-1CDA4E5D8B2D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C605EB11-8530-422A-A391-409E0A857DF6}">
      <dgm:prSet phldrT="[Tekst]"/>
      <dgm:spPr/>
      <dgm:t>
        <a:bodyPr/>
        <a:lstStyle/>
        <a:p>
          <a:r>
            <a:rPr lang="nl-NL" dirty="0"/>
            <a:t>Interviews</a:t>
          </a:r>
        </a:p>
      </dgm:t>
    </dgm:pt>
    <dgm:pt modelId="{5F72F2D4-BCE3-4AFF-8E34-3FC8E870C913}" type="parTrans" cxnId="{AD02C961-5A57-4E1E-B8E8-0DAC9B32956D}">
      <dgm:prSet/>
      <dgm:spPr/>
      <dgm:t>
        <a:bodyPr/>
        <a:lstStyle/>
        <a:p>
          <a:endParaRPr lang="nl-NL"/>
        </a:p>
      </dgm:t>
    </dgm:pt>
    <dgm:pt modelId="{371868D9-F5BC-4471-AA10-DA0E66E04620}" type="sibTrans" cxnId="{AD02C961-5A57-4E1E-B8E8-0DAC9B32956D}">
      <dgm:prSet/>
      <dgm:spPr/>
      <dgm:t>
        <a:bodyPr/>
        <a:lstStyle/>
        <a:p>
          <a:endParaRPr lang="nl-NL"/>
        </a:p>
      </dgm:t>
    </dgm:pt>
    <dgm:pt modelId="{5ED08B83-813F-4511-AB18-063164E215AA}">
      <dgm:prSet phldrT="[Tekst]"/>
      <dgm:spPr/>
      <dgm:t>
        <a:bodyPr/>
        <a:lstStyle/>
        <a:p>
          <a:r>
            <a:rPr lang="nl-NL" dirty="0" err="1"/>
            <a:t>Persona’s</a:t>
          </a:r>
          <a:endParaRPr lang="nl-NL" dirty="0"/>
        </a:p>
      </dgm:t>
    </dgm:pt>
    <dgm:pt modelId="{53C9DABC-7E00-4367-8B26-085D374B045A}" type="parTrans" cxnId="{923E89E1-47B8-48A5-B28E-2097F1C636C7}">
      <dgm:prSet/>
      <dgm:spPr/>
      <dgm:t>
        <a:bodyPr/>
        <a:lstStyle/>
        <a:p>
          <a:endParaRPr lang="nl-NL"/>
        </a:p>
      </dgm:t>
    </dgm:pt>
    <dgm:pt modelId="{A1125EC4-F47E-44C0-853B-76A1DA02F3D0}" type="sibTrans" cxnId="{923E89E1-47B8-48A5-B28E-2097F1C636C7}">
      <dgm:prSet/>
      <dgm:spPr/>
      <dgm:t>
        <a:bodyPr/>
        <a:lstStyle/>
        <a:p>
          <a:endParaRPr lang="nl-NL"/>
        </a:p>
      </dgm:t>
    </dgm:pt>
    <dgm:pt modelId="{CAA01474-287A-43B9-BFA5-EAC65A18C7BF}">
      <dgm:prSet phldrT="[Tekst]"/>
      <dgm:spPr/>
      <dgm:t>
        <a:bodyPr/>
        <a:lstStyle/>
        <a:p>
          <a:r>
            <a:rPr lang="nl-NL" dirty="0" err="1"/>
            <a:t>Wireframes</a:t>
          </a:r>
          <a:endParaRPr lang="nl-NL" dirty="0"/>
        </a:p>
      </dgm:t>
    </dgm:pt>
    <dgm:pt modelId="{399BCE93-930B-4D70-B534-E54368BC963E}" type="parTrans" cxnId="{1EE80ABD-1ED2-4E5B-A623-B1D45883E801}">
      <dgm:prSet/>
      <dgm:spPr/>
      <dgm:t>
        <a:bodyPr/>
        <a:lstStyle/>
        <a:p>
          <a:endParaRPr lang="nl-NL"/>
        </a:p>
      </dgm:t>
    </dgm:pt>
    <dgm:pt modelId="{5F8488F3-C0BC-4F20-9D64-FCBA57EF8919}" type="sibTrans" cxnId="{1EE80ABD-1ED2-4E5B-A623-B1D45883E801}">
      <dgm:prSet/>
      <dgm:spPr/>
      <dgm:t>
        <a:bodyPr/>
        <a:lstStyle/>
        <a:p>
          <a:endParaRPr lang="nl-NL"/>
        </a:p>
      </dgm:t>
    </dgm:pt>
    <dgm:pt modelId="{F1FD1071-CD99-46D1-BF4C-9E49653CFA5D}">
      <dgm:prSet phldrT="[Tekst]"/>
      <dgm:spPr/>
      <dgm:t>
        <a:bodyPr/>
        <a:lstStyle/>
        <a:p>
          <a:r>
            <a:rPr lang="nl-NL" dirty="0"/>
            <a:t>Storyboard</a:t>
          </a:r>
        </a:p>
      </dgm:t>
    </dgm:pt>
    <dgm:pt modelId="{27B03FD9-65D9-40D5-899F-9801B875E788}" type="parTrans" cxnId="{F96842A8-54C4-4459-AA64-444D08B74491}">
      <dgm:prSet/>
      <dgm:spPr/>
      <dgm:t>
        <a:bodyPr/>
        <a:lstStyle/>
        <a:p>
          <a:endParaRPr lang="nl-NL"/>
        </a:p>
      </dgm:t>
    </dgm:pt>
    <dgm:pt modelId="{BDC24A89-E249-4A56-91C7-184DEAF581F8}" type="sibTrans" cxnId="{F96842A8-54C4-4459-AA64-444D08B74491}">
      <dgm:prSet/>
      <dgm:spPr/>
      <dgm:t>
        <a:bodyPr/>
        <a:lstStyle/>
        <a:p>
          <a:endParaRPr lang="nl-NL"/>
        </a:p>
      </dgm:t>
    </dgm:pt>
    <dgm:pt modelId="{9AE3582B-B3C4-49F1-8E2D-5F9305FB34AD}" type="pres">
      <dgm:prSet presAssocID="{294A90AB-BC4A-4D1A-8ADE-1CDA4E5D8B2D}" presName="Name0" presStyleCnt="0">
        <dgm:presLayoutVars>
          <dgm:dir/>
          <dgm:animLvl val="lvl"/>
          <dgm:resizeHandles val="exact"/>
        </dgm:presLayoutVars>
      </dgm:prSet>
      <dgm:spPr/>
    </dgm:pt>
    <dgm:pt modelId="{18C6F3EC-6891-4B5A-906F-9444B515A8AA}" type="pres">
      <dgm:prSet presAssocID="{C605EB11-8530-422A-A391-409E0A857D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DCCF31-CB76-4F90-AFDA-AB9DD47FBF97}" type="pres">
      <dgm:prSet presAssocID="{371868D9-F5BC-4471-AA10-DA0E66E04620}" presName="parTxOnlySpace" presStyleCnt="0"/>
      <dgm:spPr/>
    </dgm:pt>
    <dgm:pt modelId="{646205A7-C920-4AFD-949D-2CDFA7159275}" type="pres">
      <dgm:prSet presAssocID="{5ED08B83-813F-4511-AB18-063164E215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7E051F9-41D4-4CFC-AD4C-813DE8F27EEE}" type="pres">
      <dgm:prSet presAssocID="{A1125EC4-F47E-44C0-853B-76A1DA02F3D0}" presName="parTxOnlySpace" presStyleCnt="0"/>
      <dgm:spPr/>
    </dgm:pt>
    <dgm:pt modelId="{52562C7E-1F51-4AC0-ACB0-E44AC69FBF3D}" type="pres">
      <dgm:prSet presAssocID="{CAA01474-287A-43B9-BFA5-EAC65A18C7B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77FA54-14E4-49DC-8BEF-33E52F75C340}" type="pres">
      <dgm:prSet presAssocID="{5F8488F3-C0BC-4F20-9D64-FCBA57EF8919}" presName="parTxOnlySpace" presStyleCnt="0"/>
      <dgm:spPr/>
    </dgm:pt>
    <dgm:pt modelId="{322D95FC-3B3B-40CC-91CE-2D924457CAD4}" type="pres">
      <dgm:prSet presAssocID="{F1FD1071-CD99-46D1-BF4C-9E49653CFA5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2F53B33-DCE2-4C90-B2D0-189CD7F46059}" type="presOf" srcId="{294A90AB-BC4A-4D1A-8ADE-1CDA4E5D8B2D}" destId="{9AE3582B-B3C4-49F1-8E2D-5F9305FB34AD}" srcOrd="0" destOrd="0" presId="urn:microsoft.com/office/officeart/2005/8/layout/chevron1"/>
    <dgm:cxn modelId="{AD02C961-5A57-4E1E-B8E8-0DAC9B32956D}" srcId="{294A90AB-BC4A-4D1A-8ADE-1CDA4E5D8B2D}" destId="{C605EB11-8530-422A-A391-409E0A857DF6}" srcOrd="0" destOrd="0" parTransId="{5F72F2D4-BCE3-4AFF-8E34-3FC8E870C913}" sibTransId="{371868D9-F5BC-4471-AA10-DA0E66E04620}"/>
    <dgm:cxn modelId="{0E32D781-C522-4AF0-A6D2-033AACA9A843}" type="presOf" srcId="{CAA01474-287A-43B9-BFA5-EAC65A18C7BF}" destId="{52562C7E-1F51-4AC0-ACB0-E44AC69FBF3D}" srcOrd="0" destOrd="0" presId="urn:microsoft.com/office/officeart/2005/8/layout/chevron1"/>
    <dgm:cxn modelId="{F96842A8-54C4-4459-AA64-444D08B74491}" srcId="{294A90AB-BC4A-4D1A-8ADE-1CDA4E5D8B2D}" destId="{F1FD1071-CD99-46D1-BF4C-9E49653CFA5D}" srcOrd="3" destOrd="0" parTransId="{27B03FD9-65D9-40D5-899F-9801B875E788}" sibTransId="{BDC24A89-E249-4A56-91C7-184DEAF581F8}"/>
    <dgm:cxn modelId="{1EE80ABD-1ED2-4E5B-A623-B1D45883E801}" srcId="{294A90AB-BC4A-4D1A-8ADE-1CDA4E5D8B2D}" destId="{CAA01474-287A-43B9-BFA5-EAC65A18C7BF}" srcOrd="2" destOrd="0" parTransId="{399BCE93-930B-4D70-B534-E54368BC963E}" sibTransId="{5F8488F3-C0BC-4F20-9D64-FCBA57EF8919}"/>
    <dgm:cxn modelId="{6EE9C3D3-B816-4F80-81DE-C4BC5B3B7515}" type="presOf" srcId="{C605EB11-8530-422A-A391-409E0A857DF6}" destId="{18C6F3EC-6891-4B5A-906F-9444B515A8AA}" srcOrd="0" destOrd="0" presId="urn:microsoft.com/office/officeart/2005/8/layout/chevron1"/>
    <dgm:cxn modelId="{923E89E1-47B8-48A5-B28E-2097F1C636C7}" srcId="{294A90AB-BC4A-4D1A-8ADE-1CDA4E5D8B2D}" destId="{5ED08B83-813F-4511-AB18-063164E215AA}" srcOrd="1" destOrd="0" parTransId="{53C9DABC-7E00-4367-8B26-085D374B045A}" sibTransId="{A1125EC4-F47E-44C0-853B-76A1DA02F3D0}"/>
    <dgm:cxn modelId="{FB5FEBEC-FDB9-4436-95B2-F7DEC414A0D5}" type="presOf" srcId="{5ED08B83-813F-4511-AB18-063164E215AA}" destId="{646205A7-C920-4AFD-949D-2CDFA7159275}" srcOrd="0" destOrd="0" presId="urn:microsoft.com/office/officeart/2005/8/layout/chevron1"/>
    <dgm:cxn modelId="{8C4A9BFA-C07F-4E1F-BD95-B32D1F161A57}" type="presOf" srcId="{F1FD1071-CD99-46D1-BF4C-9E49653CFA5D}" destId="{322D95FC-3B3B-40CC-91CE-2D924457CAD4}" srcOrd="0" destOrd="0" presId="urn:microsoft.com/office/officeart/2005/8/layout/chevron1"/>
    <dgm:cxn modelId="{4974CDAB-F3E3-41B1-9904-C954DD140B4D}" type="presParOf" srcId="{9AE3582B-B3C4-49F1-8E2D-5F9305FB34AD}" destId="{18C6F3EC-6891-4B5A-906F-9444B515A8AA}" srcOrd="0" destOrd="0" presId="urn:microsoft.com/office/officeart/2005/8/layout/chevron1"/>
    <dgm:cxn modelId="{E0FCD67E-F349-4BE7-80C4-6FCAF1D8EE38}" type="presParOf" srcId="{9AE3582B-B3C4-49F1-8E2D-5F9305FB34AD}" destId="{47DCCF31-CB76-4F90-AFDA-AB9DD47FBF97}" srcOrd="1" destOrd="0" presId="urn:microsoft.com/office/officeart/2005/8/layout/chevron1"/>
    <dgm:cxn modelId="{FB7900BC-569E-4CFA-8B09-F5D25925A6AD}" type="presParOf" srcId="{9AE3582B-B3C4-49F1-8E2D-5F9305FB34AD}" destId="{646205A7-C920-4AFD-949D-2CDFA7159275}" srcOrd="2" destOrd="0" presId="urn:microsoft.com/office/officeart/2005/8/layout/chevron1"/>
    <dgm:cxn modelId="{369855D8-7BAA-48C1-B2F0-40418036C622}" type="presParOf" srcId="{9AE3582B-B3C4-49F1-8E2D-5F9305FB34AD}" destId="{A7E051F9-41D4-4CFC-AD4C-813DE8F27EEE}" srcOrd="3" destOrd="0" presId="urn:microsoft.com/office/officeart/2005/8/layout/chevron1"/>
    <dgm:cxn modelId="{41E93A1E-4EDA-4E49-8565-471CF6B3EF54}" type="presParOf" srcId="{9AE3582B-B3C4-49F1-8E2D-5F9305FB34AD}" destId="{52562C7E-1F51-4AC0-ACB0-E44AC69FBF3D}" srcOrd="4" destOrd="0" presId="urn:microsoft.com/office/officeart/2005/8/layout/chevron1"/>
    <dgm:cxn modelId="{8863356F-CBEA-4326-904C-708A7BD1A311}" type="presParOf" srcId="{9AE3582B-B3C4-49F1-8E2D-5F9305FB34AD}" destId="{D477FA54-14E4-49DC-8BEF-33E52F75C340}" srcOrd="5" destOrd="0" presId="urn:microsoft.com/office/officeart/2005/8/layout/chevron1"/>
    <dgm:cxn modelId="{8676AA4D-0C4D-4852-A2AD-53C43E6132B8}" type="presParOf" srcId="{9AE3582B-B3C4-49F1-8E2D-5F9305FB34AD}" destId="{322D95FC-3B3B-40CC-91CE-2D924457CAD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DA600-163B-4E27-9BFA-3677BA4EBB7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A272E038-F81D-456F-B725-5EA1D7D97F4B}">
      <dgm:prSet phldrT="[Tekst]"/>
      <dgm:spPr/>
      <dgm:t>
        <a:bodyPr/>
        <a:lstStyle/>
        <a:p>
          <a:r>
            <a:rPr lang="nl-NL" dirty="0"/>
            <a:t>Login</a:t>
          </a:r>
        </a:p>
      </dgm:t>
    </dgm:pt>
    <dgm:pt modelId="{7B819326-C2CC-47A3-922A-B6A80C27CE89}" type="parTrans" cxnId="{9B035332-FC2A-4D26-B9FC-E90F61CEAA08}">
      <dgm:prSet/>
      <dgm:spPr/>
      <dgm:t>
        <a:bodyPr/>
        <a:lstStyle/>
        <a:p>
          <a:endParaRPr lang="nl-NL"/>
        </a:p>
      </dgm:t>
    </dgm:pt>
    <dgm:pt modelId="{1E5CA682-9B9A-4DBE-BDBD-B97013BCC9AD}" type="sibTrans" cxnId="{9B035332-FC2A-4D26-B9FC-E90F61CEAA08}">
      <dgm:prSet/>
      <dgm:spPr/>
      <dgm:t>
        <a:bodyPr/>
        <a:lstStyle/>
        <a:p>
          <a:endParaRPr lang="nl-NL"/>
        </a:p>
      </dgm:t>
    </dgm:pt>
    <dgm:pt modelId="{E71F38F2-CEB7-4F90-ABD6-BC0254A3B5FB}">
      <dgm:prSet phldrT="[Tekst]"/>
      <dgm:spPr/>
      <dgm:t>
        <a:bodyPr/>
        <a:lstStyle/>
        <a:p>
          <a:r>
            <a:rPr lang="nl-NL" dirty="0" err="1"/>
            <a:t>Odisee</a:t>
          </a:r>
          <a:r>
            <a:rPr lang="nl-NL" dirty="0"/>
            <a:t> mail</a:t>
          </a:r>
        </a:p>
      </dgm:t>
    </dgm:pt>
    <dgm:pt modelId="{17446ABD-EBD5-43FC-8C33-13D78189E9CC}" type="parTrans" cxnId="{2FB4005C-484D-4385-B0AC-DC59A54B6B67}">
      <dgm:prSet/>
      <dgm:spPr/>
      <dgm:t>
        <a:bodyPr/>
        <a:lstStyle/>
        <a:p>
          <a:endParaRPr lang="nl-NL"/>
        </a:p>
      </dgm:t>
    </dgm:pt>
    <dgm:pt modelId="{F84AE2C7-1136-4D18-BA31-2A9334BF7321}" type="sibTrans" cxnId="{2FB4005C-484D-4385-B0AC-DC59A54B6B67}">
      <dgm:prSet/>
      <dgm:spPr/>
      <dgm:t>
        <a:bodyPr/>
        <a:lstStyle/>
        <a:p>
          <a:endParaRPr lang="nl-NL"/>
        </a:p>
      </dgm:t>
    </dgm:pt>
    <dgm:pt modelId="{E4A8392B-4FAE-4E58-83AE-B32A649B40BC}">
      <dgm:prSet phldrT="[Tekst]"/>
      <dgm:spPr/>
      <dgm:t>
        <a:bodyPr/>
        <a:lstStyle/>
        <a:p>
          <a:r>
            <a:rPr lang="nl-NL" dirty="0"/>
            <a:t>Externe gebruikers</a:t>
          </a:r>
        </a:p>
      </dgm:t>
    </dgm:pt>
    <dgm:pt modelId="{84CDDDAE-F093-495E-88F5-8D9FCD4274F9}" type="parTrans" cxnId="{0F4454DF-9F45-4E51-AD35-5A483E4E7151}">
      <dgm:prSet/>
      <dgm:spPr/>
      <dgm:t>
        <a:bodyPr/>
        <a:lstStyle/>
        <a:p>
          <a:endParaRPr lang="nl-NL"/>
        </a:p>
      </dgm:t>
    </dgm:pt>
    <dgm:pt modelId="{994F2FDF-07CF-46F7-8990-94BC2C40603E}" type="sibTrans" cxnId="{0F4454DF-9F45-4E51-AD35-5A483E4E7151}">
      <dgm:prSet/>
      <dgm:spPr/>
      <dgm:t>
        <a:bodyPr/>
        <a:lstStyle/>
        <a:p>
          <a:endParaRPr lang="nl-NL"/>
        </a:p>
      </dgm:t>
    </dgm:pt>
    <dgm:pt modelId="{7371905B-8A98-4AD7-AAF5-759DB6CAF558}">
      <dgm:prSet phldrT="[Tekst]"/>
      <dgm:spPr/>
      <dgm:t>
        <a:bodyPr/>
        <a:lstStyle/>
        <a:p>
          <a:r>
            <a:rPr lang="nl-NL" dirty="0"/>
            <a:t>Voorstel indienen</a:t>
          </a:r>
        </a:p>
      </dgm:t>
    </dgm:pt>
    <dgm:pt modelId="{45DF58C4-865B-45C9-8358-B2FD92113EDF}" type="parTrans" cxnId="{3D82D91A-CDF6-438A-A745-4D38D1E72A10}">
      <dgm:prSet/>
      <dgm:spPr/>
      <dgm:t>
        <a:bodyPr/>
        <a:lstStyle/>
        <a:p>
          <a:endParaRPr lang="nl-NL"/>
        </a:p>
      </dgm:t>
    </dgm:pt>
    <dgm:pt modelId="{BEDA2C17-F691-445C-9C2F-1541C124480A}" type="sibTrans" cxnId="{3D82D91A-CDF6-438A-A745-4D38D1E72A10}">
      <dgm:prSet/>
      <dgm:spPr/>
      <dgm:t>
        <a:bodyPr/>
        <a:lstStyle/>
        <a:p>
          <a:endParaRPr lang="nl-NL"/>
        </a:p>
      </dgm:t>
    </dgm:pt>
    <dgm:pt modelId="{1DAA3140-AA49-4E8B-A99A-801F8C9544F6}">
      <dgm:prSet phldrT="[Tekst]"/>
      <dgm:spPr/>
      <dgm:t>
        <a:bodyPr/>
        <a:lstStyle/>
        <a:p>
          <a:r>
            <a:rPr lang="nl-NL" dirty="0"/>
            <a:t>Docent selecteren</a:t>
          </a:r>
        </a:p>
      </dgm:t>
    </dgm:pt>
    <dgm:pt modelId="{F559A490-D66B-4043-BBD1-BE7314848E06}" type="parTrans" cxnId="{D2844140-0A1A-42EB-B4EC-E1736892C3A7}">
      <dgm:prSet/>
      <dgm:spPr/>
      <dgm:t>
        <a:bodyPr/>
        <a:lstStyle/>
        <a:p>
          <a:endParaRPr lang="nl-NL"/>
        </a:p>
      </dgm:t>
    </dgm:pt>
    <dgm:pt modelId="{776CF85B-BBF2-44E2-822E-CE1A7D639215}" type="sibTrans" cxnId="{D2844140-0A1A-42EB-B4EC-E1736892C3A7}">
      <dgm:prSet/>
      <dgm:spPr/>
      <dgm:t>
        <a:bodyPr/>
        <a:lstStyle/>
        <a:p>
          <a:endParaRPr lang="nl-NL"/>
        </a:p>
      </dgm:t>
    </dgm:pt>
    <dgm:pt modelId="{2B689F00-3691-4212-A1C2-0F9289DDD90A}">
      <dgm:prSet phldrT="[Tekst]"/>
      <dgm:spPr/>
      <dgm:t>
        <a:bodyPr/>
        <a:lstStyle/>
        <a:p>
          <a:r>
            <a:rPr lang="nl-NL" dirty="0"/>
            <a:t>SMART-criteria</a:t>
          </a:r>
        </a:p>
      </dgm:t>
    </dgm:pt>
    <dgm:pt modelId="{400688AF-0065-4B56-ADB5-8A292EAD3D2C}" type="parTrans" cxnId="{D6AF401C-D2C0-4A21-9615-8AB55AF44DCC}">
      <dgm:prSet/>
      <dgm:spPr/>
      <dgm:t>
        <a:bodyPr/>
        <a:lstStyle/>
        <a:p>
          <a:endParaRPr lang="nl-NL"/>
        </a:p>
      </dgm:t>
    </dgm:pt>
    <dgm:pt modelId="{F3E88D65-D2CC-4DCC-820B-92E283E270D3}" type="sibTrans" cxnId="{D6AF401C-D2C0-4A21-9615-8AB55AF44DCC}">
      <dgm:prSet/>
      <dgm:spPr/>
      <dgm:t>
        <a:bodyPr/>
        <a:lstStyle/>
        <a:p>
          <a:endParaRPr lang="nl-NL"/>
        </a:p>
      </dgm:t>
    </dgm:pt>
    <dgm:pt modelId="{F5612D83-C114-4A9D-939B-326880CB25AE}">
      <dgm:prSet phldrT="[Tekst]"/>
      <dgm:spPr/>
      <dgm:t>
        <a:bodyPr/>
        <a:lstStyle/>
        <a:p>
          <a:r>
            <a:rPr lang="nl-NL" dirty="0"/>
            <a:t>Snelheid</a:t>
          </a:r>
        </a:p>
      </dgm:t>
    </dgm:pt>
    <dgm:pt modelId="{3FD7921E-FC86-477B-8A86-2CFD2CABF6BB}" type="parTrans" cxnId="{2750B5A7-0162-4B78-8C84-602C636A9585}">
      <dgm:prSet/>
      <dgm:spPr/>
      <dgm:t>
        <a:bodyPr/>
        <a:lstStyle/>
        <a:p>
          <a:endParaRPr lang="nl-NL"/>
        </a:p>
      </dgm:t>
    </dgm:pt>
    <dgm:pt modelId="{EB8D2912-7C5B-4E58-838A-CAA77214EE78}" type="sibTrans" cxnId="{2750B5A7-0162-4B78-8C84-602C636A9585}">
      <dgm:prSet/>
      <dgm:spPr/>
      <dgm:t>
        <a:bodyPr/>
        <a:lstStyle/>
        <a:p>
          <a:endParaRPr lang="nl-NL"/>
        </a:p>
      </dgm:t>
    </dgm:pt>
    <dgm:pt modelId="{D60CB286-D564-4907-A51B-1F5740903C86}">
      <dgm:prSet phldrT="[Tekst]"/>
      <dgm:spPr/>
      <dgm:t>
        <a:bodyPr/>
        <a:lstStyle/>
        <a:p>
          <a:r>
            <a:rPr lang="nl-NL" dirty="0"/>
            <a:t>Mogelijkheid aanpassen</a:t>
          </a:r>
        </a:p>
      </dgm:t>
    </dgm:pt>
    <dgm:pt modelId="{40091848-02C5-4109-977F-9E62BB76768B}" type="parTrans" cxnId="{254439B9-0320-4D30-9875-23E3E7E0F9D7}">
      <dgm:prSet/>
      <dgm:spPr/>
      <dgm:t>
        <a:bodyPr/>
        <a:lstStyle/>
        <a:p>
          <a:endParaRPr lang="nl-NL"/>
        </a:p>
      </dgm:t>
    </dgm:pt>
    <dgm:pt modelId="{FE0C7DA3-2D5E-4412-9203-62ABEE9AC3BD}" type="sibTrans" cxnId="{254439B9-0320-4D30-9875-23E3E7E0F9D7}">
      <dgm:prSet/>
      <dgm:spPr/>
      <dgm:t>
        <a:bodyPr/>
        <a:lstStyle/>
        <a:p>
          <a:endParaRPr lang="nl-NL"/>
        </a:p>
      </dgm:t>
    </dgm:pt>
    <dgm:pt modelId="{B408C655-9B4B-468A-9871-75C08D6E2F97}">
      <dgm:prSet phldrT="[Tekst]"/>
      <dgm:spPr/>
      <dgm:t>
        <a:bodyPr/>
        <a:lstStyle/>
        <a:p>
          <a:r>
            <a:rPr lang="nl-NL" dirty="0"/>
            <a:t>Extra deelvragen</a:t>
          </a:r>
        </a:p>
      </dgm:t>
    </dgm:pt>
    <dgm:pt modelId="{D1D01601-FE97-4CB4-B56C-DE58E927FD07}" type="parTrans" cxnId="{C8F290E8-FDB7-47D3-B5C1-332F9F8BBBFA}">
      <dgm:prSet/>
      <dgm:spPr/>
      <dgm:t>
        <a:bodyPr/>
        <a:lstStyle/>
        <a:p>
          <a:endParaRPr lang="nl-NL"/>
        </a:p>
      </dgm:t>
    </dgm:pt>
    <dgm:pt modelId="{418381D1-5F1B-4447-B11E-6E694FFF4731}" type="sibTrans" cxnId="{C8F290E8-FDB7-47D3-B5C1-332F9F8BBBFA}">
      <dgm:prSet/>
      <dgm:spPr/>
      <dgm:t>
        <a:bodyPr/>
        <a:lstStyle/>
        <a:p>
          <a:endParaRPr lang="nl-NL"/>
        </a:p>
      </dgm:t>
    </dgm:pt>
    <dgm:pt modelId="{82530E5B-1473-4C27-9CAC-9247DFD9348C}">
      <dgm:prSet phldrT="[Tekst]"/>
      <dgm:spPr/>
      <dgm:t>
        <a:bodyPr/>
        <a:lstStyle/>
        <a:p>
          <a:r>
            <a:rPr lang="nl-NL" dirty="0"/>
            <a:t>Projecten</a:t>
          </a:r>
        </a:p>
      </dgm:t>
    </dgm:pt>
    <dgm:pt modelId="{195BCE82-4585-4C98-A865-B83EB5E77B1F}" type="parTrans" cxnId="{D9197A71-6CE9-4EDE-BFA6-F9307805293C}">
      <dgm:prSet/>
      <dgm:spPr/>
      <dgm:t>
        <a:bodyPr/>
        <a:lstStyle/>
        <a:p>
          <a:endParaRPr lang="nl-NL"/>
        </a:p>
      </dgm:t>
    </dgm:pt>
    <dgm:pt modelId="{D33C5696-8804-42D0-B2DB-4CDF2F303A08}" type="sibTrans" cxnId="{D9197A71-6CE9-4EDE-BFA6-F9307805293C}">
      <dgm:prSet/>
      <dgm:spPr/>
      <dgm:t>
        <a:bodyPr/>
        <a:lstStyle/>
        <a:p>
          <a:endParaRPr lang="nl-NL"/>
        </a:p>
      </dgm:t>
    </dgm:pt>
    <dgm:pt modelId="{D2E48B4D-EB0D-4D1E-8465-7782D63A1F76}">
      <dgm:prSet phldrT="[Tekst]"/>
      <dgm:spPr/>
      <dgm:t>
        <a:bodyPr/>
        <a:lstStyle/>
        <a:p>
          <a:r>
            <a:rPr lang="nl-NL" dirty="0"/>
            <a:t>Filters</a:t>
          </a:r>
        </a:p>
      </dgm:t>
    </dgm:pt>
    <dgm:pt modelId="{674B67DB-12CD-4E14-8A73-0CF6958CC437}" type="parTrans" cxnId="{AEBE3747-824E-47A7-AD9C-1F605D8AC6F2}">
      <dgm:prSet/>
      <dgm:spPr/>
      <dgm:t>
        <a:bodyPr/>
        <a:lstStyle/>
        <a:p>
          <a:endParaRPr lang="nl-NL"/>
        </a:p>
      </dgm:t>
    </dgm:pt>
    <dgm:pt modelId="{854D6BA9-A504-454C-9710-3CDAB8E0F2A8}" type="sibTrans" cxnId="{AEBE3747-824E-47A7-AD9C-1F605D8AC6F2}">
      <dgm:prSet/>
      <dgm:spPr/>
      <dgm:t>
        <a:bodyPr/>
        <a:lstStyle/>
        <a:p>
          <a:endParaRPr lang="nl-NL"/>
        </a:p>
      </dgm:t>
    </dgm:pt>
    <dgm:pt modelId="{5DE3C1FF-66AC-44E6-9AD5-313C18B3535A}">
      <dgm:prSet phldrT="[Tekst]"/>
      <dgm:spPr/>
      <dgm:t>
        <a:bodyPr/>
        <a:lstStyle/>
        <a:p>
          <a:r>
            <a:rPr lang="nl-NL" dirty="0"/>
            <a:t>Goed- of afkeuren door alle docenten</a:t>
          </a:r>
        </a:p>
      </dgm:t>
    </dgm:pt>
    <dgm:pt modelId="{68233672-5810-482D-994D-7A37D3876DF2}" type="parTrans" cxnId="{B887AD01-3920-4DDD-BD44-F897DBB5C47D}">
      <dgm:prSet/>
      <dgm:spPr/>
      <dgm:t>
        <a:bodyPr/>
        <a:lstStyle/>
        <a:p>
          <a:endParaRPr lang="nl-NL"/>
        </a:p>
      </dgm:t>
    </dgm:pt>
    <dgm:pt modelId="{DCD2D485-57CE-418D-BB40-18E15F850238}" type="sibTrans" cxnId="{B887AD01-3920-4DDD-BD44-F897DBB5C47D}">
      <dgm:prSet/>
      <dgm:spPr/>
      <dgm:t>
        <a:bodyPr/>
        <a:lstStyle/>
        <a:p>
          <a:endParaRPr lang="nl-NL"/>
        </a:p>
      </dgm:t>
    </dgm:pt>
    <dgm:pt modelId="{0726A641-05A7-4409-A6DB-3E9BD164C3E8}">
      <dgm:prSet phldrT="[Tekst]"/>
      <dgm:spPr/>
      <dgm:t>
        <a:bodyPr/>
        <a:lstStyle/>
        <a:p>
          <a:r>
            <a:rPr lang="nl-NL" dirty="0"/>
            <a:t>Belbintest</a:t>
          </a:r>
        </a:p>
      </dgm:t>
    </dgm:pt>
    <dgm:pt modelId="{929096D1-703B-46B3-9D72-1625C83381BD}" type="parTrans" cxnId="{15C37C5E-26D8-4C69-B1CD-F8775B2A95BE}">
      <dgm:prSet/>
      <dgm:spPr/>
      <dgm:t>
        <a:bodyPr/>
        <a:lstStyle/>
        <a:p>
          <a:endParaRPr lang="nl-NL"/>
        </a:p>
      </dgm:t>
    </dgm:pt>
    <dgm:pt modelId="{CAEBE9B2-6CE3-492A-8084-4CC4772253DA}" type="sibTrans" cxnId="{15C37C5E-26D8-4C69-B1CD-F8775B2A95BE}">
      <dgm:prSet/>
      <dgm:spPr/>
      <dgm:t>
        <a:bodyPr/>
        <a:lstStyle/>
        <a:p>
          <a:endParaRPr lang="nl-NL"/>
        </a:p>
      </dgm:t>
    </dgm:pt>
    <dgm:pt modelId="{3A114AEE-810D-4063-B3DB-85527F2D32EF}" type="pres">
      <dgm:prSet presAssocID="{AA9DA600-163B-4E27-9BFA-3677BA4EBB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BB61E6-04E8-476E-BE74-D93C4394B4D4}" type="pres">
      <dgm:prSet presAssocID="{A272E038-F81D-456F-B725-5EA1D7D97F4B}" presName="root" presStyleCnt="0"/>
      <dgm:spPr/>
    </dgm:pt>
    <dgm:pt modelId="{84F8AA00-D972-4B50-8D31-946FFB22F07B}" type="pres">
      <dgm:prSet presAssocID="{A272E038-F81D-456F-B725-5EA1D7D97F4B}" presName="rootComposite" presStyleCnt="0"/>
      <dgm:spPr/>
    </dgm:pt>
    <dgm:pt modelId="{9D5C4111-0088-4D9B-92BD-B2D690B3CA2C}" type="pres">
      <dgm:prSet presAssocID="{A272E038-F81D-456F-B725-5EA1D7D97F4B}" presName="rootText" presStyleLbl="node1" presStyleIdx="0" presStyleCnt="3"/>
      <dgm:spPr/>
    </dgm:pt>
    <dgm:pt modelId="{321E826C-97EE-417F-A364-493E7066E713}" type="pres">
      <dgm:prSet presAssocID="{A272E038-F81D-456F-B725-5EA1D7D97F4B}" presName="rootConnector" presStyleLbl="node1" presStyleIdx="0" presStyleCnt="3"/>
      <dgm:spPr/>
    </dgm:pt>
    <dgm:pt modelId="{78E29021-CC26-4586-84FA-88A9AC279F4E}" type="pres">
      <dgm:prSet presAssocID="{A272E038-F81D-456F-B725-5EA1D7D97F4B}" presName="childShape" presStyleCnt="0"/>
      <dgm:spPr/>
    </dgm:pt>
    <dgm:pt modelId="{41FA45D8-C13D-4855-A142-B12CC68A4209}" type="pres">
      <dgm:prSet presAssocID="{17446ABD-EBD5-43FC-8C33-13D78189E9CC}" presName="Name13" presStyleLbl="parChTrans1D2" presStyleIdx="0" presStyleCnt="10"/>
      <dgm:spPr/>
    </dgm:pt>
    <dgm:pt modelId="{84B779FB-A7E6-4FFB-B6E1-94B97E9DDBEE}" type="pres">
      <dgm:prSet presAssocID="{E71F38F2-CEB7-4F90-ABD6-BC0254A3B5FB}" presName="childText" presStyleLbl="bgAcc1" presStyleIdx="0" presStyleCnt="10">
        <dgm:presLayoutVars>
          <dgm:bulletEnabled val="1"/>
        </dgm:presLayoutVars>
      </dgm:prSet>
      <dgm:spPr/>
    </dgm:pt>
    <dgm:pt modelId="{6B623CBE-247A-4619-9571-ACE807797465}" type="pres">
      <dgm:prSet presAssocID="{84CDDDAE-F093-495E-88F5-8D9FCD4274F9}" presName="Name13" presStyleLbl="parChTrans1D2" presStyleIdx="1" presStyleCnt="10"/>
      <dgm:spPr/>
    </dgm:pt>
    <dgm:pt modelId="{6A5C3872-D1CE-4C8E-99B2-E74885DE06DC}" type="pres">
      <dgm:prSet presAssocID="{E4A8392B-4FAE-4E58-83AE-B32A649B40BC}" presName="childText" presStyleLbl="bgAcc1" presStyleIdx="1" presStyleCnt="10">
        <dgm:presLayoutVars>
          <dgm:bulletEnabled val="1"/>
        </dgm:presLayoutVars>
      </dgm:prSet>
      <dgm:spPr/>
    </dgm:pt>
    <dgm:pt modelId="{D01C9959-435C-42D8-B83C-14E66E8C460C}" type="pres">
      <dgm:prSet presAssocID="{3FD7921E-FC86-477B-8A86-2CFD2CABF6BB}" presName="Name13" presStyleLbl="parChTrans1D2" presStyleIdx="2" presStyleCnt="10"/>
      <dgm:spPr/>
    </dgm:pt>
    <dgm:pt modelId="{F8A938A1-4897-43E0-93CF-9DBB0D7BCE7D}" type="pres">
      <dgm:prSet presAssocID="{F5612D83-C114-4A9D-939B-326880CB25AE}" presName="childText" presStyleLbl="bgAcc1" presStyleIdx="2" presStyleCnt="10">
        <dgm:presLayoutVars>
          <dgm:bulletEnabled val="1"/>
        </dgm:presLayoutVars>
      </dgm:prSet>
      <dgm:spPr/>
    </dgm:pt>
    <dgm:pt modelId="{A703B622-7346-4AFD-8C47-80630482F2B5}" type="pres">
      <dgm:prSet presAssocID="{929096D1-703B-46B3-9D72-1625C83381BD}" presName="Name13" presStyleLbl="parChTrans1D2" presStyleIdx="3" presStyleCnt="10"/>
      <dgm:spPr/>
    </dgm:pt>
    <dgm:pt modelId="{65DDAE57-BCD3-43F5-B6AF-8420BC5F72C4}" type="pres">
      <dgm:prSet presAssocID="{0726A641-05A7-4409-A6DB-3E9BD164C3E8}" presName="childText" presStyleLbl="bgAcc1" presStyleIdx="3" presStyleCnt="10">
        <dgm:presLayoutVars>
          <dgm:bulletEnabled val="1"/>
        </dgm:presLayoutVars>
      </dgm:prSet>
      <dgm:spPr/>
    </dgm:pt>
    <dgm:pt modelId="{D7738F43-24D3-4EA2-B6E1-848B2120C4A0}" type="pres">
      <dgm:prSet presAssocID="{7371905B-8A98-4AD7-AAF5-759DB6CAF558}" presName="root" presStyleCnt="0"/>
      <dgm:spPr/>
    </dgm:pt>
    <dgm:pt modelId="{5D14EA45-74C2-4CE1-9991-29971E53125E}" type="pres">
      <dgm:prSet presAssocID="{7371905B-8A98-4AD7-AAF5-759DB6CAF558}" presName="rootComposite" presStyleCnt="0"/>
      <dgm:spPr/>
    </dgm:pt>
    <dgm:pt modelId="{C90CF7AE-8D99-41B6-B484-0DF678719F3E}" type="pres">
      <dgm:prSet presAssocID="{7371905B-8A98-4AD7-AAF5-759DB6CAF558}" presName="rootText" presStyleLbl="node1" presStyleIdx="1" presStyleCnt="3"/>
      <dgm:spPr/>
    </dgm:pt>
    <dgm:pt modelId="{78DCDD01-CB38-42BF-8834-FFBBA1F41483}" type="pres">
      <dgm:prSet presAssocID="{7371905B-8A98-4AD7-AAF5-759DB6CAF558}" presName="rootConnector" presStyleLbl="node1" presStyleIdx="1" presStyleCnt="3"/>
      <dgm:spPr/>
    </dgm:pt>
    <dgm:pt modelId="{4FDE8452-0D0C-48AB-99F6-1E415D933260}" type="pres">
      <dgm:prSet presAssocID="{7371905B-8A98-4AD7-AAF5-759DB6CAF558}" presName="childShape" presStyleCnt="0"/>
      <dgm:spPr/>
    </dgm:pt>
    <dgm:pt modelId="{6A40391A-2173-4277-8781-F43F82DF2EEB}" type="pres">
      <dgm:prSet presAssocID="{F559A490-D66B-4043-BBD1-BE7314848E06}" presName="Name13" presStyleLbl="parChTrans1D2" presStyleIdx="4" presStyleCnt="10"/>
      <dgm:spPr/>
    </dgm:pt>
    <dgm:pt modelId="{D77D6840-49AA-4AA1-AFE6-842C925CB0F3}" type="pres">
      <dgm:prSet presAssocID="{1DAA3140-AA49-4E8B-A99A-801F8C9544F6}" presName="childText" presStyleLbl="bgAcc1" presStyleIdx="4" presStyleCnt="10">
        <dgm:presLayoutVars>
          <dgm:bulletEnabled val="1"/>
        </dgm:presLayoutVars>
      </dgm:prSet>
      <dgm:spPr/>
    </dgm:pt>
    <dgm:pt modelId="{051461D8-DEA2-4822-8AA8-B3FD9E544239}" type="pres">
      <dgm:prSet presAssocID="{400688AF-0065-4B56-ADB5-8A292EAD3D2C}" presName="Name13" presStyleLbl="parChTrans1D2" presStyleIdx="5" presStyleCnt="10"/>
      <dgm:spPr/>
    </dgm:pt>
    <dgm:pt modelId="{D2671829-376F-457A-8B53-01B766058C07}" type="pres">
      <dgm:prSet presAssocID="{2B689F00-3691-4212-A1C2-0F9289DDD90A}" presName="childText" presStyleLbl="bgAcc1" presStyleIdx="5" presStyleCnt="10">
        <dgm:presLayoutVars>
          <dgm:bulletEnabled val="1"/>
        </dgm:presLayoutVars>
      </dgm:prSet>
      <dgm:spPr/>
    </dgm:pt>
    <dgm:pt modelId="{F5C3ECBD-1AC2-4988-A668-6668C06D7453}" type="pres">
      <dgm:prSet presAssocID="{40091848-02C5-4109-977F-9E62BB76768B}" presName="Name13" presStyleLbl="parChTrans1D2" presStyleIdx="6" presStyleCnt="10"/>
      <dgm:spPr/>
    </dgm:pt>
    <dgm:pt modelId="{CD12E003-9086-4F39-AB57-2B30CDD7B882}" type="pres">
      <dgm:prSet presAssocID="{D60CB286-D564-4907-A51B-1F5740903C86}" presName="childText" presStyleLbl="bgAcc1" presStyleIdx="6" presStyleCnt="10">
        <dgm:presLayoutVars>
          <dgm:bulletEnabled val="1"/>
        </dgm:presLayoutVars>
      </dgm:prSet>
      <dgm:spPr/>
    </dgm:pt>
    <dgm:pt modelId="{479E76C7-C008-4932-AD3A-C3BFC9FDE1DA}" type="pres">
      <dgm:prSet presAssocID="{D1D01601-FE97-4CB4-B56C-DE58E927FD07}" presName="Name13" presStyleLbl="parChTrans1D2" presStyleIdx="7" presStyleCnt="10"/>
      <dgm:spPr/>
    </dgm:pt>
    <dgm:pt modelId="{6926F0A0-6DEB-4F93-841B-CEC931731949}" type="pres">
      <dgm:prSet presAssocID="{B408C655-9B4B-468A-9871-75C08D6E2F97}" presName="childText" presStyleLbl="bgAcc1" presStyleIdx="7" presStyleCnt="10">
        <dgm:presLayoutVars>
          <dgm:bulletEnabled val="1"/>
        </dgm:presLayoutVars>
      </dgm:prSet>
      <dgm:spPr/>
    </dgm:pt>
    <dgm:pt modelId="{805CCBF0-43F6-41D1-8560-5539756C1B76}" type="pres">
      <dgm:prSet presAssocID="{82530E5B-1473-4C27-9CAC-9247DFD9348C}" presName="root" presStyleCnt="0"/>
      <dgm:spPr/>
    </dgm:pt>
    <dgm:pt modelId="{114AC638-C11D-4D07-AA07-8BF801609982}" type="pres">
      <dgm:prSet presAssocID="{82530E5B-1473-4C27-9CAC-9247DFD9348C}" presName="rootComposite" presStyleCnt="0"/>
      <dgm:spPr/>
    </dgm:pt>
    <dgm:pt modelId="{EBBA9B61-2A2D-421C-9246-D2ABF7750973}" type="pres">
      <dgm:prSet presAssocID="{82530E5B-1473-4C27-9CAC-9247DFD9348C}" presName="rootText" presStyleLbl="node1" presStyleIdx="2" presStyleCnt="3"/>
      <dgm:spPr/>
    </dgm:pt>
    <dgm:pt modelId="{F957BA45-1FA7-4BF1-8CBC-CF77860972A2}" type="pres">
      <dgm:prSet presAssocID="{82530E5B-1473-4C27-9CAC-9247DFD9348C}" presName="rootConnector" presStyleLbl="node1" presStyleIdx="2" presStyleCnt="3"/>
      <dgm:spPr/>
    </dgm:pt>
    <dgm:pt modelId="{DFD06C8F-81D1-4919-B5AD-EC80135CFEA5}" type="pres">
      <dgm:prSet presAssocID="{82530E5B-1473-4C27-9CAC-9247DFD9348C}" presName="childShape" presStyleCnt="0"/>
      <dgm:spPr/>
    </dgm:pt>
    <dgm:pt modelId="{306C4121-7EA0-4C1E-A74D-67F938494881}" type="pres">
      <dgm:prSet presAssocID="{674B67DB-12CD-4E14-8A73-0CF6958CC437}" presName="Name13" presStyleLbl="parChTrans1D2" presStyleIdx="8" presStyleCnt="10"/>
      <dgm:spPr/>
    </dgm:pt>
    <dgm:pt modelId="{A271FD0B-7586-4E9D-94CB-EED1414999B0}" type="pres">
      <dgm:prSet presAssocID="{D2E48B4D-EB0D-4D1E-8465-7782D63A1F76}" presName="childText" presStyleLbl="bgAcc1" presStyleIdx="8" presStyleCnt="10">
        <dgm:presLayoutVars>
          <dgm:bulletEnabled val="1"/>
        </dgm:presLayoutVars>
      </dgm:prSet>
      <dgm:spPr/>
    </dgm:pt>
    <dgm:pt modelId="{0ECBD22B-2640-40A4-8F83-AC9ED78FBEED}" type="pres">
      <dgm:prSet presAssocID="{68233672-5810-482D-994D-7A37D3876DF2}" presName="Name13" presStyleLbl="parChTrans1D2" presStyleIdx="9" presStyleCnt="10"/>
      <dgm:spPr/>
    </dgm:pt>
    <dgm:pt modelId="{CE2054CC-8F28-4529-A440-FCA091AD51A4}" type="pres">
      <dgm:prSet presAssocID="{5DE3C1FF-66AC-44E6-9AD5-313C18B3535A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B57A5B00-E789-4F10-9D9D-A6B0FC107707}" type="presOf" srcId="{68233672-5810-482D-994D-7A37D3876DF2}" destId="{0ECBD22B-2640-40A4-8F83-AC9ED78FBEED}" srcOrd="0" destOrd="0" presId="urn:microsoft.com/office/officeart/2005/8/layout/hierarchy3"/>
    <dgm:cxn modelId="{B887AD01-3920-4DDD-BD44-F897DBB5C47D}" srcId="{82530E5B-1473-4C27-9CAC-9247DFD9348C}" destId="{5DE3C1FF-66AC-44E6-9AD5-313C18B3535A}" srcOrd="1" destOrd="0" parTransId="{68233672-5810-482D-994D-7A37D3876DF2}" sibTransId="{DCD2D485-57CE-418D-BB40-18E15F850238}"/>
    <dgm:cxn modelId="{DC056611-6F97-4CE3-A852-B66BB5BEFF58}" type="presOf" srcId="{2B689F00-3691-4212-A1C2-0F9289DDD90A}" destId="{D2671829-376F-457A-8B53-01B766058C07}" srcOrd="0" destOrd="0" presId="urn:microsoft.com/office/officeart/2005/8/layout/hierarchy3"/>
    <dgm:cxn modelId="{35B6441A-4F32-4002-9750-4769BD8FFECF}" type="presOf" srcId="{D2E48B4D-EB0D-4D1E-8465-7782D63A1F76}" destId="{A271FD0B-7586-4E9D-94CB-EED1414999B0}" srcOrd="0" destOrd="0" presId="urn:microsoft.com/office/officeart/2005/8/layout/hierarchy3"/>
    <dgm:cxn modelId="{3D82D91A-CDF6-438A-A745-4D38D1E72A10}" srcId="{AA9DA600-163B-4E27-9BFA-3677BA4EBB76}" destId="{7371905B-8A98-4AD7-AAF5-759DB6CAF558}" srcOrd="1" destOrd="0" parTransId="{45DF58C4-865B-45C9-8358-B2FD92113EDF}" sibTransId="{BEDA2C17-F691-445C-9C2F-1541C124480A}"/>
    <dgm:cxn modelId="{D6AF401C-D2C0-4A21-9615-8AB55AF44DCC}" srcId="{7371905B-8A98-4AD7-AAF5-759DB6CAF558}" destId="{2B689F00-3691-4212-A1C2-0F9289DDD90A}" srcOrd="1" destOrd="0" parTransId="{400688AF-0065-4B56-ADB5-8A292EAD3D2C}" sibTransId="{F3E88D65-D2CC-4DCC-820B-92E283E270D3}"/>
    <dgm:cxn modelId="{EFEF8022-B967-49FB-90DB-94F447AA1C40}" type="presOf" srcId="{17446ABD-EBD5-43FC-8C33-13D78189E9CC}" destId="{41FA45D8-C13D-4855-A142-B12CC68A4209}" srcOrd="0" destOrd="0" presId="urn:microsoft.com/office/officeart/2005/8/layout/hierarchy3"/>
    <dgm:cxn modelId="{E92CC525-C435-46D7-B696-4D7958585CA3}" type="presOf" srcId="{929096D1-703B-46B3-9D72-1625C83381BD}" destId="{A703B622-7346-4AFD-8C47-80630482F2B5}" srcOrd="0" destOrd="0" presId="urn:microsoft.com/office/officeart/2005/8/layout/hierarchy3"/>
    <dgm:cxn modelId="{9B035332-FC2A-4D26-B9FC-E90F61CEAA08}" srcId="{AA9DA600-163B-4E27-9BFA-3677BA4EBB76}" destId="{A272E038-F81D-456F-B725-5EA1D7D97F4B}" srcOrd="0" destOrd="0" parTransId="{7B819326-C2CC-47A3-922A-B6A80C27CE89}" sibTransId="{1E5CA682-9B9A-4DBE-BDBD-B97013BCC9AD}"/>
    <dgm:cxn modelId="{17C63A35-8220-4DD0-96BC-966884676DE9}" type="presOf" srcId="{674B67DB-12CD-4E14-8A73-0CF6958CC437}" destId="{306C4121-7EA0-4C1E-A74D-67F938494881}" srcOrd="0" destOrd="0" presId="urn:microsoft.com/office/officeart/2005/8/layout/hierarchy3"/>
    <dgm:cxn modelId="{29077438-F7D2-49C4-A5B9-A7A0DF86889A}" type="presOf" srcId="{F5612D83-C114-4A9D-939B-326880CB25AE}" destId="{F8A938A1-4897-43E0-93CF-9DBB0D7BCE7D}" srcOrd="0" destOrd="0" presId="urn:microsoft.com/office/officeart/2005/8/layout/hierarchy3"/>
    <dgm:cxn modelId="{9FDC3D3C-BE78-4178-B189-BE4B78D07757}" type="presOf" srcId="{400688AF-0065-4B56-ADB5-8A292EAD3D2C}" destId="{051461D8-DEA2-4822-8AA8-B3FD9E544239}" srcOrd="0" destOrd="0" presId="urn:microsoft.com/office/officeart/2005/8/layout/hierarchy3"/>
    <dgm:cxn modelId="{D2844140-0A1A-42EB-B4EC-E1736892C3A7}" srcId="{7371905B-8A98-4AD7-AAF5-759DB6CAF558}" destId="{1DAA3140-AA49-4E8B-A99A-801F8C9544F6}" srcOrd="0" destOrd="0" parTransId="{F559A490-D66B-4043-BBD1-BE7314848E06}" sibTransId="{776CF85B-BBF2-44E2-822E-CE1A7D639215}"/>
    <dgm:cxn modelId="{2FB4005C-484D-4385-B0AC-DC59A54B6B67}" srcId="{A272E038-F81D-456F-B725-5EA1D7D97F4B}" destId="{E71F38F2-CEB7-4F90-ABD6-BC0254A3B5FB}" srcOrd="0" destOrd="0" parTransId="{17446ABD-EBD5-43FC-8C33-13D78189E9CC}" sibTransId="{F84AE2C7-1136-4D18-BA31-2A9334BF7321}"/>
    <dgm:cxn modelId="{15C37C5E-26D8-4C69-B1CD-F8775B2A95BE}" srcId="{A272E038-F81D-456F-B725-5EA1D7D97F4B}" destId="{0726A641-05A7-4409-A6DB-3E9BD164C3E8}" srcOrd="3" destOrd="0" parTransId="{929096D1-703B-46B3-9D72-1625C83381BD}" sibTransId="{CAEBE9B2-6CE3-492A-8084-4CC4772253DA}"/>
    <dgm:cxn modelId="{2596C961-3AA8-435D-BBC9-51FC0AD52CA0}" type="presOf" srcId="{E4A8392B-4FAE-4E58-83AE-B32A649B40BC}" destId="{6A5C3872-D1CE-4C8E-99B2-E74885DE06DC}" srcOrd="0" destOrd="0" presId="urn:microsoft.com/office/officeart/2005/8/layout/hierarchy3"/>
    <dgm:cxn modelId="{DEE37C64-2E70-4A44-BA67-CF67FAE10415}" type="presOf" srcId="{84CDDDAE-F093-495E-88F5-8D9FCD4274F9}" destId="{6B623CBE-247A-4619-9571-ACE807797465}" srcOrd="0" destOrd="0" presId="urn:microsoft.com/office/officeart/2005/8/layout/hierarchy3"/>
    <dgm:cxn modelId="{42C33145-198F-4C7B-AFD3-DE31C2E1F1D8}" type="presOf" srcId="{5DE3C1FF-66AC-44E6-9AD5-313C18B3535A}" destId="{CE2054CC-8F28-4529-A440-FCA091AD51A4}" srcOrd="0" destOrd="0" presId="urn:microsoft.com/office/officeart/2005/8/layout/hierarchy3"/>
    <dgm:cxn modelId="{AEBE3747-824E-47A7-AD9C-1F605D8AC6F2}" srcId="{82530E5B-1473-4C27-9CAC-9247DFD9348C}" destId="{D2E48B4D-EB0D-4D1E-8465-7782D63A1F76}" srcOrd="0" destOrd="0" parTransId="{674B67DB-12CD-4E14-8A73-0CF6958CC437}" sibTransId="{854D6BA9-A504-454C-9710-3CDAB8E0F2A8}"/>
    <dgm:cxn modelId="{18A7B86A-A690-4C34-8670-A04F38D29D84}" type="presOf" srcId="{B408C655-9B4B-468A-9871-75C08D6E2F97}" destId="{6926F0A0-6DEB-4F93-841B-CEC931731949}" srcOrd="0" destOrd="0" presId="urn:microsoft.com/office/officeart/2005/8/layout/hierarchy3"/>
    <dgm:cxn modelId="{1629CB4F-21A0-49D0-88FD-3B1FA75FDA26}" type="presOf" srcId="{F559A490-D66B-4043-BBD1-BE7314848E06}" destId="{6A40391A-2173-4277-8781-F43F82DF2EEB}" srcOrd="0" destOrd="0" presId="urn:microsoft.com/office/officeart/2005/8/layout/hierarchy3"/>
    <dgm:cxn modelId="{CA222151-2A5E-4EEE-9D33-CCA3ADC3AF95}" type="presOf" srcId="{7371905B-8A98-4AD7-AAF5-759DB6CAF558}" destId="{78DCDD01-CB38-42BF-8834-FFBBA1F41483}" srcOrd="1" destOrd="0" presId="urn:microsoft.com/office/officeart/2005/8/layout/hierarchy3"/>
    <dgm:cxn modelId="{D9197A71-6CE9-4EDE-BFA6-F9307805293C}" srcId="{AA9DA600-163B-4E27-9BFA-3677BA4EBB76}" destId="{82530E5B-1473-4C27-9CAC-9247DFD9348C}" srcOrd="2" destOrd="0" parTransId="{195BCE82-4585-4C98-A865-B83EB5E77B1F}" sibTransId="{D33C5696-8804-42D0-B2DB-4CDF2F303A08}"/>
    <dgm:cxn modelId="{3DF5437E-5539-4179-8FBC-0FBF38F8A48D}" type="presOf" srcId="{0726A641-05A7-4409-A6DB-3E9BD164C3E8}" destId="{65DDAE57-BCD3-43F5-B6AF-8420BC5F72C4}" srcOrd="0" destOrd="0" presId="urn:microsoft.com/office/officeart/2005/8/layout/hierarchy3"/>
    <dgm:cxn modelId="{04CCBC99-965E-4E14-83CB-FBB259A9FB3D}" type="presOf" srcId="{40091848-02C5-4109-977F-9E62BB76768B}" destId="{F5C3ECBD-1AC2-4988-A668-6668C06D7453}" srcOrd="0" destOrd="0" presId="urn:microsoft.com/office/officeart/2005/8/layout/hierarchy3"/>
    <dgm:cxn modelId="{0934499D-C0A5-48F8-89BD-93CDECD8F082}" type="presOf" srcId="{82530E5B-1473-4C27-9CAC-9247DFD9348C}" destId="{EBBA9B61-2A2D-421C-9246-D2ABF7750973}" srcOrd="0" destOrd="0" presId="urn:microsoft.com/office/officeart/2005/8/layout/hierarchy3"/>
    <dgm:cxn modelId="{4F75A59E-1901-473A-AEE0-AAE24262398E}" type="presOf" srcId="{3FD7921E-FC86-477B-8A86-2CFD2CABF6BB}" destId="{D01C9959-435C-42D8-B83C-14E66E8C460C}" srcOrd="0" destOrd="0" presId="urn:microsoft.com/office/officeart/2005/8/layout/hierarchy3"/>
    <dgm:cxn modelId="{2750B5A7-0162-4B78-8C84-602C636A9585}" srcId="{A272E038-F81D-456F-B725-5EA1D7D97F4B}" destId="{F5612D83-C114-4A9D-939B-326880CB25AE}" srcOrd="2" destOrd="0" parTransId="{3FD7921E-FC86-477B-8A86-2CFD2CABF6BB}" sibTransId="{EB8D2912-7C5B-4E58-838A-CAA77214EE78}"/>
    <dgm:cxn modelId="{254439B9-0320-4D30-9875-23E3E7E0F9D7}" srcId="{7371905B-8A98-4AD7-AAF5-759DB6CAF558}" destId="{D60CB286-D564-4907-A51B-1F5740903C86}" srcOrd="2" destOrd="0" parTransId="{40091848-02C5-4109-977F-9E62BB76768B}" sibTransId="{FE0C7DA3-2D5E-4412-9203-62ABEE9AC3BD}"/>
    <dgm:cxn modelId="{7A7109BE-8680-43B2-8596-B6682A529E68}" type="presOf" srcId="{D1D01601-FE97-4CB4-B56C-DE58E927FD07}" destId="{479E76C7-C008-4932-AD3A-C3BFC9FDE1DA}" srcOrd="0" destOrd="0" presId="urn:microsoft.com/office/officeart/2005/8/layout/hierarchy3"/>
    <dgm:cxn modelId="{874C8BC8-C6DD-42C2-8FCA-E5608D1B99DC}" type="presOf" srcId="{7371905B-8A98-4AD7-AAF5-759DB6CAF558}" destId="{C90CF7AE-8D99-41B6-B484-0DF678719F3E}" srcOrd="0" destOrd="0" presId="urn:microsoft.com/office/officeart/2005/8/layout/hierarchy3"/>
    <dgm:cxn modelId="{7A441ACD-6370-436A-A2EB-3C908168578E}" type="presOf" srcId="{D60CB286-D564-4907-A51B-1F5740903C86}" destId="{CD12E003-9086-4F39-AB57-2B30CDD7B882}" srcOrd="0" destOrd="0" presId="urn:microsoft.com/office/officeart/2005/8/layout/hierarchy3"/>
    <dgm:cxn modelId="{C085B4DC-8B1A-438F-A4C5-0ECB9015907B}" type="presOf" srcId="{1DAA3140-AA49-4E8B-A99A-801F8C9544F6}" destId="{D77D6840-49AA-4AA1-AFE6-842C925CB0F3}" srcOrd="0" destOrd="0" presId="urn:microsoft.com/office/officeart/2005/8/layout/hierarchy3"/>
    <dgm:cxn modelId="{B1AC27DE-2D02-44F0-99FD-E4BFB92640F2}" type="presOf" srcId="{A272E038-F81D-456F-B725-5EA1D7D97F4B}" destId="{9D5C4111-0088-4D9B-92BD-B2D690B3CA2C}" srcOrd="0" destOrd="0" presId="urn:microsoft.com/office/officeart/2005/8/layout/hierarchy3"/>
    <dgm:cxn modelId="{0F4454DF-9F45-4E51-AD35-5A483E4E7151}" srcId="{A272E038-F81D-456F-B725-5EA1D7D97F4B}" destId="{E4A8392B-4FAE-4E58-83AE-B32A649B40BC}" srcOrd="1" destOrd="0" parTransId="{84CDDDAE-F093-495E-88F5-8D9FCD4274F9}" sibTransId="{994F2FDF-07CF-46F7-8990-94BC2C40603E}"/>
    <dgm:cxn modelId="{41CF5AE1-8CC8-4A50-9390-0CA84B4C4ACD}" type="presOf" srcId="{82530E5B-1473-4C27-9CAC-9247DFD9348C}" destId="{F957BA45-1FA7-4BF1-8CBC-CF77860972A2}" srcOrd="1" destOrd="0" presId="urn:microsoft.com/office/officeart/2005/8/layout/hierarchy3"/>
    <dgm:cxn modelId="{C8F290E8-FDB7-47D3-B5C1-332F9F8BBBFA}" srcId="{7371905B-8A98-4AD7-AAF5-759DB6CAF558}" destId="{B408C655-9B4B-468A-9871-75C08D6E2F97}" srcOrd="3" destOrd="0" parTransId="{D1D01601-FE97-4CB4-B56C-DE58E927FD07}" sibTransId="{418381D1-5F1B-4447-B11E-6E694FFF4731}"/>
    <dgm:cxn modelId="{14B9A3EB-AA5D-4EC7-8790-7C61D0453E4A}" type="presOf" srcId="{AA9DA600-163B-4E27-9BFA-3677BA4EBB76}" destId="{3A114AEE-810D-4063-B3DB-85527F2D32EF}" srcOrd="0" destOrd="0" presId="urn:microsoft.com/office/officeart/2005/8/layout/hierarchy3"/>
    <dgm:cxn modelId="{A3A03FEC-533A-4BEA-971C-EB3AA7CE3419}" type="presOf" srcId="{E71F38F2-CEB7-4F90-ABD6-BC0254A3B5FB}" destId="{84B779FB-A7E6-4FFB-B6E1-94B97E9DDBEE}" srcOrd="0" destOrd="0" presId="urn:microsoft.com/office/officeart/2005/8/layout/hierarchy3"/>
    <dgm:cxn modelId="{ACDC4DF9-1758-4BAD-8B0F-CA114726BA2A}" type="presOf" srcId="{A272E038-F81D-456F-B725-5EA1D7D97F4B}" destId="{321E826C-97EE-417F-A364-493E7066E713}" srcOrd="1" destOrd="0" presId="urn:microsoft.com/office/officeart/2005/8/layout/hierarchy3"/>
    <dgm:cxn modelId="{0D407833-7ED9-486B-BCBA-AB2279124BAB}" type="presParOf" srcId="{3A114AEE-810D-4063-B3DB-85527F2D32EF}" destId="{B2BB61E6-04E8-476E-BE74-D93C4394B4D4}" srcOrd="0" destOrd="0" presId="urn:microsoft.com/office/officeart/2005/8/layout/hierarchy3"/>
    <dgm:cxn modelId="{45449CF0-93AC-422C-854A-5147B1D245F8}" type="presParOf" srcId="{B2BB61E6-04E8-476E-BE74-D93C4394B4D4}" destId="{84F8AA00-D972-4B50-8D31-946FFB22F07B}" srcOrd="0" destOrd="0" presId="urn:microsoft.com/office/officeart/2005/8/layout/hierarchy3"/>
    <dgm:cxn modelId="{4EACCB2F-FE5E-4044-B0B1-13F5B48305B3}" type="presParOf" srcId="{84F8AA00-D972-4B50-8D31-946FFB22F07B}" destId="{9D5C4111-0088-4D9B-92BD-B2D690B3CA2C}" srcOrd="0" destOrd="0" presId="urn:microsoft.com/office/officeart/2005/8/layout/hierarchy3"/>
    <dgm:cxn modelId="{17C4FB2C-4C6E-4530-AC6D-E3C2D34D0085}" type="presParOf" srcId="{84F8AA00-D972-4B50-8D31-946FFB22F07B}" destId="{321E826C-97EE-417F-A364-493E7066E713}" srcOrd="1" destOrd="0" presId="urn:microsoft.com/office/officeart/2005/8/layout/hierarchy3"/>
    <dgm:cxn modelId="{CC2FB2D6-AABC-4194-B26A-652D52D287EA}" type="presParOf" srcId="{B2BB61E6-04E8-476E-BE74-D93C4394B4D4}" destId="{78E29021-CC26-4586-84FA-88A9AC279F4E}" srcOrd="1" destOrd="0" presId="urn:microsoft.com/office/officeart/2005/8/layout/hierarchy3"/>
    <dgm:cxn modelId="{5BCB66BB-97A4-4090-82D3-BA5CBB5B0863}" type="presParOf" srcId="{78E29021-CC26-4586-84FA-88A9AC279F4E}" destId="{41FA45D8-C13D-4855-A142-B12CC68A4209}" srcOrd="0" destOrd="0" presId="urn:microsoft.com/office/officeart/2005/8/layout/hierarchy3"/>
    <dgm:cxn modelId="{4263EC75-2B84-4DC8-93C4-182B0D77915C}" type="presParOf" srcId="{78E29021-CC26-4586-84FA-88A9AC279F4E}" destId="{84B779FB-A7E6-4FFB-B6E1-94B97E9DDBEE}" srcOrd="1" destOrd="0" presId="urn:microsoft.com/office/officeart/2005/8/layout/hierarchy3"/>
    <dgm:cxn modelId="{D5338F98-3C4E-482D-BDE9-1BF2C7D084A6}" type="presParOf" srcId="{78E29021-CC26-4586-84FA-88A9AC279F4E}" destId="{6B623CBE-247A-4619-9571-ACE807797465}" srcOrd="2" destOrd="0" presId="urn:microsoft.com/office/officeart/2005/8/layout/hierarchy3"/>
    <dgm:cxn modelId="{9ED6D466-78AF-467A-9307-103D797CB7AB}" type="presParOf" srcId="{78E29021-CC26-4586-84FA-88A9AC279F4E}" destId="{6A5C3872-D1CE-4C8E-99B2-E74885DE06DC}" srcOrd="3" destOrd="0" presId="urn:microsoft.com/office/officeart/2005/8/layout/hierarchy3"/>
    <dgm:cxn modelId="{84EE4063-92AE-459F-9CB9-2890B3635D8A}" type="presParOf" srcId="{78E29021-CC26-4586-84FA-88A9AC279F4E}" destId="{D01C9959-435C-42D8-B83C-14E66E8C460C}" srcOrd="4" destOrd="0" presId="urn:microsoft.com/office/officeart/2005/8/layout/hierarchy3"/>
    <dgm:cxn modelId="{48AD4136-4870-4826-B753-073A78B29D50}" type="presParOf" srcId="{78E29021-CC26-4586-84FA-88A9AC279F4E}" destId="{F8A938A1-4897-43E0-93CF-9DBB0D7BCE7D}" srcOrd="5" destOrd="0" presId="urn:microsoft.com/office/officeart/2005/8/layout/hierarchy3"/>
    <dgm:cxn modelId="{D2618B50-623A-4897-8017-5B3E5F8F0AA0}" type="presParOf" srcId="{78E29021-CC26-4586-84FA-88A9AC279F4E}" destId="{A703B622-7346-4AFD-8C47-80630482F2B5}" srcOrd="6" destOrd="0" presId="urn:microsoft.com/office/officeart/2005/8/layout/hierarchy3"/>
    <dgm:cxn modelId="{9B00B3BC-DCDD-4F21-919B-2A8218C5C619}" type="presParOf" srcId="{78E29021-CC26-4586-84FA-88A9AC279F4E}" destId="{65DDAE57-BCD3-43F5-B6AF-8420BC5F72C4}" srcOrd="7" destOrd="0" presId="urn:microsoft.com/office/officeart/2005/8/layout/hierarchy3"/>
    <dgm:cxn modelId="{E1E04815-BBBE-4D6E-B310-DC3E6A646F6D}" type="presParOf" srcId="{3A114AEE-810D-4063-B3DB-85527F2D32EF}" destId="{D7738F43-24D3-4EA2-B6E1-848B2120C4A0}" srcOrd="1" destOrd="0" presId="urn:microsoft.com/office/officeart/2005/8/layout/hierarchy3"/>
    <dgm:cxn modelId="{726DE524-F999-4A75-B262-E87406FEF002}" type="presParOf" srcId="{D7738F43-24D3-4EA2-B6E1-848B2120C4A0}" destId="{5D14EA45-74C2-4CE1-9991-29971E53125E}" srcOrd="0" destOrd="0" presId="urn:microsoft.com/office/officeart/2005/8/layout/hierarchy3"/>
    <dgm:cxn modelId="{E705FB63-6988-47B6-8B25-3C1EE8079AE0}" type="presParOf" srcId="{5D14EA45-74C2-4CE1-9991-29971E53125E}" destId="{C90CF7AE-8D99-41B6-B484-0DF678719F3E}" srcOrd="0" destOrd="0" presId="urn:microsoft.com/office/officeart/2005/8/layout/hierarchy3"/>
    <dgm:cxn modelId="{BB6FD58C-9B5F-4FEE-BAA6-53E04F7341EC}" type="presParOf" srcId="{5D14EA45-74C2-4CE1-9991-29971E53125E}" destId="{78DCDD01-CB38-42BF-8834-FFBBA1F41483}" srcOrd="1" destOrd="0" presId="urn:microsoft.com/office/officeart/2005/8/layout/hierarchy3"/>
    <dgm:cxn modelId="{6CA0D302-A0EA-4E95-A134-575B5A8A31D8}" type="presParOf" srcId="{D7738F43-24D3-4EA2-B6E1-848B2120C4A0}" destId="{4FDE8452-0D0C-48AB-99F6-1E415D933260}" srcOrd="1" destOrd="0" presId="urn:microsoft.com/office/officeart/2005/8/layout/hierarchy3"/>
    <dgm:cxn modelId="{E3ACEFF0-2FB6-46BE-9A68-299518BD3F77}" type="presParOf" srcId="{4FDE8452-0D0C-48AB-99F6-1E415D933260}" destId="{6A40391A-2173-4277-8781-F43F82DF2EEB}" srcOrd="0" destOrd="0" presId="urn:microsoft.com/office/officeart/2005/8/layout/hierarchy3"/>
    <dgm:cxn modelId="{3758DE56-7201-4C99-9DC5-DB53D87D3A55}" type="presParOf" srcId="{4FDE8452-0D0C-48AB-99F6-1E415D933260}" destId="{D77D6840-49AA-4AA1-AFE6-842C925CB0F3}" srcOrd="1" destOrd="0" presId="urn:microsoft.com/office/officeart/2005/8/layout/hierarchy3"/>
    <dgm:cxn modelId="{387F74DB-53A9-4AEF-95EA-24328022E382}" type="presParOf" srcId="{4FDE8452-0D0C-48AB-99F6-1E415D933260}" destId="{051461D8-DEA2-4822-8AA8-B3FD9E544239}" srcOrd="2" destOrd="0" presId="urn:microsoft.com/office/officeart/2005/8/layout/hierarchy3"/>
    <dgm:cxn modelId="{B1815E84-DB20-4786-BC79-9D49D58AE7CF}" type="presParOf" srcId="{4FDE8452-0D0C-48AB-99F6-1E415D933260}" destId="{D2671829-376F-457A-8B53-01B766058C07}" srcOrd="3" destOrd="0" presId="urn:microsoft.com/office/officeart/2005/8/layout/hierarchy3"/>
    <dgm:cxn modelId="{7890E3A0-6114-4E36-BD14-4B9172AB2FB8}" type="presParOf" srcId="{4FDE8452-0D0C-48AB-99F6-1E415D933260}" destId="{F5C3ECBD-1AC2-4988-A668-6668C06D7453}" srcOrd="4" destOrd="0" presId="urn:microsoft.com/office/officeart/2005/8/layout/hierarchy3"/>
    <dgm:cxn modelId="{7DFFD7AB-1774-4D84-A679-F5D39E387FC7}" type="presParOf" srcId="{4FDE8452-0D0C-48AB-99F6-1E415D933260}" destId="{CD12E003-9086-4F39-AB57-2B30CDD7B882}" srcOrd="5" destOrd="0" presId="urn:microsoft.com/office/officeart/2005/8/layout/hierarchy3"/>
    <dgm:cxn modelId="{8D11DE2B-7F97-483D-927C-5C6697360334}" type="presParOf" srcId="{4FDE8452-0D0C-48AB-99F6-1E415D933260}" destId="{479E76C7-C008-4932-AD3A-C3BFC9FDE1DA}" srcOrd="6" destOrd="0" presId="urn:microsoft.com/office/officeart/2005/8/layout/hierarchy3"/>
    <dgm:cxn modelId="{D3CC7D40-82EC-4113-80B2-4B034C863788}" type="presParOf" srcId="{4FDE8452-0D0C-48AB-99F6-1E415D933260}" destId="{6926F0A0-6DEB-4F93-841B-CEC931731949}" srcOrd="7" destOrd="0" presId="urn:microsoft.com/office/officeart/2005/8/layout/hierarchy3"/>
    <dgm:cxn modelId="{E3995AE1-1D33-4691-85D6-A04752A9979E}" type="presParOf" srcId="{3A114AEE-810D-4063-B3DB-85527F2D32EF}" destId="{805CCBF0-43F6-41D1-8560-5539756C1B76}" srcOrd="2" destOrd="0" presId="urn:microsoft.com/office/officeart/2005/8/layout/hierarchy3"/>
    <dgm:cxn modelId="{75715578-C4DF-4DD7-BCF2-CED2440EA22A}" type="presParOf" srcId="{805CCBF0-43F6-41D1-8560-5539756C1B76}" destId="{114AC638-C11D-4D07-AA07-8BF801609982}" srcOrd="0" destOrd="0" presId="urn:microsoft.com/office/officeart/2005/8/layout/hierarchy3"/>
    <dgm:cxn modelId="{FFCC0B12-7E86-4D67-A7A2-CA5A7E9A56EE}" type="presParOf" srcId="{114AC638-C11D-4D07-AA07-8BF801609982}" destId="{EBBA9B61-2A2D-421C-9246-D2ABF7750973}" srcOrd="0" destOrd="0" presId="urn:microsoft.com/office/officeart/2005/8/layout/hierarchy3"/>
    <dgm:cxn modelId="{2A9EED65-2006-4CB2-B19D-DAF83D125E51}" type="presParOf" srcId="{114AC638-C11D-4D07-AA07-8BF801609982}" destId="{F957BA45-1FA7-4BF1-8CBC-CF77860972A2}" srcOrd="1" destOrd="0" presId="urn:microsoft.com/office/officeart/2005/8/layout/hierarchy3"/>
    <dgm:cxn modelId="{827A6F01-616E-44BE-9E62-81F3262EAEF1}" type="presParOf" srcId="{805CCBF0-43F6-41D1-8560-5539756C1B76}" destId="{DFD06C8F-81D1-4919-B5AD-EC80135CFEA5}" srcOrd="1" destOrd="0" presId="urn:microsoft.com/office/officeart/2005/8/layout/hierarchy3"/>
    <dgm:cxn modelId="{6A3936FB-C892-42B5-82E0-3B84900A7AE2}" type="presParOf" srcId="{DFD06C8F-81D1-4919-B5AD-EC80135CFEA5}" destId="{306C4121-7EA0-4C1E-A74D-67F938494881}" srcOrd="0" destOrd="0" presId="urn:microsoft.com/office/officeart/2005/8/layout/hierarchy3"/>
    <dgm:cxn modelId="{E7868945-4A8E-4D81-9474-82ADB5E838AA}" type="presParOf" srcId="{DFD06C8F-81D1-4919-B5AD-EC80135CFEA5}" destId="{A271FD0B-7586-4E9D-94CB-EED1414999B0}" srcOrd="1" destOrd="0" presId="urn:microsoft.com/office/officeart/2005/8/layout/hierarchy3"/>
    <dgm:cxn modelId="{286664DB-BFF2-415F-BBA2-03809C0F43DC}" type="presParOf" srcId="{DFD06C8F-81D1-4919-B5AD-EC80135CFEA5}" destId="{0ECBD22B-2640-40A4-8F83-AC9ED78FBEED}" srcOrd="2" destOrd="0" presId="urn:microsoft.com/office/officeart/2005/8/layout/hierarchy3"/>
    <dgm:cxn modelId="{48980FDC-0D95-44DF-8E4F-FFB0A7795673}" type="presParOf" srcId="{DFD06C8F-81D1-4919-B5AD-EC80135CFEA5}" destId="{CE2054CC-8F28-4529-A440-FCA091AD51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9641DC-4384-486F-A346-2189CC26238E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736AC0BB-13AA-42F8-A7B8-B7D01A6DB3A5}">
      <dgm:prSet phldrT="[Tekst]"/>
      <dgm:spPr/>
      <dgm:t>
        <a:bodyPr/>
        <a:lstStyle/>
        <a:p>
          <a:r>
            <a:rPr lang="nl-NL" dirty="0" err="1"/>
            <a:t>Mysql</a:t>
          </a:r>
          <a:endParaRPr lang="nl-NL" dirty="0"/>
        </a:p>
      </dgm:t>
    </dgm:pt>
    <dgm:pt modelId="{3C0A71D0-3F4F-4F14-9D4B-52F7459A8388}" type="parTrans" cxnId="{41890D79-0372-4F51-9E68-407A62B569BF}">
      <dgm:prSet/>
      <dgm:spPr/>
      <dgm:t>
        <a:bodyPr/>
        <a:lstStyle/>
        <a:p>
          <a:endParaRPr lang="nl-NL"/>
        </a:p>
      </dgm:t>
    </dgm:pt>
    <dgm:pt modelId="{106CAAF1-12B6-4AA7-AE5C-CF83091246A2}" type="sibTrans" cxnId="{41890D79-0372-4F51-9E68-407A62B569BF}">
      <dgm:prSet/>
      <dgm:spPr/>
      <dgm:t>
        <a:bodyPr/>
        <a:lstStyle/>
        <a:p>
          <a:endParaRPr lang="nl-NL"/>
        </a:p>
      </dgm:t>
    </dgm:pt>
    <dgm:pt modelId="{2FA3A12B-B86A-4F0C-9382-7BB0E6913D25}">
      <dgm:prSet phldrT="[Tekst]"/>
      <dgm:spPr/>
      <dgm:t>
        <a:bodyPr/>
        <a:lstStyle/>
        <a:p>
          <a:r>
            <a:rPr lang="nl-NL" dirty="0"/>
            <a:t>SQL Server</a:t>
          </a:r>
        </a:p>
      </dgm:t>
    </dgm:pt>
    <dgm:pt modelId="{4D2F466F-FE78-40C4-9D1B-B4BE4B81B7AF}" type="parTrans" cxnId="{1EE84BE0-1973-4DA9-BC9B-030B8B3D9941}">
      <dgm:prSet/>
      <dgm:spPr/>
      <dgm:t>
        <a:bodyPr/>
        <a:lstStyle/>
        <a:p>
          <a:endParaRPr lang="nl-NL"/>
        </a:p>
      </dgm:t>
    </dgm:pt>
    <dgm:pt modelId="{92FC9A74-E3E3-4172-8763-0919DF3D648D}" type="sibTrans" cxnId="{1EE84BE0-1973-4DA9-BC9B-030B8B3D9941}">
      <dgm:prSet/>
      <dgm:spPr/>
      <dgm:t>
        <a:bodyPr/>
        <a:lstStyle/>
        <a:p>
          <a:endParaRPr lang="nl-NL"/>
        </a:p>
      </dgm:t>
    </dgm:pt>
    <dgm:pt modelId="{3ABDE331-C3D7-4E66-882C-4F6934874C7E}">
      <dgm:prSet phldrT="[Tekst]"/>
      <dgm:spPr/>
      <dgm:t>
        <a:bodyPr/>
        <a:lstStyle/>
        <a:p>
          <a:r>
            <a:rPr lang="nl-NL" dirty="0" err="1"/>
            <a:t>SQLite</a:t>
          </a:r>
          <a:endParaRPr lang="nl-NL" dirty="0"/>
        </a:p>
      </dgm:t>
    </dgm:pt>
    <dgm:pt modelId="{B4F35A56-8FEF-40B5-9942-3695CDD4CB00}" type="parTrans" cxnId="{EE95A5DF-8BB8-4323-BC2C-865D0BBFFFA1}">
      <dgm:prSet/>
      <dgm:spPr/>
      <dgm:t>
        <a:bodyPr/>
        <a:lstStyle/>
        <a:p>
          <a:endParaRPr lang="nl-NL"/>
        </a:p>
      </dgm:t>
    </dgm:pt>
    <dgm:pt modelId="{4716A647-CDF1-44DD-B24F-6BDE3C219CCA}" type="sibTrans" cxnId="{EE95A5DF-8BB8-4323-BC2C-865D0BBFFFA1}">
      <dgm:prSet/>
      <dgm:spPr/>
      <dgm:t>
        <a:bodyPr/>
        <a:lstStyle/>
        <a:p>
          <a:endParaRPr lang="nl-NL"/>
        </a:p>
      </dgm:t>
    </dgm:pt>
    <dgm:pt modelId="{CE57493B-D4FD-49F2-8029-1CBA4842CBB1}">
      <dgm:prSet phldrT="[Tekst]"/>
      <dgm:spPr/>
      <dgm:t>
        <a:bodyPr/>
        <a:lstStyle/>
        <a:p>
          <a:r>
            <a:rPr lang="nl-NL" dirty="0" err="1"/>
            <a:t>PostgreSQL</a:t>
          </a:r>
          <a:endParaRPr lang="nl-NL" dirty="0"/>
        </a:p>
      </dgm:t>
    </dgm:pt>
    <dgm:pt modelId="{41E53DFF-255A-4CC5-AAF2-AC36F58A7C15}" type="parTrans" cxnId="{D82A2647-0685-400C-B04D-88F47C261DB0}">
      <dgm:prSet/>
      <dgm:spPr/>
      <dgm:t>
        <a:bodyPr/>
        <a:lstStyle/>
        <a:p>
          <a:endParaRPr lang="nl-NL"/>
        </a:p>
      </dgm:t>
    </dgm:pt>
    <dgm:pt modelId="{2D11CA02-467C-48BD-84AA-A6C13D517271}" type="sibTrans" cxnId="{D82A2647-0685-400C-B04D-88F47C261DB0}">
      <dgm:prSet/>
      <dgm:spPr/>
      <dgm:t>
        <a:bodyPr/>
        <a:lstStyle/>
        <a:p>
          <a:endParaRPr lang="nl-NL"/>
        </a:p>
      </dgm:t>
    </dgm:pt>
    <dgm:pt modelId="{C92C65F5-EA8B-45BF-B1CA-89D8BCD44526}" type="pres">
      <dgm:prSet presAssocID="{FB9641DC-4384-486F-A346-2189CC26238E}" presName="Name0" presStyleCnt="0">
        <dgm:presLayoutVars>
          <dgm:dir/>
          <dgm:resizeHandles val="exact"/>
        </dgm:presLayoutVars>
      </dgm:prSet>
      <dgm:spPr/>
    </dgm:pt>
    <dgm:pt modelId="{7B3A6FDD-2E09-42B4-8ADD-C0E0B06E263F}" type="pres">
      <dgm:prSet presAssocID="{FB9641DC-4384-486F-A346-2189CC26238E}" presName="bkgdShp" presStyleLbl="alignAccFollowNode1" presStyleIdx="0" presStyleCnt="1"/>
      <dgm:spPr/>
    </dgm:pt>
    <dgm:pt modelId="{248509CE-D4B7-4C3B-916D-0E5DB3383F11}" type="pres">
      <dgm:prSet presAssocID="{FB9641DC-4384-486F-A346-2189CC26238E}" presName="linComp" presStyleCnt="0"/>
      <dgm:spPr/>
    </dgm:pt>
    <dgm:pt modelId="{526EF347-8143-4D3C-91E0-7BFF430D5B76}" type="pres">
      <dgm:prSet presAssocID="{736AC0BB-13AA-42F8-A7B8-B7D01A6DB3A5}" presName="compNode" presStyleCnt="0"/>
      <dgm:spPr/>
    </dgm:pt>
    <dgm:pt modelId="{0BDC3A32-100E-40BD-A9F8-E9D904592109}" type="pres">
      <dgm:prSet presAssocID="{736AC0BB-13AA-42F8-A7B8-B7D01A6DB3A5}" presName="node" presStyleLbl="node1" presStyleIdx="0" presStyleCnt="4">
        <dgm:presLayoutVars>
          <dgm:bulletEnabled val="1"/>
        </dgm:presLayoutVars>
      </dgm:prSet>
      <dgm:spPr/>
    </dgm:pt>
    <dgm:pt modelId="{BD99801A-60CD-41E7-94D2-6288B6772A69}" type="pres">
      <dgm:prSet presAssocID="{736AC0BB-13AA-42F8-A7B8-B7D01A6DB3A5}" presName="invisiNode" presStyleLbl="node1" presStyleIdx="0" presStyleCnt="4"/>
      <dgm:spPr/>
    </dgm:pt>
    <dgm:pt modelId="{19BD9531-6DB0-493A-9C17-56A0E9B4A6C9}" type="pres">
      <dgm:prSet presAssocID="{736AC0BB-13AA-42F8-A7B8-B7D01A6DB3A5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E42AAF07-0D26-415A-B138-E3484D577E09}" type="pres">
      <dgm:prSet presAssocID="{106CAAF1-12B6-4AA7-AE5C-CF83091246A2}" presName="sibTrans" presStyleLbl="sibTrans2D1" presStyleIdx="0" presStyleCnt="0"/>
      <dgm:spPr/>
    </dgm:pt>
    <dgm:pt modelId="{5604BA7D-B53F-4A15-976C-E7D6F3394285}" type="pres">
      <dgm:prSet presAssocID="{2FA3A12B-B86A-4F0C-9382-7BB0E6913D25}" presName="compNode" presStyleCnt="0"/>
      <dgm:spPr/>
    </dgm:pt>
    <dgm:pt modelId="{950F0BB9-7388-4C63-9F41-D6624090F74D}" type="pres">
      <dgm:prSet presAssocID="{2FA3A12B-B86A-4F0C-9382-7BB0E6913D25}" presName="node" presStyleLbl="node1" presStyleIdx="1" presStyleCnt="4">
        <dgm:presLayoutVars>
          <dgm:bulletEnabled val="1"/>
        </dgm:presLayoutVars>
      </dgm:prSet>
      <dgm:spPr/>
    </dgm:pt>
    <dgm:pt modelId="{A4298DE4-63E3-47E5-B715-11A2C9C7C65E}" type="pres">
      <dgm:prSet presAssocID="{2FA3A12B-B86A-4F0C-9382-7BB0E6913D25}" presName="invisiNode" presStyleLbl="node1" presStyleIdx="1" presStyleCnt="4"/>
      <dgm:spPr/>
    </dgm:pt>
    <dgm:pt modelId="{05E77D32-4ECC-4542-950C-D0DD7B26BC9A}" type="pres">
      <dgm:prSet presAssocID="{2FA3A12B-B86A-4F0C-9382-7BB0E6913D25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37906200-7752-4CE7-BE34-2F33FA5C3BA6}" type="pres">
      <dgm:prSet presAssocID="{92FC9A74-E3E3-4172-8763-0919DF3D648D}" presName="sibTrans" presStyleLbl="sibTrans2D1" presStyleIdx="0" presStyleCnt="0"/>
      <dgm:spPr/>
    </dgm:pt>
    <dgm:pt modelId="{4A8EFE53-56AE-4E79-8D9E-C151F5FB83C0}" type="pres">
      <dgm:prSet presAssocID="{3ABDE331-C3D7-4E66-882C-4F6934874C7E}" presName="compNode" presStyleCnt="0"/>
      <dgm:spPr/>
    </dgm:pt>
    <dgm:pt modelId="{89D2A5FF-231F-4B99-84A5-22FEEC0CB36C}" type="pres">
      <dgm:prSet presAssocID="{3ABDE331-C3D7-4E66-882C-4F6934874C7E}" presName="node" presStyleLbl="node1" presStyleIdx="2" presStyleCnt="4">
        <dgm:presLayoutVars>
          <dgm:bulletEnabled val="1"/>
        </dgm:presLayoutVars>
      </dgm:prSet>
      <dgm:spPr/>
    </dgm:pt>
    <dgm:pt modelId="{145A81A0-B82B-4030-8031-3382C386DEFE}" type="pres">
      <dgm:prSet presAssocID="{3ABDE331-C3D7-4E66-882C-4F6934874C7E}" presName="invisiNode" presStyleLbl="node1" presStyleIdx="2" presStyleCnt="4"/>
      <dgm:spPr/>
    </dgm:pt>
    <dgm:pt modelId="{5294B900-2122-4C07-9EF8-1B8F1620C0C6}" type="pres">
      <dgm:prSet presAssocID="{3ABDE331-C3D7-4E66-882C-4F6934874C7E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A9249496-F033-402C-9FB0-7468BC613020}" type="pres">
      <dgm:prSet presAssocID="{4716A647-CDF1-44DD-B24F-6BDE3C219CCA}" presName="sibTrans" presStyleLbl="sibTrans2D1" presStyleIdx="0" presStyleCnt="0"/>
      <dgm:spPr/>
    </dgm:pt>
    <dgm:pt modelId="{3E96CD70-B4F4-4A5E-B5E0-DE1BEB88E21F}" type="pres">
      <dgm:prSet presAssocID="{CE57493B-D4FD-49F2-8029-1CBA4842CBB1}" presName="compNode" presStyleCnt="0"/>
      <dgm:spPr/>
    </dgm:pt>
    <dgm:pt modelId="{8EEC83BD-0C4F-445F-87B2-46509DBDB24F}" type="pres">
      <dgm:prSet presAssocID="{CE57493B-D4FD-49F2-8029-1CBA4842CBB1}" presName="node" presStyleLbl="node1" presStyleIdx="3" presStyleCnt="4">
        <dgm:presLayoutVars>
          <dgm:bulletEnabled val="1"/>
        </dgm:presLayoutVars>
      </dgm:prSet>
      <dgm:spPr/>
    </dgm:pt>
    <dgm:pt modelId="{17F6CDFD-A07A-4496-9D87-199EC37122EA}" type="pres">
      <dgm:prSet presAssocID="{CE57493B-D4FD-49F2-8029-1CBA4842CBB1}" presName="invisiNode" presStyleLbl="node1" presStyleIdx="3" presStyleCnt="4"/>
      <dgm:spPr/>
    </dgm:pt>
    <dgm:pt modelId="{6EE49B66-0469-419B-A7C6-DBB2AF458120}" type="pres">
      <dgm:prSet presAssocID="{CE57493B-D4FD-49F2-8029-1CBA4842CBB1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2A632A61-0AC3-4C40-8DB5-39B1C8157E51}" type="presOf" srcId="{3ABDE331-C3D7-4E66-882C-4F6934874C7E}" destId="{89D2A5FF-231F-4B99-84A5-22FEEC0CB36C}" srcOrd="0" destOrd="0" presId="urn:microsoft.com/office/officeart/2005/8/layout/pList2"/>
    <dgm:cxn modelId="{D82A2647-0685-400C-B04D-88F47C261DB0}" srcId="{FB9641DC-4384-486F-A346-2189CC26238E}" destId="{CE57493B-D4FD-49F2-8029-1CBA4842CBB1}" srcOrd="3" destOrd="0" parTransId="{41E53DFF-255A-4CC5-AAF2-AC36F58A7C15}" sibTransId="{2D11CA02-467C-48BD-84AA-A6C13D517271}"/>
    <dgm:cxn modelId="{180A8448-9F50-41D0-9260-F0A3F783FE50}" type="presOf" srcId="{2FA3A12B-B86A-4F0C-9382-7BB0E6913D25}" destId="{950F0BB9-7388-4C63-9F41-D6624090F74D}" srcOrd="0" destOrd="0" presId="urn:microsoft.com/office/officeart/2005/8/layout/pList2"/>
    <dgm:cxn modelId="{10AF3E4A-2B40-4A13-BA04-573D1C5F41EC}" type="presOf" srcId="{92FC9A74-E3E3-4172-8763-0919DF3D648D}" destId="{37906200-7752-4CE7-BE34-2F33FA5C3BA6}" srcOrd="0" destOrd="0" presId="urn:microsoft.com/office/officeart/2005/8/layout/pList2"/>
    <dgm:cxn modelId="{41890D79-0372-4F51-9E68-407A62B569BF}" srcId="{FB9641DC-4384-486F-A346-2189CC26238E}" destId="{736AC0BB-13AA-42F8-A7B8-B7D01A6DB3A5}" srcOrd="0" destOrd="0" parTransId="{3C0A71D0-3F4F-4F14-9D4B-52F7459A8388}" sibTransId="{106CAAF1-12B6-4AA7-AE5C-CF83091246A2}"/>
    <dgm:cxn modelId="{DEDEBA84-1097-4336-AB09-7540C9138A11}" type="presOf" srcId="{4716A647-CDF1-44DD-B24F-6BDE3C219CCA}" destId="{A9249496-F033-402C-9FB0-7468BC613020}" srcOrd="0" destOrd="0" presId="urn:microsoft.com/office/officeart/2005/8/layout/pList2"/>
    <dgm:cxn modelId="{1C41A298-8459-4373-ABE2-FDB401A4A707}" type="presOf" srcId="{106CAAF1-12B6-4AA7-AE5C-CF83091246A2}" destId="{E42AAF07-0D26-415A-B138-E3484D577E09}" srcOrd="0" destOrd="0" presId="urn:microsoft.com/office/officeart/2005/8/layout/pList2"/>
    <dgm:cxn modelId="{26D18BA1-7D82-4B0D-BC8F-C5DE1A72F632}" type="presOf" srcId="{FB9641DC-4384-486F-A346-2189CC26238E}" destId="{C92C65F5-EA8B-45BF-B1CA-89D8BCD44526}" srcOrd="0" destOrd="0" presId="urn:microsoft.com/office/officeart/2005/8/layout/pList2"/>
    <dgm:cxn modelId="{D12597CA-7519-4ABF-A378-DCFE2BD6D1CB}" type="presOf" srcId="{736AC0BB-13AA-42F8-A7B8-B7D01A6DB3A5}" destId="{0BDC3A32-100E-40BD-A9F8-E9D904592109}" srcOrd="0" destOrd="0" presId="urn:microsoft.com/office/officeart/2005/8/layout/pList2"/>
    <dgm:cxn modelId="{EE95A5DF-8BB8-4323-BC2C-865D0BBFFFA1}" srcId="{FB9641DC-4384-486F-A346-2189CC26238E}" destId="{3ABDE331-C3D7-4E66-882C-4F6934874C7E}" srcOrd="2" destOrd="0" parTransId="{B4F35A56-8FEF-40B5-9942-3695CDD4CB00}" sibTransId="{4716A647-CDF1-44DD-B24F-6BDE3C219CCA}"/>
    <dgm:cxn modelId="{1EE84BE0-1973-4DA9-BC9B-030B8B3D9941}" srcId="{FB9641DC-4384-486F-A346-2189CC26238E}" destId="{2FA3A12B-B86A-4F0C-9382-7BB0E6913D25}" srcOrd="1" destOrd="0" parTransId="{4D2F466F-FE78-40C4-9D1B-B4BE4B81B7AF}" sibTransId="{92FC9A74-E3E3-4172-8763-0919DF3D648D}"/>
    <dgm:cxn modelId="{EC444DE0-3E50-45BC-830E-96FFE2D2281B}" type="presOf" srcId="{CE57493B-D4FD-49F2-8029-1CBA4842CBB1}" destId="{8EEC83BD-0C4F-445F-87B2-46509DBDB24F}" srcOrd="0" destOrd="0" presId="urn:microsoft.com/office/officeart/2005/8/layout/pList2"/>
    <dgm:cxn modelId="{A0BA5BCC-2F9F-4A1C-9B6A-286A39FE4E94}" type="presParOf" srcId="{C92C65F5-EA8B-45BF-B1CA-89D8BCD44526}" destId="{7B3A6FDD-2E09-42B4-8ADD-C0E0B06E263F}" srcOrd="0" destOrd="0" presId="urn:microsoft.com/office/officeart/2005/8/layout/pList2"/>
    <dgm:cxn modelId="{25DFB23A-CAC9-454D-BB18-F0EAD67CE427}" type="presParOf" srcId="{C92C65F5-EA8B-45BF-B1CA-89D8BCD44526}" destId="{248509CE-D4B7-4C3B-916D-0E5DB3383F11}" srcOrd="1" destOrd="0" presId="urn:microsoft.com/office/officeart/2005/8/layout/pList2"/>
    <dgm:cxn modelId="{FCDBFCAA-D1D7-43BD-907D-E4699CF5F60D}" type="presParOf" srcId="{248509CE-D4B7-4C3B-916D-0E5DB3383F11}" destId="{526EF347-8143-4D3C-91E0-7BFF430D5B76}" srcOrd="0" destOrd="0" presId="urn:microsoft.com/office/officeart/2005/8/layout/pList2"/>
    <dgm:cxn modelId="{DC6866B9-5FC4-4BEA-91B5-8FEF4BF03D0A}" type="presParOf" srcId="{526EF347-8143-4D3C-91E0-7BFF430D5B76}" destId="{0BDC3A32-100E-40BD-A9F8-E9D904592109}" srcOrd="0" destOrd="0" presId="urn:microsoft.com/office/officeart/2005/8/layout/pList2"/>
    <dgm:cxn modelId="{9C6A7482-2C36-4D28-B5DC-35104F369C37}" type="presParOf" srcId="{526EF347-8143-4D3C-91E0-7BFF430D5B76}" destId="{BD99801A-60CD-41E7-94D2-6288B6772A69}" srcOrd="1" destOrd="0" presId="urn:microsoft.com/office/officeart/2005/8/layout/pList2"/>
    <dgm:cxn modelId="{C5865586-5585-4397-BE43-380C21234CB7}" type="presParOf" srcId="{526EF347-8143-4D3C-91E0-7BFF430D5B76}" destId="{19BD9531-6DB0-493A-9C17-56A0E9B4A6C9}" srcOrd="2" destOrd="0" presId="urn:microsoft.com/office/officeart/2005/8/layout/pList2"/>
    <dgm:cxn modelId="{D7B7BC27-0219-415F-A9AE-BCBABFFBA8C1}" type="presParOf" srcId="{248509CE-D4B7-4C3B-916D-0E5DB3383F11}" destId="{E42AAF07-0D26-415A-B138-E3484D577E09}" srcOrd="1" destOrd="0" presId="urn:microsoft.com/office/officeart/2005/8/layout/pList2"/>
    <dgm:cxn modelId="{ECE3BA70-C85A-46D7-9CC8-FEACA6103E41}" type="presParOf" srcId="{248509CE-D4B7-4C3B-916D-0E5DB3383F11}" destId="{5604BA7D-B53F-4A15-976C-E7D6F3394285}" srcOrd="2" destOrd="0" presId="urn:microsoft.com/office/officeart/2005/8/layout/pList2"/>
    <dgm:cxn modelId="{BF51BAA0-E444-4B37-984A-1E84204D2942}" type="presParOf" srcId="{5604BA7D-B53F-4A15-976C-E7D6F3394285}" destId="{950F0BB9-7388-4C63-9F41-D6624090F74D}" srcOrd="0" destOrd="0" presId="urn:microsoft.com/office/officeart/2005/8/layout/pList2"/>
    <dgm:cxn modelId="{086780E4-D0CC-46E2-8ED4-ECA4D67C40BD}" type="presParOf" srcId="{5604BA7D-B53F-4A15-976C-E7D6F3394285}" destId="{A4298DE4-63E3-47E5-B715-11A2C9C7C65E}" srcOrd="1" destOrd="0" presId="urn:microsoft.com/office/officeart/2005/8/layout/pList2"/>
    <dgm:cxn modelId="{D57374C9-C80D-4091-82E2-28150CBECE80}" type="presParOf" srcId="{5604BA7D-B53F-4A15-976C-E7D6F3394285}" destId="{05E77D32-4ECC-4542-950C-D0DD7B26BC9A}" srcOrd="2" destOrd="0" presId="urn:microsoft.com/office/officeart/2005/8/layout/pList2"/>
    <dgm:cxn modelId="{53F5B17E-BDD1-4472-B262-0BDE9F0A78D0}" type="presParOf" srcId="{248509CE-D4B7-4C3B-916D-0E5DB3383F11}" destId="{37906200-7752-4CE7-BE34-2F33FA5C3BA6}" srcOrd="3" destOrd="0" presId="urn:microsoft.com/office/officeart/2005/8/layout/pList2"/>
    <dgm:cxn modelId="{A25CE6CA-F6EB-4372-A44F-92D83084BC24}" type="presParOf" srcId="{248509CE-D4B7-4C3B-916D-0E5DB3383F11}" destId="{4A8EFE53-56AE-4E79-8D9E-C151F5FB83C0}" srcOrd="4" destOrd="0" presId="urn:microsoft.com/office/officeart/2005/8/layout/pList2"/>
    <dgm:cxn modelId="{B738102B-9FFE-4768-987D-BCA41D12511C}" type="presParOf" srcId="{4A8EFE53-56AE-4E79-8D9E-C151F5FB83C0}" destId="{89D2A5FF-231F-4B99-84A5-22FEEC0CB36C}" srcOrd="0" destOrd="0" presId="urn:microsoft.com/office/officeart/2005/8/layout/pList2"/>
    <dgm:cxn modelId="{5C09A487-4610-44E8-ADEA-DBCEEEC76081}" type="presParOf" srcId="{4A8EFE53-56AE-4E79-8D9E-C151F5FB83C0}" destId="{145A81A0-B82B-4030-8031-3382C386DEFE}" srcOrd="1" destOrd="0" presId="urn:microsoft.com/office/officeart/2005/8/layout/pList2"/>
    <dgm:cxn modelId="{C568BDDE-2152-4B77-9AF7-4AE522F12CB5}" type="presParOf" srcId="{4A8EFE53-56AE-4E79-8D9E-C151F5FB83C0}" destId="{5294B900-2122-4C07-9EF8-1B8F1620C0C6}" srcOrd="2" destOrd="0" presId="urn:microsoft.com/office/officeart/2005/8/layout/pList2"/>
    <dgm:cxn modelId="{CBCDFB45-B0BC-47EF-8AD5-329141C9219F}" type="presParOf" srcId="{248509CE-D4B7-4C3B-916D-0E5DB3383F11}" destId="{A9249496-F033-402C-9FB0-7468BC613020}" srcOrd="5" destOrd="0" presId="urn:microsoft.com/office/officeart/2005/8/layout/pList2"/>
    <dgm:cxn modelId="{94CE8D6C-CE71-4D17-9D6C-C55FB5D86C70}" type="presParOf" srcId="{248509CE-D4B7-4C3B-916D-0E5DB3383F11}" destId="{3E96CD70-B4F4-4A5E-B5E0-DE1BEB88E21F}" srcOrd="6" destOrd="0" presId="urn:microsoft.com/office/officeart/2005/8/layout/pList2"/>
    <dgm:cxn modelId="{421177D5-4FBC-4945-A797-7A930A4896D3}" type="presParOf" srcId="{3E96CD70-B4F4-4A5E-B5E0-DE1BEB88E21F}" destId="{8EEC83BD-0C4F-445F-87B2-46509DBDB24F}" srcOrd="0" destOrd="0" presId="urn:microsoft.com/office/officeart/2005/8/layout/pList2"/>
    <dgm:cxn modelId="{6D79AA7B-58C5-49FD-867A-31B3AAE879F1}" type="presParOf" srcId="{3E96CD70-B4F4-4A5E-B5E0-DE1BEB88E21F}" destId="{17F6CDFD-A07A-4496-9D87-199EC37122EA}" srcOrd="1" destOrd="0" presId="urn:microsoft.com/office/officeart/2005/8/layout/pList2"/>
    <dgm:cxn modelId="{C516B9AD-32A8-400D-97DB-F17A4E2008D1}" type="presParOf" srcId="{3E96CD70-B4F4-4A5E-B5E0-DE1BEB88E21F}" destId="{6EE49B66-0469-419B-A7C6-DBB2AF45812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E36AC-C712-4B8B-BF0F-AC8E00BD03FE}">
      <dsp:nvSpPr>
        <dsp:cNvPr id="0" name=""/>
        <dsp:cNvSpPr/>
      </dsp:nvSpPr>
      <dsp:spPr>
        <a:xfrm>
          <a:off x="4123153" y="1109923"/>
          <a:ext cx="2682691" cy="46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95"/>
              </a:lnTo>
              <a:lnTo>
                <a:pt x="2682691" y="232795"/>
              </a:lnTo>
              <a:lnTo>
                <a:pt x="2682691" y="465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00F1A-E5E4-46C3-A127-70AD1CB6BE46}">
      <dsp:nvSpPr>
        <dsp:cNvPr id="0" name=""/>
        <dsp:cNvSpPr/>
      </dsp:nvSpPr>
      <dsp:spPr>
        <a:xfrm>
          <a:off x="3236312" y="2684065"/>
          <a:ext cx="332565" cy="1019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866"/>
              </a:lnTo>
              <a:lnTo>
                <a:pt x="332565" y="1019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9506-0F44-4A4C-AB93-706432B0D796}">
      <dsp:nvSpPr>
        <dsp:cNvPr id="0" name=""/>
        <dsp:cNvSpPr/>
      </dsp:nvSpPr>
      <dsp:spPr>
        <a:xfrm>
          <a:off x="4077433" y="1109923"/>
          <a:ext cx="91440" cy="465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5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404C-0A8D-4407-8F94-C3CE79AE0DDF}">
      <dsp:nvSpPr>
        <dsp:cNvPr id="0" name=""/>
        <dsp:cNvSpPr/>
      </dsp:nvSpPr>
      <dsp:spPr>
        <a:xfrm>
          <a:off x="553620" y="2684065"/>
          <a:ext cx="332565" cy="1019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866"/>
              </a:lnTo>
              <a:lnTo>
                <a:pt x="332565" y="1019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0A820-DF8B-4A08-A5C4-F40A93E58FA8}">
      <dsp:nvSpPr>
        <dsp:cNvPr id="0" name=""/>
        <dsp:cNvSpPr/>
      </dsp:nvSpPr>
      <dsp:spPr>
        <a:xfrm>
          <a:off x="1440461" y="1109923"/>
          <a:ext cx="2682691" cy="465591"/>
        </a:xfrm>
        <a:custGeom>
          <a:avLst/>
          <a:gdLst/>
          <a:ahLst/>
          <a:cxnLst/>
          <a:rect l="0" t="0" r="0" b="0"/>
          <a:pathLst>
            <a:path>
              <a:moveTo>
                <a:pt x="2682691" y="0"/>
              </a:moveTo>
              <a:lnTo>
                <a:pt x="2682691" y="232795"/>
              </a:lnTo>
              <a:lnTo>
                <a:pt x="0" y="232795"/>
              </a:lnTo>
              <a:lnTo>
                <a:pt x="0" y="465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3A61F-4DAA-4F05-8FD7-158687304BE5}">
      <dsp:nvSpPr>
        <dsp:cNvPr id="0" name=""/>
        <dsp:cNvSpPr/>
      </dsp:nvSpPr>
      <dsp:spPr>
        <a:xfrm>
          <a:off x="3014602" y="1373"/>
          <a:ext cx="2217100" cy="110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 dirty="0"/>
            <a:t>Login</a:t>
          </a:r>
        </a:p>
      </dsp:txBody>
      <dsp:txXfrm>
        <a:off x="3014602" y="1373"/>
        <a:ext cx="2217100" cy="1108550"/>
      </dsp:txXfrm>
    </dsp:sp>
    <dsp:sp modelId="{DA506C74-A524-41B6-8A97-08D2AC21D8A6}">
      <dsp:nvSpPr>
        <dsp:cNvPr id="0" name=""/>
        <dsp:cNvSpPr/>
      </dsp:nvSpPr>
      <dsp:spPr>
        <a:xfrm>
          <a:off x="331910" y="1575514"/>
          <a:ext cx="2217100" cy="110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 dirty="0"/>
            <a:t>Voorstellen bekijken</a:t>
          </a:r>
        </a:p>
      </dsp:txBody>
      <dsp:txXfrm>
        <a:off x="331910" y="1575514"/>
        <a:ext cx="2217100" cy="1108550"/>
      </dsp:txXfrm>
    </dsp:sp>
    <dsp:sp modelId="{C116C545-E68A-43F9-9C63-168EF040D110}">
      <dsp:nvSpPr>
        <dsp:cNvPr id="0" name=""/>
        <dsp:cNvSpPr/>
      </dsp:nvSpPr>
      <dsp:spPr>
        <a:xfrm>
          <a:off x="886185" y="3149656"/>
          <a:ext cx="2217100" cy="1108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 dirty="0"/>
            <a:t>Reactie toevoegen</a:t>
          </a:r>
        </a:p>
      </dsp:txBody>
      <dsp:txXfrm>
        <a:off x="886185" y="3149656"/>
        <a:ext cx="2217100" cy="1108550"/>
      </dsp:txXfrm>
    </dsp:sp>
    <dsp:sp modelId="{36EFA041-32ED-4EC1-B10D-0A7019FCC406}">
      <dsp:nvSpPr>
        <dsp:cNvPr id="0" name=""/>
        <dsp:cNvSpPr/>
      </dsp:nvSpPr>
      <dsp:spPr>
        <a:xfrm>
          <a:off x="3014602" y="1575514"/>
          <a:ext cx="2217100" cy="110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 dirty="0"/>
            <a:t>Nieuw voorstel</a:t>
          </a:r>
        </a:p>
      </dsp:txBody>
      <dsp:txXfrm>
        <a:off x="3014602" y="1575514"/>
        <a:ext cx="2217100" cy="1108550"/>
      </dsp:txXfrm>
    </dsp:sp>
    <dsp:sp modelId="{8E0A11FA-9E03-4B08-A9A6-1C85670E965E}">
      <dsp:nvSpPr>
        <dsp:cNvPr id="0" name=""/>
        <dsp:cNvSpPr/>
      </dsp:nvSpPr>
      <dsp:spPr>
        <a:xfrm>
          <a:off x="3568877" y="3149656"/>
          <a:ext cx="2217100" cy="1108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 dirty="0"/>
            <a:t>Goed- of afkeuren</a:t>
          </a:r>
        </a:p>
      </dsp:txBody>
      <dsp:txXfrm>
        <a:off x="3568877" y="3149656"/>
        <a:ext cx="2217100" cy="1108550"/>
      </dsp:txXfrm>
    </dsp:sp>
    <dsp:sp modelId="{66F44CCB-4E86-4CBF-A0D9-79E9F3EE6678}">
      <dsp:nvSpPr>
        <dsp:cNvPr id="0" name=""/>
        <dsp:cNvSpPr/>
      </dsp:nvSpPr>
      <dsp:spPr>
        <a:xfrm>
          <a:off x="5697294" y="1575514"/>
          <a:ext cx="2217100" cy="110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 dirty="0"/>
            <a:t>Groep maken</a:t>
          </a:r>
        </a:p>
      </dsp:txBody>
      <dsp:txXfrm>
        <a:off x="5697294" y="1575514"/>
        <a:ext cx="2217100" cy="1108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35191-13F4-4498-9571-764336BB0D8E}">
      <dsp:nvSpPr>
        <dsp:cNvPr id="0" name=""/>
        <dsp:cNvSpPr/>
      </dsp:nvSpPr>
      <dsp:spPr>
        <a:xfrm>
          <a:off x="832389" y="1508084"/>
          <a:ext cx="1308795" cy="65439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Login</a:t>
          </a:r>
        </a:p>
      </dsp:txBody>
      <dsp:txXfrm>
        <a:off x="851556" y="1527251"/>
        <a:ext cx="1270461" cy="616063"/>
      </dsp:txXfrm>
    </dsp:sp>
    <dsp:sp modelId="{CCD514DE-F227-4D1D-84B9-B8881F3CB5DA}">
      <dsp:nvSpPr>
        <dsp:cNvPr id="0" name=""/>
        <dsp:cNvSpPr/>
      </dsp:nvSpPr>
      <dsp:spPr>
        <a:xfrm rot="17692822">
          <a:off x="1780781" y="1257550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371835" y="1239757"/>
        <a:ext cx="62216" cy="62216"/>
      </dsp:txXfrm>
    </dsp:sp>
    <dsp:sp modelId="{E0DA5140-1BA9-482C-BDDA-F5ECEA01C3EE}">
      <dsp:nvSpPr>
        <dsp:cNvPr id="0" name=""/>
        <dsp:cNvSpPr/>
      </dsp:nvSpPr>
      <dsp:spPr>
        <a:xfrm>
          <a:off x="2664703" y="379248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Docent</a:t>
          </a:r>
        </a:p>
      </dsp:txBody>
      <dsp:txXfrm>
        <a:off x="2683870" y="398415"/>
        <a:ext cx="1270461" cy="616063"/>
      </dsp:txXfrm>
    </dsp:sp>
    <dsp:sp modelId="{EAFD987D-4565-448A-9D3F-541AED5B1467}">
      <dsp:nvSpPr>
        <dsp:cNvPr id="0" name=""/>
        <dsp:cNvSpPr/>
      </dsp:nvSpPr>
      <dsp:spPr>
        <a:xfrm rot="19457599">
          <a:off x="3912900" y="504992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219140" y="502190"/>
        <a:ext cx="32235" cy="32235"/>
      </dsp:txXfrm>
    </dsp:sp>
    <dsp:sp modelId="{E224133B-EE50-4100-8608-FFF318E1B533}">
      <dsp:nvSpPr>
        <dsp:cNvPr id="0" name=""/>
        <dsp:cNvSpPr/>
      </dsp:nvSpPr>
      <dsp:spPr>
        <a:xfrm>
          <a:off x="4497017" y="2969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Goedkeuring</a:t>
          </a:r>
        </a:p>
      </dsp:txBody>
      <dsp:txXfrm>
        <a:off x="4516184" y="22136"/>
        <a:ext cx="1270461" cy="616063"/>
      </dsp:txXfrm>
    </dsp:sp>
    <dsp:sp modelId="{6324FD77-0EC7-4560-A27C-0987F63CFE11}">
      <dsp:nvSpPr>
        <dsp:cNvPr id="0" name=""/>
        <dsp:cNvSpPr/>
      </dsp:nvSpPr>
      <dsp:spPr>
        <a:xfrm rot="2142401">
          <a:off x="3912900" y="881271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219140" y="878468"/>
        <a:ext cx="32235" cy="32235"/>
      </dsp:txXfrm>
    </dsp:sp>
    <dsp:sp modelId="{71BC05F1-EF0B-441C-BDA7-CD1320D92BC2}">
      <dsp:nvSpPr>
        <dsp:cNvPr id="0" name=""/>
        <dsp:cNvSpPr/>
      </dsp:nvSpPr>
      <dsp:spPr>
        <a:xfrm>
          <a:off x="4497017" y="755527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Afkeuring</a:t>
          </a:r>
        </a:p>
      </dsp:txBody>
      <dsp:txXfrm>
        <a:off x="4516184" y="774694"/>
        <a:ext cx="1270461" cy="616063"/>
      </dsp:txXfrm>
    </dsp:sp>
    <dsp:sp modelId="{5A0BD4A4-A1F9-4C33-8329-99DA18C4A77F}">
      <dsp:nvSpPr>
        <dsp:cNvPr id="0" name=""/>
        <dsp:cNvSpPr/>
      </dsp:nvSpPr>
      <dsp:spPr>
        <a:xfrm rot="3907178">
          <a:off x="1780781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371835" y="2368593"/>
        <a:ext cx="62216" cy="62216"/>
      </dsp:txXfrm>
    </dsp:sp>
    <dsp:sp modelId="{24E8858A-B908-4A3A-A432-1981CA2531D5}">
      <dsp:nvSpPr>
        <dsp:cNvPr id="0" name=""/>
        <dsp:cNvSpPr/>
      </dsp:nvSpPr>
      <dsp:spPr>
        <a:xfrm>
          <a:off x="2664703" y="2636921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Student</a:t>
          </a:r>
        </a:p>
      </dsp:txBody>
      <dsp:txXfrm>
        <a:off x="2683870" y="2656088"/>
        <a:ext cx="1270461" cy="616063"/>
      </dsp:txXfrm>
    </dsp:sp>
    <dsp:sp modelId="{BE1C2624-510A-401C-B9DF-B5622731BA0E}">
      <dsp:nvSpPr>
        <dsp:cNvPr id="0" name=""/>
        <dsp:cNvSpPr/>
      </dsp:nvSpPr>
      <dsp:spPr>
        <a:xfrm rot="17692822">
          <a:off x="3613095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204149" y="2368593"/>
        <a:ext cx="62216" cy="62216"/>
      </dsp:txXfrm>
    </dsp:sp>
    <dsp:sp modelId="{1E8D4966-D1A9-4DDD-90E1-FB55E7032801}">
      <dsp:nvSpPr>
        <dsp:cNvPr id="0" name=""/>
        <dsp:cNvSpPr/>
      </dsp:nvSpPr>
      <dsp:spPr>
        <a:xfrm>
          <a:off x="4497017" y="1508084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Voorstel indienen</a:t>
          </a:r>
        </a:p>
      </dsp:txBody>
      <dsp:txXfrm>
        <a:off x="4516184" y="1527251"/>
        <a:ext cx="1270461" cy="616063"/>
      </dsp:txXfrm>
    </dsp:sp>
    <dsp:sp modelId="{E572EEF4-3982-4649-9287-C93D82BB2A67}">
      <dsp:nvSpPr>
        <dsp:cNvPr id="0" name=""/>
        <dsp:cNvSpPr/>
      </dsp:nvSpPr>
      <dsp:spPr>
        <a:xfrm rot="19457599">
          <a:off x="3912900" y="2762665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219140" y="2759862"/>
        <a:ext cx="32235" cy="32235"/>
      </dsp:txXfrm>
    </dsp:sp>
    <dsp:sp modelId="{30D3756D-349A-4E5C-96A3-AEE7AE77DBEE}">
      <dsp:nvSpPr>
        <dsp:cNvPr id="0" name=""/>
        <dsp:cNvSpPr/>
      </dsp:nvSpPr>
      <dsp:spPr>
        <a:xfrm>
          <a:off x="4497017" y="2260642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Belbintest</a:t>
          </a:r>
        </a:p>
      </dsp:txBody>
      <dsp:txXfrm>
        <a:off x="4516184" y="2279809"/>
        <a:ext cx="1270461" cy="616063"/>
      </dsp:txXfrm>
    </dsp:sp>
    <dsp:sp modelId="{5735AA61-E36A-499F-9C45-5CBA4FA40E6B}">
      <dsp:nvSpPr>
        <dsp:cNvPr id="0" name=""/>
        <dsp:cNvSpPr/>
      </dsp:nvSpPr>
      <dsp:spPr>
        <a:xfrm rot="2142401">
          <a:off x="3912900" y="3138944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219140" y="3136141"/>
        <a:ext cx="32235" cy="32235"/>
      </dsp:txXfrm>
    </dsp:sp>
    <dsp:sp modelId="{B270A4FF-1420-4F94-989C-E4FB3B90568C}">
      <dsp:nvSpPr>
        <dsp:cNvPr id="0" name=""/>
        <dsp:cNvSpPr/>
      </dsp:nvSpPr>
      <dsp:spPr>
        <a:xfrm>
          <a:off x="4497017" y="3013199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Studenten toevoegen</a:t>
          </a:r>
        </a:p>
      </dsp:txBody>
      <dsp:txXfrm>
        <a:off x="4516184" y="3032366"/>
        <a:ext cx="1270461" cy="616063"/>
      </dsp:txXfrm>
    </dsp:sp>
    <dsp:sp modelId="{7CB8DCC4-0E4E-4ADE-9D92-2EC5C866EBFB}">
      <dsp:nvSpPr>
        <dsp:cNvPr id="0" name=""/>
        <dsp:cNvSpPr/>
      </dsp:nvSpPr>
      <dsp:spPr>
        <a:xfrm rot="3907178">
          <a:off x="3613095" y="3515222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204149" y="3497430"/>
        <a:ext cx="62216" cy="62216"/>
      </dsp:txXfrm>
    </dsp:sp>
    <dsp:sp modelId="{6F6D2A9D-20A8-43F8-8CC3-2D3788DE44BF}">
      <dsp:nvSpPr>
        <dsp:cNvPr id="0" name=""/>
        <dsp:cNvSpPr/>
      </dsp:nvSpPr>
      <dsp:spPr>
        <a:xfrm>
          <a:off x="4497017" y="3765757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Voorstel bewerken</a:t>
          </a:r>
        </a:p>
      </dsp:txBody>
      <dsp:txXfrm>
        <a:off x="4516184" y="3784924"/>
        <a:ext cx="1270461" cy="616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6F3EC-6891-4B5A-906F-9444B515A8AA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Interviews</a:t>
          </a:r>
        </a:p>
      </dsp:txBody>
      <dsp:txXfrm>
        <a:off x="332035" y="1702792"/>
        <a:ext cx="987624" cy="658415"/>
      </dsp:txXfrm>
    </dsp:sp>
    <dsp:sp modelId="{646205A7-C920-4AFD-949D-2CDFA7159275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Persona’s</a:t>
          </a:r>
          <a:endParaRPr lang="nl-NL" sz="1500" kern="1200" dirty="0"/>
        </a:p>
      </dsp:txBody>
      <dsp:txXfrm>
        <a:off x="1813470" y="1702792"/>
        <a:ext cx="987624" cy="658415"/>
      </dsp:txXfrm>
    </dsp:sp>
    <dsp:sp modelId="{52562C7E-1F51-4AC0-ACB0-E44AC69FBF3D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Wireframes</a:t>
          </a:r>
          <a:endParaRPr lang="nl-NL" sz="1500" kern="1200" dirty="0"/>
        </a:p>
      </dsp:txBody>
      <dsp:txXfrm>
        <a:off x="3294906" y="1702792"/>
        <a:ext cx="987624" cy="658415"/>
      </dsp:txXfrm>
    </dsp:sp>
    <dsp:sp modelId="{322D95FC-3B3B-40CC-91CE-2D924457CAD4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Storyboard</a:t>
          </a:r>
        </a:p>
      </dsp:txBody>
      <dsp:txXfrm>
        <a:off x="4776341" y="1702792"/>
        <a:ext cx="987624" cy="658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C4111-0088-4D9B-92BD-B2D690B3CA2C}">
      <dsp:nvSpPr>
        <dsp:cNvPr id="0" name=""/>
        <dsp:cNvSpPr/>
      </dsp:nvSpPr>
      <dsp:spPr>
        <a:xfrm>
          <a:off x="1376652" y="1723"/>
          <a:ext cx="1507505" cy="753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Login</a:t>
          </a:r>
        </a:p>
      </dsp:txBody>
      <dsp:txXfrm>
        <a:off x="1398729" y="23800"/>
        <a:ext cx="1463351" cy="709598"/>
      </dsp:txXfrm>
    </dsp:sp>
    <dsp:sp modelId="{41FA45D8-C13D-4855-A142-B12CC68A4209}">
      <dsp:nvSpPr>
        <dsp:cNvPr id="0" name=""/>
        <dsp:cNvSpPr/>
      </dsp:nvSpPr>
      <dsp:spPr>
        <a:xfrm>
          <a:off x="1527403" y="755475"/>
          <a:ext cx="150750" cy="56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14"/>
              </a:lnTo>
              <a:lnTo>
                <a:pt x="150750" y="565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779FB-A7E6-4FFB-B6E1-94B97E9DDBEE}">
      <dsp:nvSpPr>
        <dsp:cNvPr id="0" name=""/>
        <dsp:cNvSpPr/>
      </dsp:nvSpPr>
      <dsp:spPr>
        <a:xfrm>
          <a:off x="1678153" y="943914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Odisee</a:t>
          </a:r>
          <a:r>
            <a:rPr lang="nl-NL" sz="1500" kern="1200" dirty="0"/>
            <a:t> mail</a:t>
          </a:r>
        </a:p>
      </dsp:txBody>
      <dsp:txXfrm>
        <a:off x="1700230" y="965991"/>
        <a:ext cx="1161850" cy="709598"/>
      </dsp:txXfrm>
    </dsp:sp>
    <dsp:sp modelId="{6B623CBE-247A-4619-9571-ACE807797465}">
      <dsp:nvSpPr>
        <dsp:cNvPr id="0" name=""/>
        <dsp:cNvSpPr/>
      </dsp:nvSpPr>
      <dsp:spPr>
        <a:xfrm>
          <a:off x="1527403" y="755475"/>
          <a:ext cx="150750" cy="150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05"/>
              </a:lnTo>
              <a:lnTo>
                <a:pt x="150750" y="150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C3872-D1CE-4C8E-99B2-E74885DE06DC}">
      <dsp:nvSpPr>
        <dsp:cNvPr id="0" name=""/>
        <dsp:cNvSpPr/>
      </dsp:nvSpPr>
      <dsp:spPr>
        <a:xfrm>
          <a:off x="1678153" y="1886105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Externe gebruikers</a:t>
          </a:r>
        </a:p>
      </dsp:txBody>
      <dsp:txXfrm>
        <a:off x="1700230" y="1908182"/>
        <a:ext cx="1161850" cy="709598"/>
      </dsp:txXfrm>
    </dsp:sp>
    <dsp:sp modelId="{D01C9959-435C-42D8-B83C-14E66E8C460C}">
      <dsp:nvSpPr>
        <dsp:cNvPr id="0" name=""/>
        <dsp:cNvSpPr/>
      </dsp:nvSpPr>
      <dsp:spPr>
        <a:xfrm>
          <a:off x="1527403" y="755475"/>
          <a:ext cx="150750" cy="2449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696"/>
              </a:lnTo>
              <a:lnTo>
                <a:pt x="150750" y="2449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938A1-4897-43E0-93CF-9DBB0D7BCE7D}">
      <dsp:nvSpPr>
        <dsp:cNvPr id="0" name=""/>
        <dsp:cNvSpPr/>
      </dsp:nvSpPr>
      <dsp:spPr>
        <a:xfrm>
          <a:off x="1678153" y="2828296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Snelheid</a:t>
          </a:r>
        </a:p>
      </dsp:txBody>
      <dsp:txXfrm>
        <a:off x="1700230" y="2850373"/>
        <a:ext cx="1161850" cy="709598"/>
      </dsp:txXfrm>
    </dsp:sp>
    <dsp:sp modelId="{A703B622-7346-4AFD-8C47-80630482F2B5}">
      <dsp:nvSpPr>
        <dsp:cNvPr id="0" name=""/>
        <dsp:cNvSpPr/>
      </dsp:nvSpPr>
      <dsp:spPr>
        <a:xfrm>
          <a:off x="1527403" y="755475"/>
          <a:ext cx="150750" cy="33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887"/>
              </a:lnTo>
              <a:lnTo>
                <a:pt x="150750" y="33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DAE57-BCD3-43F5-B6AF-8420BC5F72C4}">
      <dsp:nvSpPr>
        <dsp:cNvPr id="0" name=""/>
        <dsp:cNvSpPr/>
      </dsp:nvSpPr>
      <dsp:spPr>
        <a:xfrm>
          <a:off x="1678153" y="3770487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Belbintest</a:t>
          </a:r>
        </a:p>
      </dsp:txBody>
      <dsp:txXfrm>
        <a:off x="1700230" y="3792564"/>
        <a:ext cx="1161850" cy="709598"/>
      </dsp:txXfrm>
    </dsp:sp>
    <dsp:sp modelId="{C90CF7AE-8D99-41B6-B484-0DF678719F3E}">
      <dsp:nvSpPr>
        <dsp:cNvPr id="0" name=""/>
        <dsp:cNvSpPr/>
      </dsp:nvSpPr>
      <dsp:spPr>
        <a:xfrm>
          <a:off x="3261034" y="1723"/>
          <a:ext cx="1507505" cy="753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Voorstel indienen</a:t>
          </a:r>
        </a:p>
      </dsp:txBody>
      <dsp:txXfrm>
        <a:off x="3283111" y="23800"/>
        <a:ext cx="1463351" cy="709598"/>
      </dsp:txXfrm>
    </dsp:sp>
    <dsp:sp modelId="{6A40391A-2173-4277-8781-F43F82DF2EEB}">
      <dsp:nvSpPr>
        <dsp:cNvPr id="0" name=""/>
        <dsp:cNvSpPr/>
      </dsp:nvSpPr>
      <dsp:spPr>
        <a:xfrm>
          <a:off x="3411785" y="755475"/>
          <a:ext cx="150750" cy="56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14"/>
              </a:lnTo>
              <a:lnTo>
                <a:pt x="150750" y="565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6840-49AA-4AA1-AFE6-842C925CB0F3}">
      <dsp:nvSpPr>
        <dsp:cNvPr id="0" name=""/>
        <dsp:cNvSpPr/>
      </dsp:nvSpPr>
      <dsp:spPr>
        <a:xfrm>
          <a:off x="3562535" y="943914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Docent selecteren</a:t>
          </a:r>
        </a:p>
      </dsp:txBody>
      <dsp:txXfrm>
        <a:off x="3584612" y="965991"/>
        <a:ext cx="1161850" cy="709598"/>
      </dsp:txXfrm>
    </dsp:sp>
    <dsp:sp modelId="{051461D8-DEA2-4822-8AA8-B3FD9E544239}">
      <dsp:nvSpPr>
        <dsp:cNvPr id="0" name=""/>
        <dsp:cNvSpPr/>
      </dsp:nvSpPr>
      <dsp:spPr>
        <a:xfrm>
          <a:off x="3411785" y="755475"/>
          <a:ext cx="150750" cy="150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05"/>
              </a:lnTo>
              <a:lnTo>
                <a:pt x="150750" y="150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71829-376F-457A-8B53-01B766058C07}">
      <dsp:nvSpPr>
        <dsp:cNvPr id="0" name=""/>
        <dsp:cNvSpPr/>
      </dsp:nvSpPr>
      <dsp:spPr>
        <a:xfrm>
          <a:off x="3562535" y="1886105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SMART-criteria</a:t>
          </a:r>
        </a:p>
      </dsp:txBody>
      <dsp:txXfrm>
        <a:off x="3584612" y="1908182"/>
        <a:ext cx="1161850" cy="709598"/>
      </dsp:txXfrm>
    </dsp:sp>
    <dsp:sp modelId="{F5C3ECBD-1AC2-4988-A668-6668C06D7453}">
      <dsp:nvSpPr>
        <dsp:cNvPr id="0" name=""/>
        <dsp:cNvSpPr/>
      </dsp:nvSpPr>
      <dsp:spPr>
        <a:xfrm>
          <a:off x="3411785" y="755475"/>
          <a:ext cx="150750" cy="2449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696"/>
              </a:lnTo>
              <a:lnTo>
                <a:pt x="150750" y="2449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2E003-9086-4F39-AB57-2B30CDD7B882}">
      <dsp:nvSpPr>
        <dsp:cNvPr id="0" name=""/>
        <dsp:cNvSpPr/>
      </dsp:nvSpPr>
      <dsp:spPr>
        <a:xfrm>
          <a:off x="3562535" y="2828296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Mogelijkheid aanpassen</a:t>
          </a:r>
        </a:p>
      </dsp:txBody>
      <dsp:txXfrm>
        <a:off x="3584612" y="2850373"/>
        <a:ext cx="1161850" cy="709598"/>
      </dsp:txXfrm>
    </dsp:sp>
    <dsp:sp modelId="{479E76C7-C008-4932-AD3A-C3BFC9FDE1DA}">
      <dsp:nvSpPr>
        <dsp:cNvPr id="0" name=""/>
        <dsp:cNvSpPr/>
      </dsp:nvSpPr>
      <dsp:spPr>
        <a:xfrm>
          <a:off x="3411785" y="755475"/>
          <a:ext cx="150750" cy="33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887"/>
              </a:lnTo>
              <a:lnTo>
                <a:pt x="150750" y="33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6F0A0-6DEB-4F93-841B-CEC931731949}">
      <dsp:nvSpPr>
        <dsp:cNvPr id="0" name=""/>
        <dsp:cNvSpPr/>
      </dsp:nvSpPr>
      <dsp:spPr>
        <a:xfrm>
          <a:off x="3562535" y="3770487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Extra deelvragen</a:t>
          </a:r>
        </a:p>
      </dsp:txBody>
      <dsp:txXfrm>
        <a:off x="3584612" y="3792564"/>
        <a:ext cx="1161850" cy="709598"/>
      </dsp:txXfrm>
    </dsp:sp>
    <dsp:sp modelId="{EBBA9B61-2A2D-421C-9246-D2ABF7750973}">
      <dsp:nvSpPr>
        <dsp:cNvPr id="0" name=""/>
        <dsp:cNvSpPr/>
      </dsp:nvSpPr>
      <dsp:spPr>
        <a:xfrm>
          <a:off x="5145416" y="1723"/>
          <a:ext cx="1507505" cy="753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Projecten</a:t>
          </a:r>
        </a:p>
      </dsp:txBody>
      <dsp:txXfrm>
        <a:off x="5167493" y="23800"/>
        <a:ext cx="1463351" cy="709598"/>
      </dsp:txXfrm>
    </dsp:sp>
    <dsp:sp modelId="{306C4121-7EA0-4C1E-A74D-67F938494881}">
      <dsp:nvSpPr>
        <dsp:cNvPr id="0" name=""/>
        <dsp:cNvSpPr/>
      </dsp:nvSpPr>
      <dsp:spPr>
        <a:xfrm>
          <a:off x="5296167" y="755475"/>
          <a:ext cx="150750" cy="56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14"/>
              </a:lnTo>
              <a:lnTo>
                <a:pt x="150750" y="565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1FD0B-7586-4E9D-94CB-EED1414999B0}">
      <dsp:nvSpPr>
        <dsp:cNvPr id="0" name=""/>
        <dsp:cNvSpPr/>
      </dsp:nvSpPr>
      <dsp:spPr>
        <a:xfrm>
          <a:off x="5446917" y="943914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Filters</a:t>
          </a:r>
        </a:p>
      </dsp:txBody>
      <dsp:txXfrm>
        <a:off x="5468994" y="965991"/>
        <a:ext cx="1161850" cy="709598"/>
      </dsp:txXfrm>
    </dsp:sp>
    <dsp:sp modelId="{0ECBD22B-2640-40A4-8F83-AC9ED78FBEED}">
      <dsp:nvSpPr>
        <dsp:cNvPr id="0" name=""/>
        <dsp:cNvSpPr/>
      </dsp:nvSpPr>
      <dsp:spPr>
        <a:xfrm>
          <a:off x="5296167" y="755475"/>
          <a:ext cx="150750" cy="150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05"/>
              </a:lnTo>
              <a:lnTo>
                <a:pt x="150750" y="150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054CC-8F28-4529-A440-FCA091AD51A4}">
      <dsp:nvSpPr>
        <dsp:cNvPr id="0" name=""/>
        <dsp:cNvSpPr/>
      </dsp:nvSpPr>
      <dsp:spPr>
        <a:xfrm>
          <a:off x="5446917" y="1886105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Goed- of afkeuren door alle docenten</a:t>
          </a:r>
        </a:p>
      </dsp:txBody>
      <dsp:txXfrm>
        <a:off x="5468994" y="1908182"/>
        <a:ext cx="1161850" cy="709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A6FDD-2E09-42B4-8ADD-C0E0B06E263F}">
      <dsp:nvSpPr>
        <dsp:cNvPr id="0" name=""/>
        <dsp:cNvSpPr/>
      </dsp:nvSpPr>
      <dsp:spPr>
        <a:xfrm>
          <a:off x="0" y="0"/>
          <a:ext cx="7338060" cy="1956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D9531-6DB0-493A-9C17-56A0E9B4A6C9}">
      <dsp:nvSpPr>
        <dsp:cNvPr id="0" name=""/>
        <dsp:cNvSpPr/>
      </dsp:nvSpPr>
      <dsp:spPr>
        <a:xfrm>
          <a:off x="222162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C3A32-100E-40BD-A9F8-E9D904592109}">
      <dsp:nvSpPr>
        <dsp:cNvPr id="0" name=""/>
        <dsp:cNvSpPr/>
      </dsp:nvSpPr>
      <dsp:spPr>
        <a:xfrm rot="10800000">
          <a:off x="222162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 err="1"/>
            <a:t>Mysql</a:t>
          </a:r>
          <a:endParaRPr lang="nl-NL" sz="2000" kern="1200" dirty="0"/>
        </a:p>
      </dsp:txBody>
      <dsp:txXfrm rot="10800000">
        <a:off x="271466" y="1956815"/>
        <a:ext cx="1504586" cy="2342360"/>
      </dsp:txXfrm>
    </dsp:sp>
    <dsp:sp modelId="{05E77D32-4ECC-4542-950C-D0DD7B26BC9A}">
      <dsp:nvSpPr>
        <dsp:cNvPr id="0" name=""/>
        <dsp:cNvSpPr/>
      </dsp:nvSpPr>
      <dsp:spPr>
        <a:xfrm>
          <a:off x="1985676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F0BB9-7388-4C63-9F41-D6624090F74D}">
      <dsp:nvSpPr>
        <dsp:cNvPr id="0" name=""/>
        <dsp:cNvSpPr/>
      </dsp:nvSpPr>
      <dsp:spPr>
        <a:xfrm rot="10800000">
          <a:off x="1985676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SQL Server</a:t>
          </a:r>
        </a:p>
      </dsp:txBody>
      <dsp:txXfrm rot="10800000">
        <a:off x="2034980" y="1956815"/>
        <a:ext cx="1504586" cy="2342360"/>
      </dsp:txXfrm>
    </dsp:sp>
    <dsp:sp modelId="{5294B900-2122-4C07-9EF8-1B8F1620C0C6}">
      <dsp:nvSpPr>
        <dsp:cNvPr id="0" name=""/>
        <dsp:cNvSpPr/>
      </dsp:nvSpPr>
      <dsp:spPr>
        <a:xfrm>
          <a:off x="3749189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2A5FF-231F-4B99-84A5-22FEEC0CB36C}">
      <dsp:nvSpPr>
        <dsp:cNvPr id="0" name=""/>
        <dsp:cNvSpPr/>
      </dsp:nvSpPr>
      <dsp:spPr>
        <a:xfrm rot="10800000">
          <a:off x="3749189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 err="1"/>
            <a:t>SQLite</a:t>
          </a:r>
          <a:endParaRPr lang="nl-NL" sz="2000" kern="1200" dirty="0"/>
        </a:p>
      </dsp:txBody>
      <dsp:txXfrm rot="10800000">
        <a:off x="3798493" y="1956815"/>
        <a:ext cx="1504586" cy="2342360"/>
      </dsp:txXfrm>
    </dsp:sp>
    <dsp:sp modelId="{6EE49B66-0469-419B-A7C6-DBB2AF458120}">
      <dsp:nvSpPr>
        <dsp:cNvPr id="0" name=""/>
        <dsp:cNvSpPr/>
      </dsp:nvSpPr>
      <dsp:spPr>
        <a:xfrm>
          <a:off x="5512703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C83BD-0C4F-445F-87B2-46509DBDB24F}">
      <dsp:nvSpPr>
        <dsp:cNvPr id="0" name=""/>
        <dsp:cNvSpPr/>
      </dsp:nvSpPr>
      <dsp:spPr>
        <a:xfrm rot="10800000">
          <a:off x="5512703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 err="1"/>
            <a:t>PostgreSQL</a:t>
          </a:r>
          <a:endParaRPr lang="nl-NL" sz="2000" kern="1200" dirty="0"/>
        </a:p>
      </dsp:txBody>
      <dsp:txXfrm rot="10800000">
        <a:off x="5562007" y="1956815"/>
        <a:ext cx="1504586" cy="2342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19-6-2019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19-6-2019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8F35-2A73-D34D-93FE-F1753C8EDA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83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dirty="0" err="1"/>
              <a:t>belangerijkste</a:t>
            </a:r>
            <a:r>
              <a:rPr lang="nl-NL" baseline="0" dirty="0"/>
              <a:t> punten uit de interviews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8F35-2A73-D34D-93FE-F1753C8EDA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7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6625"/>
            <a:ext cx="7772400" cy="1470025"/>
          </a:xfrm>
        </p:spPr>
        <p:txBody>
          <a:bodyPr/>
          <a:lstStyle/>
          <a:p>
            <a:r>
              <a:rPr lang="en-US" dirty="0" err="1"/>
              <a:t>Projecten</a:t>
            </a:r>
            <a:r>
              <a:rPr lang="en-US" dirty="0"/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  <a:p>
            <a:r>
              <a:rPr lang="en-US" sz="1400" dirty="0" err="1"/>
              <a:t>Arijn</a:t>
            </a:r>
            <a:r>
              <a:rPr lang="en-US" sz="1400" dirty="0"/>
              <a:t> </a:t>
            </a:r>
            <a:r>
              <a:rPr lang="en-US" sz="1400" dirty="0" err="1"/>
              <a:t>Borzo</a:t>
            </a:r>
            <a:r>
              <a:rPr lang="en-US" sz="1400" dirty="0"/>
              <a:t>, Arno </a:t>
            </a:r>
            <a:r>
              <a:rPr lang="en-US" sz="1400" dirty="0" err="1"/>
              <a:t>Stas</a:t>
            </a:r>
            <a:r>
              <a:rPr lang="en-US" sz="1400" dirty="0"/>
              <a:t>, Andreas </a:t>
            </a:r>
            <a:r>
              <a:rPr lang="en-US" sz="1400" dirty="0" err="1"/>
              <a:t>Lauwers</a:t>
            </a:r>
            <a:r>
              <a:rPr lang="en-US" sz="1400" dirty="0"/>
              <a:t>, Lukas Petit</a:t>
            </a:r>
          </a:p>
        </p:txBody>
      </p:sp>
    </p:spTree>
    <p:extLst>
      <p:ext uri="{BB962C8B-B14F-4D97-AF65-F5344CB8AC3E}">
        <p14:creationId xmlns:p14="http://schemas.microsoft.com/office/powerpoint/2010/main" val="414059122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Userexperience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10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2861887"/>
              </p:ext>
            </p:extLst>
          </p:nvPr>
        </p:nvGraphicFramePr>
        <p:xfrm>
          <a:off x="1341120" y="18465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90732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11</a:t>
            </a:fld>
            <a:endParaRPr lang="nl-NL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 Interviews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Tijdelijke aanduiding voor inhoud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47055"/>
              </p:ext>
            </p:extLst>
          </p:nvPr>
        </p:nvGraphicFramePr>
        <p:xfrm>
          <a:off x="657225" y="1524000"/>
          <a:ext cx="80295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984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Persona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12</a:t>
            </a:fld>
            <a:endParaRPr lang="nl-NL"/>
          </a:p>
        </p:txBody>
      </p:sp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265385"/>
            <a:ext cx="7298055" cy="3794201"/>
          </a:xfrm>
        </p:spPr>
      </p:pic>
      <p:sp>
        <p:nvSpPr>
          <p:cNvPr id="11" name="Rechthoek 10"/>
          <p:cNvSpPr/>
          <p:nvPr/>
        </p:nvSpPr>
        <p:spPr>
          <a:xfrm>
            <a:off x="909958" y="498931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236312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3.3 Storyboard</a:t>
            </a:r>
            <a:br>
              <a:rPr lang="en-US" dirty="0"/>
            </a:b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12" y="899159"/>
            <a:ext cx="6129128" cy="4649685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13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458598" y="569797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260561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Wireframes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14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4" y="1783079"/>
            <a:ext cx="3300001" cy="360730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52" y="1716045"/>
            <a:ext cx="4479857" cy="341983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683606" y="5495806"/>
            <a:ext cx="9380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/>
              <a:t>Fig. bijschrift</a:t>
            </a:r>
          </a:p>
        </p:txBody>
      </p:sp>
      <p:sp>
        <p:nvSpPr>
          <p:cNvPr id="11" name="Rechthoek 10"/>
          <p:cNvSpPr/>
          <p:nvPr/>
        </p:nvSpPr>
        <p:spPr>
          <a:xfrm>
            <a:off x="4117165" y="5135880"/>
            <a:ext cx="9380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205910600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4. Backend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15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30891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4.1 </a:t>
            </a:r>
            <a:r>
              <a:rPr lang="nl-NL" dirty="0" err="1"/>
              <a:t>Laravel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45" y="4107355"/>
            <a:ext cx="2657555" cy="1835927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16</a:t>
            </a:fld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769620" y="1592580"/>
            <a:ext cx="67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Uitleg keuze 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383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4.2 Databanktype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17</a:t>
            </a:fld>
            <a:endParaRPr lang="nl-NL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06485739"/>
              </p:ext>
            </p:extLst>
          </p:nvPr>
        </p:nvGraphicFramePr>
        <p:xfrm>
          <a:off x="1005840" y="1327842"/>
          <a:ext cx="7338060" cy="434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19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4.3 Databankmodel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18</a:t>
            </a:fld>
            <a:endParaRPr lang="nl-NL"/>
          </a:p>
        </p:txBody>
      </p:sp>
      <p:pic>
        <p:nvPicPr>
          <p:cNvPr id="7" name="Picture 4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40" y="1265714"/>
            <a:ext cx="7305920" cy="4533776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937378" y="5800160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29145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5. Frontend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rPr lang="nl-NL"/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19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3089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1021080"/>
            <a:ext cx="8135532" cy="507491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Introductie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structuur</a:t>
            </a:r>
            <a:endParaRPr lang="en-US" dirty="0"/>
          </a:p>
          <a:p>
            <a:r>
              <a:rPr lang="en-US" dirty="0"/>
              <a:t>	2.1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versie</a:t>
            </a:r>
            <a:endParaRPr lang="en-US" dirty="0"/>
          </a:p>
          <a:p>
            <a:r>
              <a:rPr lang="en-US" dirty="0"/>
              <a:t>	2.2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Userexperience</a:t>
            </a:r>
            <a:endParaRPr lang="en-US" dirty="0"/>
          </a:p>
          <a:p>
            <a:r>
              <a:rPr lang="en-US" dirty="0"/>
              <a:t>	</a:t>
            </a:r>
            <a:r>
              <a:rPr lang="nl-NL" dirty="0"/>
              <a:t>3.1.Interviews</a:t>
            </a:r>
          </a:p>
          <a:p>
            <a:r>
              <a:rPr lang="nl-NL" dirty="0"/>
              <a:t>	3.2 </a:t>
            </a:r>
            <a:r>
              <a:rPr lang="nl-NL" dirty="0" err="1"/>
              <a:t>Persona’s</a:t>
            </a:r>
            <a:endParaRPr lang="nl-NL" dirty="0"/>
          </a:p>
          <a:p>
            <a:r>
              <a:rPr lang="nl-NL" dirty="0"/>
              <a:t>	3.3 Storyboard</a:t>
            </a:r>
          </a:p>
          <a:p>
            <a:r>
              <a:rPr lang="nl-NL" dirty="0"/>
              <a:t>	3.4 </a:t>
            </a:r>
            <a:r>
              <a:rPr lang="nl-NL" dirty="0" err="1"/>
              <a:t>Wireframes</a:t>
            </a:r>
            <a:endParaRPr lang="en-US" dirty="0"/>
          </a:p>
          <a:p>
            <a:r>
              <a:rPr lang="en-US" dirty="0"/>
              <a:t>4. Backend</a:t>
            </a:r>
          </a:p>
          <a:p>
            <a:r>
              <a:rPr lang="en-US" dirty="0"/>
              <a:t>	4.1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	4.2 </a:t>
            </a:r>
            <a:r>
              <a:rPr lang="en-US" dirty="0" err="1"/>
              <a:t>Databanktype</a:t>
            </a:r>
            <a:endParaRPr lang="en-US" dirty="0"/>
          </a:p>
          <a:p>
            <a:r>
              <a:rPr lang="en-US" dirty="0"/>
              <a:t>	4.3 </a:t>
            </a:r>
            <a:r>
              <a:rPr lang="en-US" dirty="0" err="1"/>
              <a:t>Databankmodel</a:t>
            </a:r>
            <a:endParaRPr lang="en-US" dirty="0"/>
          </a:p>
          <a:p>
            <a:r>
              <a:rPr lang="en-US" dirty="0"/>
              <a:t>5. Frontend</a:t>
            </a:r>
          </a:p>
          <a:p>
            <a:r>
              <a:rPr lang="en-US" dirty="0"/>
              <a:t>	5.1 </a:t>
            </a:r>
            <a:r>
              <a:rPr lang="en-US" dirty="0" err="1"/>
              <a:t>blablalbalb</a:t>
            </a:r>
            <a:endParaRPr lang="en-US" dirty="0"/>
          </a:p>
          <a:p>
            <a:r>
              <a:rPr lang="en-US" dirty="0"/>
              <a:t>4. Demo</a:t>
            </a:r>
          </a:p>
          <a:p>
            <a:r>
              <a:rPr lang="en-US" dirty="0"/>
              <a:t>5. </a:t>
            </a:r>
            <a:r>
              <a:rPr lang="en-US" dirty="0" err="1"/>
              <a:t>Kritische</a:t>
            </a:r>
            <a:r>
              <a:rPr lang="en-US" dirty="0"/>
              <a:t> </a:t>
            </a:r>
            <a:r>
              <a:rPr lang="en-US" dirty="0" err="1"/>
              <a:t>reflectie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336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EC5AC-7979-424A-9DE8-02868A16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BootstrapVue</a:t>
            </a:r>
            <a:endParaRPr lang="nl-NL" dirty="0"/>
          </a:p>
        </p:txBody>
      </p:sp>
      <p:pic>
        <p:nvPicPr>
          <p:cNvPr id="8" name="Tijdelijke aanduiding voor inhoud 7" descr="Afbeelding met tekst&#10;&#10;Automatisch gegenereerde beschrijving">
            <a:extLst>
              <a:ext uri="{FF2B5EF4-FFF2-40B4-BE49-F238E27FC236}">
                <a16:creationId xmlns:a16="http://schemas.microsoft.com/office/drawing/2014/main" id="{8F34D366-364E-453C-90D1-902C7F989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477" y="2497284"/>
            <a:ext cx="2835793" cy="3000840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62D076-CF70-443B-9D23-266F9AC0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C1E722-F4C3-44B2-A677-5A1F0F12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AEAC33-DD89-4817-9D1C-31B8E767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5810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4.Demo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rPr lang="nl-NL"/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21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72814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606" y="17349"/>
            <a:ext cx="8028852" cy="1143000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Kritische</a:t>
            </a:r>
            <a:r>
              <a:rPr lang="en-US" dirty="0"/>
              <a:t> </a:t>
            </a:r>
            <a:r>
              <a:rPr lang="en-US" dirty="0" err="1"/>
              <a:t>reflectie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4120" y="2395442"/>
            <a:ext cx="3865173" cy="45259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b="0" dirty="0" err="1"/>
              <a:t>Groepssfeer</a:t>
            </a:r>
            <a:endParaRPr lang="en-US" sz="1800" b="0" dirty="0"/>
          </a:p>
          <a:p>
            <a:pPr marL="285750" indent="-285750">
              <a:buFontTx/>
              <a:buChar char="-"/>
            </a:pPr>
            <a:r>
              <a:rPr lang="en-US" sz="1800" b="0" dirty="0" err="1"/>
              <a:t>Samenwerking</a:t>
            </a:r>
            <a:endParaRPr lang="en-US" sz="1800" b="0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22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740609" y="2378060"/>
            <a:ext cx="42700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- idk 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2171468" y="1177731"/>
            <a:ext cx="90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/>
              <a:t>+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184705" y="825782"/>
            <a:ext cx="907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29691639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Bronnen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rPr lang="nl-NL"/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2341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631" y="1508817"/>
            <a:ext cx="8028852" cy="1143000"/>
          </a:xfrm>
        </p:spPr>
        <p:txBody>
          <a:bodyPr/>
          <a:lstStyle/>
          <a:p>
            <a:r>
              <a:rPr lang="en-US" dirty="0"/>
              <a:t>1.Introductie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3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4538701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1394461"/>
            <a:ext cx="3723461" cy="367284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4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73" y="2012280"/>
            <a:ext cx="4189087" cy="312416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57948" y="5074921"/>
            <a:ext cx="1684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b="1" dirty="0"/>
              <a:t>Fig. 1: Overzichtspagina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863853" y="5198032"/>
            <a:ext cx="13933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/>
              <a:t>Fig. 2: Groep maken.</a:t>
            </a:r>
          </a:p>
        </p:txBody>
      </p:sp>
    </p:spTree>
    <p:extLst>
      <p:ext uri="{BB962C8B-B14F-4D97-AF65-F5344CB8AC3E}">
        <p14:creationId xmlns:p14="http://schemas.microsoft.com/office/powerpoint/2010/main" val="21215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6" y="1455420"/>
            <a:ext cx="3355067" cy="433578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5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66" y="1874222"/>
            <a:ext cx="4226994" cy="28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631" y="1508817"/>
            <a:ext cx="8028852" cy="1143000"/>
          </a:xfrm>
        </p:spPr>
        <p:txBody>
          <a:bodyPr/>
          <a:lstStyle/>
          <a:p>
            <a:r>
              <a:rPr lang="nl-NL" dirty="0"/>
              <a:t>2. Applicatie structuur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6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8099230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Huidige versie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 lang="nl-NL" smtClean="0"/>
              <a:t>19-6-2019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7</a:t>
            </a:fld>
            <a:endParaRPr lang="nl-NL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271830687"/>
              </p:ext>
            </p:extLst>
          </p:nvPr>
        </p:nvGraphicFramePr>
        <p:xfrm>
          <a:off x="440494" y="1501140"/>
          <a:ext cx="8246306" cy="425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32360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Nieuwe versie </a:t>
            </a:r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" y="1492241"/>
            <a:ext cx="3838575" cy="3827480"/>
          </a:xfrm>
        </p:spPr>
      </p:pic>
      <p:pic>
        <p:nvPicPr>
          <p:cNvPr id="9" name="Tijdelijke aanduiding voor inhoud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20" y="0"/>
            <a:ext cx="2657080" cy="6121023"/>
          </a:xfr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 lang="nl-NL" smtClean="0"/>
              <a:t>19-6-2019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8</a:t>
            </a:fld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1351918" y="549223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  <p:sp>
        <p:nvSpPr>
          <p:cNvPr id="11" name="Rechthoek 10"/>
          <p:cNvSpPr/>
          <p:nvPr/>
        </p:nvSpPr>
        <p:spPr>
          <a:xfrm>
            <a:off x="7254945" y="575198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82426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2.Applicatie structuur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9</a:t>
            </a:fld>
            <a:endParaRPr lang="nl-NL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786535" y="1445484"/>
            <a:ext cx="77716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pPr marL="457200" indent="-457200">
              <a:buFontTx/>
              <a:buChar char="-"/>
            </a:pPr>
            <a:endParaRPr lang="nl-NL" dirty="0"/>
          </a:p>
          <a:p>
            <a:pPr marL="457200" indent="-457200">
              <a:buFontTx/>
              <a:buChar char="-"/>
            </a:pPr>
            <a:endParaRPr lang="nl-NL" dirty="0"/>
          </a:p>
          <a:p>
            <a:pPr marL="457200" indent="-457200">
              <a:buFontTx/>
              <a:buChar char="-"/>
            </a:pPr>
            <a:endParaRPr lang="nl-NL" dirty="0"/>
          </a:p>
          <a:p>
            <a:pPr marL="457200" indent="-457200">
              <a:buFontTx/>
              <a:buChar char="-"/>
            </a:pPr>
            <a:endParaRPr lang="nl-NL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65418397"/>
              </p:ext>
            </p:extLst>
          </p:nvPr>
        </p:nvGraphicFramePr>
        <p:xfrm>
          <a:off x="295349" y="1339897"/>
          <a:ext cx="6638202" cy="442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428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695</TotalTime>
  <Words>276</Words>
  <Application>Microsoft Office PowerPoint</Application>
  <PresentationFormat>Diavoorstelling (4:3)</PresentationFormat>
  <Paragraphs>171</Paragraphs>
  <Slides>23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7</vt:i4>
      </vt:variant>
      <vt:variant>
        <vt:lpstr>Diatitels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Corbel</vt:lpstr>
      <vt:lpstr>odisee_template</vt:lpstr>
      <vt:lpstr>2_Odisee</vt:lpstr>
      <vt:lpstr>3_Odisee</vt:lpstr>
      <vt:lpstr>7_Odisee</vt:lpstr>
      <vt:lpstr>4_Odisee</vt:lpstr>
      <vt:lpstr>5_Odisee</vt:lpstr>
      <vt:lpstr>6_Odisee</vt:lpstr>
      <vt:lpstr>Projecten 1</vt:lpstr>
      <vt:lpstr>Inhoud</vt:lpstr>
      <vt:lpstr>1.Introductie</vt:lpstr>
      <vt:lpstr>1.Introductie</vt:lpstr>
      <vt:lpstr>1.Introductie</vt:lpstr>
      <vt:lpstr>2. Applicatie structuur </vt:lpstr>
      <vt:lpstr>2.1 Huidige versie</vt:lpstr>
      <vt:lpstr>2.2 Nieuwe versie </vt:lpstr>
      <vt:lpstr>2.Applicatie structuur </vt:lpstr>
      <vt:lpstr>3. Userexperience</vt:lpstr>
      <vt:lpstr>3.1 Interviews </vt:lpstr>
      <vt:lpstr>3.2 Persona </vt:lpstr>
      <vt:lpstr>3.3 Storyboard </vt:lpstr>
      <vt:lpstr>3.4 Wireframes</vt:lpstr>
      <vt:lpstr>4. Backend</vt:lpstr>
      <vt:lpstr>4.1 Laravel</vt:lpstr>
      <vt:lpstr>4.2 Databanktype</vt:lpstr>
      <vt:lpstr>4.3 Databankmodel</vt:lpstr>
      <vt:lpstr>5. Frontend</vt:lpstr>
      <vt:lpstr>BootstrapVue</vt:lpstr>
      <vt:lpstr>4.Demo</vt:lpstr>
      <vt:lpstr>5. Kritische reflectie</vt:lpstr>
      <vt:lpstr>Bronnen</vt:lpstr>
    </vt:vector>
  </TitlesOfParts>
  <Company>The Factory Brussels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Projecten 1</dc:title>
  <dc:creator>ruben alliet</dc:creator>
  <cp:lastModifiedBy>Arno Stas</cp:lastModifiedBy>
  <cp:revision>66</cp:revision>
  <dcterms:created xsi:type="dcterms:W3CDTF">2015-05-18T12:20:14Z</dcterms:created>
  <dcterms:modified xsi:type="dcterms:W3CDTF">2019-06-19T13:11:41Z</dcterms:modified>
</cp:coreProperties>
</file>