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30"/>
  </p:notesMasterIdLst>
  <p:handoutMasterIdLst>
    <p:handoutMasterId r:id="rId31"/>
  </p:handoutMasterIdLst>
  <p:sldIdLst>
    <p:sldId id="260" r:id="rId8"/>
    <p:sldId id="261" r:id="rId9"/>
    <p:sldId id="262" r:id="rId10"/>
    <p:sldId id="300" r:id="rId11"/>
    <p:sldId id="301" r:id="rId12"/>
    <p:sldId id="302" r:id="rId13"/>
    <p:sldId id="304" r:id="rId14"/>
    <p:sldId id="286" r:id="rId15"/>
    <p:sldId id="291" r:id="rId16"/>
    <p:sldId id="292" r:id="rId17"/>
    <p:sldId id="293" r:id="rId18"/>
    <p:sldId id="294" r:id="rId19"/>
    <p:sldId id="296" r:id="rId20"/>
    <p:sldId id="290" r:id="rId21"/>
    <p:sldId id="295" r:id="rId22"/>
    <p:sldId id="297" r:id="rId23"/>
    <p:sldId id="287" r:id="rId24"/>
    <p:sldId id="298" r:id="rId25"/>
    <p:sldId id="299" r:id="rId26"/>
    <p:sldId id="276" r:id="rId27"/>
    <p:sldId id="270" r:id="rId28"/>
    <p:sldId id="26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B64"/>
    <a:srgbClr val="C6714A"/>
    <a:srgbClr val="DCA655"/>
    <a:srgbClr val="6B4189"/>
    <a:srgbClr val="3F9A79"/>
    <a:srgbClr val="16666F"/>
    <a:srgbClr val="447E90"/>
    <a:srgbClr val="4E8DCC"/>
    <a:srgbClr val="89B3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2184" autoAdjust="0"/>
  </p:normalViewPr>
  <p:slideViewPr>
    <p:cSldViewPr snapToGrid="0" snapToObjects="1" showGuides="1">
      <p:cViewPr>
        <p:scale>
          <a:sx n="114" d="100"/>
          <a:sy n="114" d="100"/>
        </p:scale>
        <p:origin x="-1554" y="174"/>
      </p:cViewPr>
      <p:guideLst>
        <p:guide orient="horz" pos="649"/>
        <p:guide pos="4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054AC-5A5B-43C3-A058-29562168C9CA}"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nl-NL"/>
        </a:p>
      </dgm:t>
    </dgm:pt>
    <dgm:pt modelId="{FAE4A02A-D21C-4E93-A1BA-747DC4A3B06E}">
      <dgm:prSet phldrT="[Tekst]"/>
      <dgm:spPr/>
      <dgm:t>
        <a:bodyPr/>
        <a:lstStyle/>
        <a:p>
          <a:r>
            <a:rPr lang="nl-NL" dirty="0" smtClean="0"/>
            <a:t>Docent</a:t>
          </a:r>
          <a:endParaRPr lang="nl-NL" dirty="0"/>
        </a:p>
      </dgm:t>
    </dgm:pt>
    <dgm:pt modelId="{6C57450D-30C4-42A0-96D1-6DED29BDF488}" type="parTrans" cxnId="{89B4EB8E-5025-453A-8371-ED0FCC7D183D}">
      <dgm:prSet/>
      <dgm:spPr/>
      <dgm:t>
        <a:bodyPr/>
        <a:lstStyle/>
        <a:p>
          <a:endParaRPr lang="nl-NL"/>
        </a:p>
      </dgm:t>
    </dgm:pt>
    <dgm:pt modelId="{E76D61A0-A7F1-4349-866A-9DA5EDA7781B}" type="sibTrans" cxnId="{89B4EB8E-5025-453A-8371-ED0FCC7D183D}">
      <dgm:prSet/>
      <dgm:spPr/>
      <dgm:t>
        <a:bodyPr/>
        <a:lstStyle/>
        <a:p>
          <a:endParaRPr lang="nl-NL"/>
        </a:p>
      </dgm:t>
    </dgm:pt>
    <dgm:pt modelId="{30F43D25-C0DF-4A5C-B833-44CA803F2F0C}">
      <dgm:prSet phldrT="[Tekst]"/>
      <dgm:spPr/>
      <dgm:t>
        <a:bodyPr/>
        <a:lstStyle/>
        <a:p>
          <a:r>
            <a:rPr lang="nl-NL" dirty="0" smtClean="0"/>
            <a:t>Goedkeuring</a:t>
          </a:r>
          <a:endParaRPr lang="nl-NL" dirty="0"/>
        </a:p>
      </dgm:t>
    </dgm:pt>
    <dgm:pt modelId="{E38B7F15-69D4-42A6-9DA1-2D46B779EDCA}" type="parTrans" cxnId="{ACED93C1-897D-4A18-8FC9-7B533986D785}">
      <dgm:prSet/>
      <dgm:spPr/>
      <dgm:t>
        <a:bodyPr/>
        <a:lstStyle/>
        <a:p>
          <a:endParaRPr lang="nl-NL"/>
        </a:p>
      </dgm:t>
    </dgm:pt>
    <dgm:pt modelId="{DCFDA8EE-E8C4-458E-B4CF-DBC3C5D5A544}" type="sibTrans" cxnId="{ACED93C1-897D-4A18-8FC9-7B533986D785}">
      <dgm:prSet/>
      <dgm:spPr/>
      <dgm:t>
        <a:bodyPr/>
        <a:lstStyle/>
        <a:p>
          <a:endParaRPr lang="nl-NL"/>
        </a:p>
      </dgm:t>
    </dgm:pt>
    <dgm:pt modelId="{320A57A4-C9BF-4982-BAF8-EA139F9982F4}">
      <dgm:prSet phldrT="[Tekst]"/>
      <dgm:spPr>
        <a:solidFill>
          <a:schemeClr val="accent1"/>
        </a:solidFill>
      </dgm:spPr>
      <dgm:t>
        <a:bodyPr/>
        <a:lstStyle/>
        <a:p>
          <a:r>
            <a:rPr lang="nl-NL" dirty="0" smtClean="0"/>
            <a:t>Student</a:t>
          </a:r>
          <a:endParaRPr lang="nl-NL" dirty="0"/>
        </a:p>
      </dgm:t>
    </dgm:pt>
    <dgm:pt modelId="{F967F01C-5307-482E-8F72-B4D3AABCF135}" type="parTrans" cxnId="{A956D4CF-3907-43FF-9603-944204C56A9A}">
      <dgm:prSet/>
      <dgm:spPr/>
      <dgm:t>
        <a:bodyPr/>
        <a:lstStyle/>
        <a:p>
          <a:endParaRPr lang="nl-NL"/>
        </a:p>
      </dgm:t>
    </dgm:pt>
    <dgm:pt modelId="{7A8223B3-C603-46B5-840C-BB619C27BECA}" type="sibTrans" cxnId="{A956D4CF-3907-43FF-9603-944204C56A9A}">
      <dgm:prSet/>
      <dgm:spPr/>
      <dgm:t>
        <a:bodyPr/>
        <a:lstStyle/>
        <a:p>
          <a:endParaRPr lang="nl-NL"/>
        </a:p>
      </dgm:t>
    </dgm:pt>
    <dgm:pt modelId="{8BF69A4F-B6BB-4A2A-A5C9-0F7D8CD3A375}">
      <dgm:prSet phldrT="[Tekst]"/>
      <dgm:spPr>
        <a:solidFill>
          <a:schemeClr val="accent1"/>
        </a:solidFill>
      </dgm:spPr>
      <dgm:t>
        <a:bodyPr/>
        <a:lstStyle/>
        <a:p>
          <a:r>
            <a:rPr lang="nl-NL" dirty="0" smtClean="0"/>
            <a:t>Voorstel indienen</a:t>
          </a:r>
          <a:endParaRPr lang="nl-NL" dirty="0"/>
        </a:p>
      </dgm:t>
    </dgm:pt>
    <dgm:pt modelId="{5EEDE10F-6DAF-4C77-A725-6FA934B160F6}" type="parTrans" cxnId="{494A8E46-7F5C-4A7C-86E5-7E1EEDDF335C}">
      <dgm:prSet/>
      <dgm:spPr/>
      <dgm:t>
        <a:bodyPr/>
        <a:lstStyle/>
        <a:p>
          <a:endParaRPr lang="nl-NL"/>
        </a:p>
      </dgm:t>
    </dgm:pt>
    <dgm:pt modelId="{5442433E-20D0-49FF-B82B-B9C622758455}" type="sibTrans" cxnId="{494A8E46-7F5C-4A7C-86E5-7E1EEDDF335C}">
      <dgm:prSet/>
      <dgm:spPr/>
      <dgm:t>
        <a:bodyPr/>
        <a:lstStyle/>
        <a:p>
          <a:endParaRPr lang="nl-NL"/>
        </a:p>
      </dgm:t>
    </dgm:pt>
    <dgm:pt modelId="{33E4F0F8-EBE9-41B0-99C8-A69C6D96AF19}">
      <dgm:prSet phldrT="[Tekst]"/>
      <dgm:spPr/>
      <dgm:t>
        <a:bodyPr/>
        <a:lstStyle/>
        <a:p>
          <a:r>
            <a:rPr lang="nl-NL" dirty="0" smtClean="0"/>
            <a:t>Afkeuring</a:t>
          </a:r>
          <a:endParaRPr lang="nl-NL" dirty="0"/>
        </a:p>
      </dgm:t>
    </dgm:pt>
    <dgm:pt modelId="{A1E0D7C9-58F0-4865-B338-3E558D1308A6}" type="parTrans" cxnId="{90AEAB3D-965D-44A2-9EDF-E2513D30A1C0}">
      <dgm:prSet/>
      <dgm:spPr/>
      <dgm:t>
        <a:bodyPr/>
        <a:lstStyle/>
        <a:p>
          <a:endParaRPr lang="nl-NL"/>
        </a:p>
      </dgm:t>
    </dgm:pt>
    <dgm:pt modelId="{2C4625F4-4A13-44EF-A68A-5180A91BAFB2}" type="sibTrans" cxnId="{90AEAB3D-965D-44A2-9EDF-E2513D30A1C0}">
      <dgm:prSet/>
      <dgm:spPr/>
      <dgm:t>
        <a:bodyPr/>
        <a:lstStyle/>
        <a:p>
          <a:endParaRPr lang="nl-NL"/>
        </a:p>
      </dgm:t>
    </dgm:pt>
    <dgm:pt modelId="{35E02D4B-7AB3-489A-802E-A6BCE495472E}">
      <dgm:prSet phldrT="[Tekst]"/>
      <dgm:spPr>
        <a:solidFill>
          <a:schemeClr val="accent1"/>
        </a:solidFill>
      </dgm:spPr>
      <dgm:t>
        <a:bodyPr/>
        <a:lstStyle/>
        <a:p>
          <a:r>
            <a:rPr lang="nl-NL" dirty="0" smtClean="0"/>
            <a:t>Belbintest</a:t>
          </a:r>
          <a:endParaRPr lang="nl-NL" dirty="0"/>
        </a:p>
      </dgm:t>
    </dgm:pt>
    <dgm:pt modelId="{B925AEA0-40F0-4690-9BF6-4A1E48E82E79}" type="parTrans" cxnId="{C59008F3-1C55-4C48-91F7-0DF9C31CC42E}">
      <dgm:prSet/>
      <dgm:spPr/>
      <dgm:t>
        <a:bodyPr/>
        <a:lstStyle/>
        <a:p>
          <a:endParaRPr lang="nl-NL"/>
        </a:p>
      </dgm:t>
    </dgm:pt>
    <dgm:pt modelId="{3ED87400-20DC-4FDB-9DCF-D18D718C37EC}" type="sibTrans" cxnId="{C59008F3-1C55-4C48-91F7-0DF9C31CC42E}">
      <dgm:prSet/>
      <dgm:spPr/>
      <dgm:t>
        <a:bodyPr/>
        <a:lstStyle/>
        <a:p>
          <a:endParaRPr lang="nl-NL"/>
        </a:p>
      </dgm:t>
    </dgm:pt>
    <dgm:pt modelId="{538E2320-AE21-4F04-940D-7B3B13AB6268}">
      <dgm:prSet phldrT="[Tekst]"/>
      <dgm:spPr>
        <a:solidFill>
          <a:schemeClr val="bg2">
            <a:lumMod val="75000"/>
          </a:schemeClr>
        </a:solidFill>
        <a:ln>
          <a:solidFill>
            <a:schemeClr val="bg1"/>
          </a:solidFill>
        </a:ln>
      </dgm:spPr>
      <dgm:t>
        <a:bodyPr/>
        <a:lstStyle/>
        <a:p>
          <a:r>
            <a:rPr lang="nl-NL" dirty="0" smtClean="0"/>
            <a:t>Login</a:t>
          </a:r>
          <a:endParaRPr lang="nl-NL" dirty="0"/>
        </a:p>
      </dgm:t>
    </dgm:pt>
    <dgm:pt modelId="{6A946AB4-1353-4FAD-BE32-8B1DB023914C}" type="sibTrans" cxnId="{154F8BCB-44A3-4CA2-A0AF-28DB19CD290B}">
      <dgm:prSet/>
      <dgm:spPr/>
      <dgm:t>
        <a:bodyPr/>
        <a:lstStyle/>
        <a:p>
          <a:endParaRPr lang="nl-NL"/>
        </a:p>
      </dgm:t>
    </dgm:pt>
    <dgm:pt modelId="{7B101E87-1AEB-45B4-B991-46EA72DDFB43}" type="parTrans" cxnId="{154F8BCB-44A3-4CA2-A0AF-28DB19CD290B}">
      <dgm:prSet/>
      <dgm:spPr/>
      <dgm:t>
        <a:bodyPr/>
        <a:lstStyle/>
        <a:p>
          <a:endParaRPr lang="nl-NL"/>
        </a:p>
      </dgm:t>
    </dgm:pt>
    <dgm:pt modelId="{F6B4A062-33D7-44DC-A99C-9E38B6C267E0}">
      <dgm:prSet phldrT="[Tekst]"/>
      <dgm:spPr>
        <a:solidFill>
          <a:schemeClr val="accent1"/>
        </a:solidFill>
      </dgm:spPr>
      <dgm:t>
        <a:bodyPr/>
        <a:lstStyle/>
        <a:p>
          <a:r>
            <a:rPr lang="nl-NL" dirty="0" smtClean="0"/>
            <a:t>Studenten toevoegen</a:t>
          </a:r>
          <a:endParaRPr lang="nl-NL" dirty="0"/>
        </a:p>
      </dgm:t>
    </dgm:pt>
    <dgm:pt modelId="{CA9A90AC-C9C1-4DC3-85C3-BA6C0055617D}" type="parTrans" cxnId="{BB1C8B4E-9CD5-44AD-998D-4EBFDFB1F5E6}">
      <dgm:prSet/>
      <dgm:spPr/>
      <dgm:t>
        <a:bodyPr/>
        <a:lstStyle/>
        <a:p>
          <a:endParaRPr lang="nl-NL"/>
        </a:p>
      </dgm:t>
    </dgm:pt>
    <dgm:pt modelId="{58CF61D9-58B4-45B7-9E33-2037DFAD7F8D}" type="sibTrans" cxnId="{BB1C8B4E-9CD5-44AD-998D-4EBFDFB1F5E6}">
      <dgm:prSet/>
      <dgm:spPr/>
      <dgm:t>
        <a:bodyPr/>
        <a:lstStyle/>
        <a:p>
          <a:endParaRPr lang="nl-NL"/>
        </a:p>
      </dgm:t>
    </dgm:pt>
    <dgm:pt modelId="{8788B0F7-A35F-4042-91CE-6107ACADE71D}">
      <dgm:prSet phldrT="[Tekst]"/>
      <dgm:spPr>
        <a:solidFill>
          <a:schemeClr val="accent1"/>
        </a:solidFill>
      </dgm:spPr>
      <dgm:t>
        <a:bodyPr/>
        <a:lstStyle/>
        <a:p>
          <a:r>
            <a:rPr lang="nl-NL" dirty="0" smtClean="0"/>
            <a:t>Voorstel bewerken</a:t>
          </a:r>
          <a:endParaRPr lang="nl-NL" dirty="0"/>
        </a:p>
      </dgm:t>
    </dgm:pt>
    <dgm:pt modelId="{D610BEC7-D37F-483B-9892-F11AA1C56375}" type="parTrans" cxnId="{05279AE5-3AB9-4786-BC9F-4B7F652072E5}">
      <dgm:prSet/>
      <dgm:spPr/>
      <dgm:t>
        <a:bodyPr/>
        <a:lstStyle/>
        <a:p>
          <a:endParaRPr lang="nl-NL"/>
        </a:p>
      </dgm:t>
    </dgm:pt>
    <dgm:pt modelId="{551BC9D9-1428-4ABE-80FB-640A909C3395}" type="sibTrans" cxnId="{05279AE5-3AB9-4786-BC9F-4B7F652072E5}">
      <dgm:prSet/>
      <dgm:spPr/>
      <dgm:t>
        <a:bodyPr/>
        <a:lstStyle/>
        <a:p>
          <a:endParaRPr lang="nl-NL"/>
        </a:p>
      </dgm:t>
    </dgm:pt>
    <dgm:pt modelId="{C450F48F-02CE-4A37-AF92-1FEE157A4F45}" type="pres">
      <dgm:prSet presAssocID="{18F054AC-5A5B-43C3-A058-29562168C9CA}" presName="diagram" presStyleCnt="0">
        <dgm:presLayoutVars>
          <dgm:chPref val="1"/>
          <dgm:dir/>
          <dgm:animOne val="branch"/>
          <dgm:animLvl val="lvl"/>
          <dgm:resizeHandles val="exact"/>
        </dgm:presLayoutVars>
      </dgm:prSet>
      <dgm:spPr/>
      <dgm:t>
        <a:bodyPr/>
        <a:lstStyle/>
        <a:p>
          <a:endParaRPr lang="nl-NL"/>
        </a:p>
      </dgm:t>
    </dgm:pt>
    <dgm:pt modelId="{112F1388-F474-41ED-A536-52253DBBBE07}" type="pres">
      <dgm:prSet presAssocID="{538E2320-AE21-4F04-940D-7B3B13AB6268}" presName="root1" presStyleCnt="0"/>
      <dgm:spPr/>
    </dgm:pt>
    <dgm:pt modelId="{A5835191-13F4-4498-9571-764336BB0D8E}" type="pres">
      <dgm:prSet presAssocID="{538E2320-AE21-4F04-940D-7B3B13AB6268}" presName="LevelOneTextNode" presStyleLbl="node0" presStyleIdx="0" presStyleCnt="1">
        <dgm:presLayoutVars>
          <dgm:chPref val="3"/>
        </dgm:presLayoutVars>
      </dgm:prSet>
      <dgm:spPr/>
      <dgm:t>
        <a:bodyPr/>
        <a:lstStyle/>
        <a:p>
          <a:endParaRPr lang="nl-NL"/>
        </a:p>
      </dgm:t>
    </dgm:pt>
    <dgm:pt modelId="{C7AF056B-167A-4315-9188-5AFF6D273834}" type="pres">
      <dgm:prSet presAssocID="{538E2320-AE21-4F04-940D-7B3B13AB6268}" presName="level2hierChild" presStyleCnt="0"/>
      <dgm:spPr/>
    </dgm:pt>
    <dgm:pt modelId="{CCD514DE-F227-4D1D-84B9-B8881F3CB5DA}" type="pres">
      <dgm:prSet presAssocID="{6C57450D-30C4-42A0-96D1-6DED29BDF488}" presName="conn2-1" presStyleLbl="parChTrans1D2" presStyleIdx="0" presStyleCnt="2"/>
      <dgm:spPr/>
      <dgm:t>
        <a:bodyPr/>
        <a:lstStyle/>
        <a:p>
          <a:endParaRPr lang="nl-NL"/>
        </a:p>
      </dgm:t>
    </dgm:pt>
    <dgm:pt modelId="{4695EB31-13F0-4F27-BF1B-2A654C950D85}" type="pres">
      <dgm:prSet presAssocID="{6C57450D-30C4-42A0-96D1-6DED29BDF488}" presName="connTx" presStyleLbl="parChTrans1D2" presStyleIdx="0" presStyleCnt="2"/>
      <dgm:spPr/>
      <dgm:t>
        <a:bodyPr/>
        <a:lstStyle/>
        <a:p>
          <a:endParaRPr lang="nl-NL"/>
        </a:p>
      </dgm:t>
    </dgm:pt>
    <dgm:pt modelId="{52D0BF1A-7F30-43F4-A370-D2E2F710649D}" type="pres">
      <dgm:prSet presAssocID="{FAE4A02A-D21C-4E93-A1BA-747DC4A3B06E}" presName="root2" presStyleCnt="0"/>
      <dgm:spPr/>
    </dgm:pt>
    <dgm:pt modelId="{E0DA5140-1BA9-482C-BDDA-F5ECEA01C3EE}" type="pres">
      <dgm:prSet presAssocID="{FAE4A02A-D21C-4E93-A1BA-747DC4A3B06E}" presName="LevelTwoTextNode" presStyleLbl="node2" presStyleIdx="0" presStyleCnt="2">
        <dgm:presLayoutVars>
          <dgm:chPref val="3"/>
        </dgm:presLayoutVars>
      </dgm:prSet>
      <dgm:spPr/>
      <dgm:t>
        <a:bodyPr/>
        <a:lstStyle/>
        <a:p>
          <a:endParaRPr lang="nl-NL"/>
        </a:p>
      </dgm:t>
    </dgm:pt>
    <dgm:pt modelId="{0C8045B9-7211-4EDE-B009-B45A272C5176}" type="pres">
      <dgm:prSet presAssocID="{FAE4A02A-D21C-4E93-A1BA-747DC4A3B06E}" presName="level3hierChild" presStyleCnt="0"/>
      <dgm:spPr/>
    </dgm:pt>
    <dgm:pt modelId="{EAFD987D-4565-448A-9D3F-541AED5B1467}" type="pres">
      <dgm:prSet presAssocID="{E38B7F15-69D4-42A6-9DA1-2D46B779EDCA}" presName="conn2-1" presStyleLbl="parChTrans1D3" presStyleIdx="0" presStyleCnt="6"/>
      <dgm:spPr/>
      <dgm:t>
        <a:bodyPr/>
        <a:lstStyle/>
        <a:p>
          <a:endParaRPr lang="nl-NL"/>
        </a:p>
      </dgm:t>
    </dgm:pt>
    <dgm:pt modelId="{F09EDED7-8077-46D6-A266-32C89707722A}" type="pres">
      <dgm:prSet presAssocID="{E38B7F15-69D4-42A6-9DA1-2D46B779EDCA}" presName="connTx" presStyleLbl="parChTrans1D3" presStyleIdx="0" presStyleCnt="6"/>
      <dgm:spPr/>
      <dgm:t>
        <a:bodyPr/>
        <a:lstStyle/>
        <a:p>
          <a:endParaRPr lang="nl-NL"/>
        </a:p>
      </dgm:t>
    </dgm:pt>
    <dgm:pt modelId="{E94C66B9-BAFF-41E5-8187-A7087F919DD3}" type="pres">
      <dgm:prSet presAssocID="{30F43D25-C0DF-4A5C-B833-44CA803F2F0C}" presName="root2" presStyleCnt="0"/>
      <dgm:spPr/>
    </dgm:pt>
    <dgm:pt modelId="{E224133B-EE50-4100-8608-FFF318E1B533}" type="pres">
      <dgm:prSet presAssocID="{30F43D25-C0DF-4A5C-B833-44CA803F2F0C}" presName="LevelTwoTextNode" presStyleLbl="node3" presStyleIdx="0" presStyleCnt="6">
        <dgm:presLayoutVars>
          <dgm:chPref val="3"/>
        </dgm:presLayoutVars>
      </dgm:prSet>
      <dgm:spPr/>
      <dgm:t>
        <a:bodyPr/>
        <a:lstStyle/>
        <a:p>
          <a:endParaRPr lang="nl-NL"/>
        </a:p>
      </dgm:t>
    </dgm:pt>
    <dgm:pt modelId="{A8497D52-D793-46D5-A886-AF0A080455A0}" type="pres">
      <dgm:prSet presAssocID="{30F43D25-C0DF-4A5C-B833-44CA803F2F0C}" presName="level3hierChild" presStyleCnt="0"/>
      <dgm:spPr/>
    </dgm:pt>
    <dgm:pt modelId="{6324FD77-0EC7-4560-A27C-0987F63CFE11}" type="pres">
      <dgm:prSet presAssocID="{A1E0D7C9-58F0-4865-B338-3E558D1308A6}" presName="conn2-1" presStyleLbl="parChTrans1D3" presStyleIdx="1" presStyleCnt="6"/>
      <dgm:spPr/>
      <dgm:t>
        <a:bodyPr/>
        <a:lstStyle/>
        <a:p>
          <a:endParaRPr lang="nl-NL"/>
        </a:p>
      </dgm:t>
    </dgm:pt>
    <dgm:pt modelId="{877E29C8-1E73-4F0B-8E40-E5CDAD8C07CB}" type="pres">
      <dgm:prSet presAssocID="{A1E0D7C9-58F0-4865-B338-3E558D1308A6}" presName="connTx" presStyleLbl="parChTrans1D3" presStyleIdx="1" presStyleCnt="6"/>
      <dgm:spPr/>
      <dgm:t>
        <a:bodyPr/>
        <a:lstStyle/>
        <a:p>
          <a:endParaRPr lang="nl-NL"/>
        </a:p>
      </dgm:t>
    </dgm:pt>
    <dgm:pt modelId="{3343CDF8-47A1-44A4-A4E9-CB26F980B3C7}" type="pres">
      <dgm:prSet presAssocID="{33E4F0F8-EBE9-41B0-99C8-A69C6D96AF19}" presName="root2" presStyleCnt="0"/>
      <dgm:spPr/>
    </dgm:pt>
    <dgm:pt modelId="{71BC05F1-EF0B-441C-BDA7-CD1320D92BC2}" type="pres">
      <dgm:prSet presAssocID="{33E4F0F8-EBE9-41B0-99C8-A69C6D96AF19}" presName="LevelTwoTextNode" presStyleLbl="node3" presStyleIdx="1" presStyleCnt="6">
        <dgm:presLayoutVars>
          <dgm:chPref val="3"/>
        </dgm:presLayoutVars>
      </dgm:prSet>
      <dgm:spPr/>
      <dgm:t>
        <a:bodyPr/>
        <a:lstStyle/>
        <a:p>
          <a:endParaRPr lang="nl-NL"/>
        </a:p>
      </dgm:t>
    </dgm:pt>
    <dgm:pt modelId="{4B90380C-43D6-4DB2-99FF-18B0B45B2F91}" type="pres">
      <dgm:prSet presAssocID="{33E4F0F8-EBE9-41B0-99C8-A69C6D96AF19}" presName="level3hierChild" presStyleCnt="0"/>
      <dgm:spPr/>
    </dgm:pt>
    <dgm:pt modelId="{5A0BD4A4-A1F9-4C33-8329-99DA18C4A77F}" type="pres">
      <dgm:prSet presAssocID="{F967F01C-5307-482E-8F72-B4D3AABCF135}" presName="conn2-1" presStyleLbl="parChTrans1D2" presStyleIdx="1" presStyleCnt="2"/>
      <dgm:spPr/>
      <dgm:t>
        <a:bodyPr/>
        <a:lstStyle/>
        <a:p>
          <a:endParaRPr lang="nl-NL"/>
        </a:p>
      </dgm:t>
    </dgm:pt>
    <dgm:pt modelId="{5D7149C0-D3CE-4C30-BDCC-7B3DD010F778}" type="pres">
      <dgm:prSet presAssocID="{F967F01C-5307-482E-8F72-B4D3AABCF135}" presName="connTx" presStyleLbl="parChTrans1D2" presStyleIdx="1" presStyleCnt="2"/>
      <dgm:spPr/>
      <dgm:t>
        <a:bodyPr/>
        <a:lstStyle/>
        <a:p>
          <a:endParaRPr lang="nl-NL"/>
        </a:p>
      </dgm:t>
    </dgm:pt>
    <dgm:pt modelId="{00463F7B-A15D-432E-AAFB-EC40A27900DE}" type="pres">
      <dgm:prSet presAssocID="{320A57A4-C9BF-4982-BAF8-EA139F9982F4}" presName="root2" presStyleCnt="0"/>
      <dgm:spPr/>
    </dgm:pt>
    <dgm:pt modelId="{24E8858A-B908-4A3A-A432-1981CA2531D5}" type="pres">
      <dgm:prSet presAssocID="{320A57A4-C9BF-4982-BAF8-EA139F9982F4}" presName="LevelTwoTextNode" presStyleLbl="node2" presStyleIdx="1" presStyleCnt="2">
        <dgm:presLayoutVars>
          <dgm:chPref val="3"/>
        </dgm:presLayoutVars>
      </dgm:prSet>
      <dgm:spPr/>
      <dgm:t>
        <a:bodyPr/>
        <a:lstStyle/>
        <a:p>
          <a:endParaRPr lang="nl-NL"/>
        </a:p>
      </dgm:t>
    </dgm:pt>
    <dgm:pt modelId="{8A397C54-A0A6-496C-A42E-A55D14360D70}" type="pres">
      <dgm:prSet presAssocID="{320A57A4-C9BF-4982-BAF8-EA139F9982F4}" presName="level3hierChild" presStyleCnt="0"/>
      <dgm:spPr/>
    </dgm:pt>
    <dgm:pt modelId="{BE1C2624-510A-401C-B9DF-B5622731BA0E}" type="pres">
      <dgm:prSet presAssocID="{5EEDE10F-6DAF-4C77-A725-6FA934B160F6}" presName="conn2-1" presStyleLbl="parChTrans1D3" presStyleIdx="2" presStyleCnt="6"/>
      <dgm:spPr/>
      <dgm:t>
        <a:bodyPr/>
        <a:lstStyle/>
        <a:p>
          <a:endParaRPr lang="nl-NL"/>
        </a:p>
      </dgm:t>
    </dgm:pt>
    <dgm:pt modelId="{1463A4C8-3900-4326-9261-7D4C3D2F8631}" type="pres">
      <dgm:prSet presAssocID="{5EEDE10F-6DAF-4C77-A725-6FA934B160F6}" presName="connTx" presStyleLbl="parChTrans1D3" presStyleIdx="2" presStyleCnt="6"/>
      <dgm:spPr/>
      <dgm:t>
        <a:bodyPr/>
        <a:lstStyle/>
        <a:p>
          <a:endParaRPr lang="nl-NL"/>
        </a:p>
      </dgm:t>
    </dgm:pt>
    <dgm:pt modelId="{AB42ADE6-B547-4D21-A40D-90D05AD3A74F}" type="pres">
      <dgm:prSet presAssocID="{8BF69A4F-B6BB-4A2A-A5C9-0F7D8CD3A375}" presName="root2" presStyleCnt="0"/>
      <dgm:spPr/>
    </dgm:pt>
    <dgm:pt modelId="{1E8D4966-D1A9-4DDD-90E1-FB55E7032801}" type="pres">
      <dgm:prSet presAssocID="{8BF69A4F-B6BB-4A2A-A5C9-0F7D8CD3A375}" presName="LevelTwoTextNode" presStyleLbl="node3" presStyleIdx="2" presStyleCnt="6">
        <dgm:presLayoutVars>
          <dgm:chPref val="3"/>
        </dgm:presLayoutVars>
      </dgm:prSet>
      <dgm:spPr/>
      <dgm:t>
        <a:bodyPr/>
        <a:lstStyle/>
        <a:p>
          <a:endParaRPr lang="nl-NL"/>
        </a:p>
      </dgm:t>
    </dgm:pt>
    <dgm:pt modelId="{F1EC3E18-4FBB-4410-A574-7319DBE96DD1}" type="pres">
      <dgm:prSet presAssocID="{8BF69A4F-B6BB-4A2A-A5C9-0F7D8CD3A375}" presName="level3hierChild" presStyleCnt="0"/>
      <dgm:spPr/>
    </dgm:pt>
    <dgm:pt modelId="{E572EEF4-3982-4649-9287-C93D82BB2A67}" type="pres">
      <dgm:prSet presAssocID="{B925AEA0-40F0-4690-9BF6-4A1E48E82E79}" presName="conn2-1" presStyleLbl="parChTrans1D3" presStyleIdx="3" presStyleCnt="6"/>
      <dgm:spPr/>
      <dgm:t>
        <a:bodyPr/>
        <a:lstStyle/>
        <a:p>
          <a:endParaRPr lang="nl-NL"/>
        </a:p>
      </dgm:t>
    </dgm:pt>
    <dgm:pt modelId="{23F8D530-29C0-4915-A6BE-6E0D0479343F}" type="pres">
      <dgm:prSet presAssocID="{B925AEA0-40F0-4690-9BF6-4A1E48E82E79}" presName="connTx" presStyleLbl="parChTrans1D3" presStyleIdx="3" presStyleCnt="6"/>
      <dgm:spPr/>
      <dgm:t>
        <a:bodyPr/>
        <a:lstStyle/>
        <a:p>
          <a:endParaRPr lang="nl-NL"/>
        </a:p>
      </dgm:t>
    </dgm:pt>
    <dgm:pt modelId="{001079CF-B338-4C46-BBD5-4CA019FCE66F}" type="pres">
      <dgm:prSet presAssocID="{35E02D4B-7AB3-489A-802E-A6BCE495472E}" presName="root2" presStyleCnt="0"/>
      <dgm:spPr/>
    </dgm:pt>
    <dgm:pt modelId="{30D3756D-349A-4E5C-96A3-AEE7AE77DBEE}" type="pres">
      <dgm:prSet presAssocID="{35E02D4B-7AB3-489A-802E-A6BCE495472E}" presName="LevelTwoTextNode" presStyleLbl="node3" presStyleIdx="3" presStyleCnt="6">
        <dgm:presLayoutVars>
          <dgm:chPref val="3"/>
        </dgm:presLayoutVars>
      </dgm:prSet>
      <dgm:spPr/>
      <dgm:t>
        <a:bodyPr/>
        <a:lstStyle/>
        <a:p>
          <a:endParaRPr lang="nl-NL"/>
        </a:p>
      </dgm:t>
    </dgm:pt>
    <dgm:pt modelId="{A1AACD16-9129-4AA3-B061-3230A92B3264}" type="pres">
      <dgm:prSet presAssocID="{35E02D4B-7AB3-489A-802E-A6BCE495472E}" presName="level3hierChild" presStyleCnt="0"/>
      <dgm:spPr/>
    </dgm:pt>
    <dgm:pt modelId="{5735AA61-E36A-499F-9C45-5CBA4FA40E6B}" type="pres">
      <dgm:prSet presAssocID="{CA9A90AC-C9C1-4DC3-85C3-BA6C0055617D}" presName="conn2-1" presStyleLbl="parChTrans1D3" presStyleIdx="4" presStyleCnt="6"/>
      <dgm:spPr/>
      <dgm:t>
        <a:bodyPr/>
        <a:lstStyle/>
        <a:p>
          <a:endParaRPr lang="nl-NL"/>
        </a:p>
      </dgm:t>
    </dgm:pt>
    <dgm:pt modelId="{FD14EA2E-50CA-40D8-9BEA-5E9AFA0A48A2}" type="pres">
      <dgm:prSet presAssocID="{CA9A90AC-C9C1-4DC3-85C3-BA6C0055617D}" presName="connTx" presStyleLbl="parChTrans1D3" presStyleIdx="4" presStyleCnt="6"/>
      <dgm:spPr/>
      <dgm:t>
        <a:bodyPr/>
        <a:lstStyle/>
        <a:p>
          <a:endParaRPr lang="nl-NL"/>
        </a:p>
      </dgm:t>
    </dgm:pt>
    <dgm:pt modelId="{2C57CAC3-70D5-4E9B-9F52-CC887A93EF62}" type="pres">
      <dgm:prSet presAssocID="{F6B4A062-33D7-44DC-A99C-9E38B6C267E0}" presName="root2" presStyleCnt="0"/>
      <dgm:spPr/>
    </dgm:pt>
    <dgm:pt modelId="{B270A4FF-1420-4F94-989C-E4FB3B90568C}" type="pres">
      <dgm:prSet presAssocID="{F6B4A062-33D7-44DC-A99C-9E38B6C267E0}" presName="LevelTwoTextNode" presStyleLbl="node3" presStyleIdx="4" presStyleCnt="6">
        <dgm:presLayoutVars>
          <dgm:chPref val="3"/>
        </dgm:presLayoutVars>
      </dgm:prSet>
      <dgm:spPr/>
      <dgm:t>
        <a:bodyPr/>
        <a:lstStyle/>
        <a:p>
          <a:endParaRPr lang="nl-NL"/>
        </a:p>
      </dgm:t>
    </dgm:pt>
    <dgm:pt modelId="{DF31D6C6-4892-4FBE-8CD2-768182B93A2E}" type="pres">
      <dgm:prSet presAssocID="{F6B4A062-33D7-44DC-A99C-9E38B6C267E0}" presName="level3hierChild" presStyleCnt="0"/>
      <dgm:spPr/>
    </dgm:pt>
    <dgm:pt modelId="{7CB8DCC4-0E4E-4ADE-9D92-2EC5C866EBFB}" type="pres">
      <dgm:prSet presAssocID="{D610BEC7-D37F-483B-9892-F11AA1C56375}" presName="conn2-1" presStyleLbl="parChTrans1D3" presStyleIdx="5" presStyleCnt="6"/>
      <dgm:spPr/>
      <dgm:t>
        <a:bodyPr/>
        <a:lstStyle/>
        <a:p>
          <a:endParaRPr lang="nl-NL"/>
        </a:p>
      </dgm:t>
    </dgm:pt>
    <dgm:pt modelId="{DC787FAA-7D99-4D60-81F9-CBE46DB0A382}" type="pres">
      <dgm:prSet presAssocID="{D610BEC7-D37F-483B-9892-F11AA1C56375}" presName="connTx" presStyleLbl="parChTrans1D3" presStyleIdx="5" presStyleCnt="6"/>
      <dgm:spPr/>
      <dgm:t>
        <a:bodyPr/>
        <a:lstStyle/>
        <a:p>
          <a:endParaRPr lang="nl-NL"/>
        </a:p>
      </dgm:t>
    </dgm:pt>
    <dgm:pt modelId="{84CF6F77-3E19-4BAC-B573-8F7344EC9421}" type="pres">
      <dgm:prSet presAssocID="{8788B0F7-A35F-4042-91CE-6107ACADE71D}" presName="root2" presStyleCnt="0"/>
      <dgm:spPr/>
    </dgm:pt>
    <dgm:pt modelId="{6F6D2A9D-20A8-43F8-8CC3-2D3788DE44BF}" type="pres">
      <dgm:prSet presAssocID="{8788B0F7-A35F-4042-91CE-6107ACADE71D}" presName="LevelTwoTextNode" presStyleLbl="node3" presStyleIdx="5" presStyleCnt="6">
        <dgm:presLayoutVars>
          <dgm:chPref val="3"/>
        </dgm:presLayoutVars>
      </dgm:prSet>
      <dgm:spPr/>
      <dgm:t>
        <a:bodyPr/>
        <a:lstStyle/>
        <a:p>
          <a:endParaRPr lang="nl-NL"/>
        </a:p>
      </dgm:t>
    </dgm:pt>
    <dgm:pt modelId="{7288F8B9-B1DE-456F-9ED6-16F01812D675}" type="pres">
      <dgm:prSet presAssocID="{8788B0F7-A35F-4042-91CE-6107ACADE71D}" presName="level3hierChild" presStyleCnt="0"/>
      <dgm:spPr/>
    </dgm:pt>
  </dgm:ptLst>
  <dgm:cxnLst>
    <dgm:cxn modelId="{29CA07F2-4073-4895-B7B5-5056B7E3B4A2}" type="presOf" srcId="{E38B7F15-69D4-42A6-9DA1-2D46B779EDCA}" destId="{EAFD987D-4565-448A-9D3F-541AED5B1467}" srcOrd="0" destOrd="0" presId="urn:microsoft.com/office/officeart/2005/8/layout/hierarchy2"/>
    <dgm:cxn modelId="{99F0B46C-B398-451A-9972-690FF3B56BBF}" type="presOf" srcId="{B925AEA0-40F0-4690-9BF6-4A1E48E82E79}" destId="{23F8D530-29C0-4915-A6BE-6E0D0479343F}" srcOrd="1" destOrd="0" presId="urn:microsoft.com/office/officeart/2005/8/layout/hierarchy2"/>
    <dgm:cxn modelId="{55947CB4-4045-4297-82E3-E4FB0D8D9D46}" type="presOf" srcId="{E38B7F15-69D4-42A6-9DA1-2D46B779EDCA}" destId="{F09EDED7-8077-46D6-A266-32C89707722A}" srcOrd="1" destOrd="0" presId="urn:microsoft.com/office/officeart/2005/8/layout/hierarchy2"/>
    <dgm:cxn modelId="{D84CFB67-F66B-42B8-8687-5DCF28AD6604}" type="presOf" srcId="{5EEDE10F-6DAF-4C77-A725-6FA934B160F6}" destId="{BE1C2624-510A-401C-B9DF-B5622731BA0E}" srcOrd="0" destOrd="0" presId="urn:microsoft.com/office/officeart/2005/8/layout/hierarchy2"/>
    <dgm:cxn modelId="{779DD599-A4EF-43C2-B5C6-33331FA90182}" type="presOf" srcId="{35E02D4B-7AB3-489A-802E-A6BCE495472E}" destId="{30D3756D-349A-4E5C-96A3-AEE7AE77DBEE}" srcOrd="0" destOrd="0" presId="urn:microsoft.com/office/officeart/2005/8/layout/hierarchy2"/>
    <dgm:cxn modelId="{F3119C5C-5EC7-44A1-8FAB-4FCD4D270065}" type="presOf" srcId="{8BF69A4F-B6BB-4A2A-A5C9-0F7D8CD3A375}" destId="{1E8D4966-D1A9-4DDD-90E1-FB55E7032801}" srcOrd="0" destOrd="0" presId="urn:microsoft.com/office/officeart/2005/8/layout/hierarchy2"/>
    <dgm:cxn modelId="{C9514797-F72F-48F9-9609-F2AF0C6EA23B}" type="presOf" srcId="{30F43D25-C0DF-4A5C-B833-44CA803F2F0C}" destId="{E224133B-EE50-4100-8608-FFF318E1B533}" srcOrd="0" destOrd="0" presId="urn:microsoft.com/office/officeart/2005/8/layout/hierarchy2"/>
    <dgm:cxn modelId="{D3FC2323-5113-4633-B35B-55E5EF133617}" type="presOf" srcId="{F6B4A062-33D7-44DC-A99C-9E38B6C267E0}" destId="{B270A4FF-1420-4F94-989C-E4FB3B90568C}" srcOrd="0" destOrd="0" presId="urn:microsoft.com/office/officeart/2005/8/layout/hierarchy2"/>
    <dgm:cxn modelId="{BF617DAA-69AB-4843-900B-0D35642041C9}" type="presOf" srcId="{33E4F0F8-EBE9-41B0-99C8-A69C6D96AF19}" destId="{71BC05F1-EF0B-441C-BDA7-CD1320D92BC2}" srcOrd="0" destOrd="0" presId="urn:microsoft.com/office/officeart/2005/8/layout/hierarchy2"/>
    <dgm:cxn modelId="{475C7B7D-6C6E-421E-B6F0-A226B073E0F0}" type="presOf" srcId="{D610BEC7-D37F-483B-9892-F11AA1C56375}" destId="{7CB8DCC4-0E4E-4ADE-9D92-2EC5C866EBFB}" srcOrd="0" destOrd="0" presId="urn:microsoft.com/office/officeart/2005/8/layout/hierarchy2"/>
    <dgm:cxn modelId="{494A8E46-7F5C-4A7C-86E5-7E1EEDDF335C}" srcId="{320A57A4-C9BF-4982-BAF8-EA139F9982F4}" destId="{8BF69A4F-B6BB-4A2A-A5C9-0F7D8CD3A375}" srcOrd="0" destOrd="0" parTransId="{5EEDE10F-6DAF-4C77-A725-6FA934B160F6}" sibTransId="{5442433E-20D0-49FF-B82B-B9C622758455}"/>
    <dgm:cxn modelId="{CCFCC1F3-57E8-4518-9118-D8E88837CBB4}" type="presOf" srcId="{6C57450D-30C4-42A0-96D1-6DED29BDF488}" destId="{4695EB31-13F0-4F27-BF1B-2A654C950D85}" srcOrd="1" destOrd="0" presId="urn:microsoft.com/office/officeart/2005/8/layout/hierarchy2"/>
    <dgm:cxn modelId="{89B4EB8E-5025-453A-8371-ED0FCC7D183D}" srcId="{538E2320-AE21-4F04-940D-7B3B13AB6268}" destId="{FAE4A02A-D21C-4E93-A1BA-747DC4A3B06E}" srcOrd="0" destOrd="0" parTransId="{6C57450D-30C4-42A0-96D1-6DED29BDF488}" sibTransId="{E76D61A0-A7F1-4349-866A-9DA5EDA7781B}"/>
    <dgm:cxn modelId="{C59008F3-1C55-4C48-91F7-0DF9C31CC42E}" srcId="{320A57A4-C9BF-4982-BAF8-EA139F9982F4}" destId="{35E02D4B-7AB3-489A-802E-A6BCE495472E}" srcOrd="1" destOrd="0" parTransId="{B925AEA0-40F0-4690-9BF6-4A1E48E82E79}" sibTransId="{3ED87400-20DC-4FDB-9DCF-D18D718C37EC}"/>
    <dgm:cxn modelId="{ACED93C1-897D-4A18-8FC9-7B533986D785}" srcId="{FAE4A02A-D21C-4E93-A1BA-747DC4A3B06E}" destId="{30F43D25-C0DF-4A5C-B833-44CA803F2F0C}" srcOrd="0" destOrd="0" parTransId="{E38B7F15-69D4-42A6-9DA1-2D46B779EDCA}" sibTransId="{DCFDA8EE-E8C4-458E-B4CF-DBC3C5D5A544}"/>
    <dgm:cxn modelId="{A956D4CF-3907-43FF-9603-944204C56A9A}" srcId="{538E2320-AE21-4F04-940D-7B3B13AB6268}" destId="{320A57A4-C9BF-4982-BAF8-EA139F9982F4}" srcOrd="1" destOrd="0" parTransId="{F967F01C-5307-482E-8F72-B4D3AABCF135}" sibTransId="{7A8223B3-C603-46B5-840C-BB619C27BECA}"/>
    <dgm:cxn modelId="{9A88FEFA-5980-475D-AB4D-FB0D6DEA749C}" type="presOf" srcId="{CA9A90AC-C9C1-4DC3-85C3-BA6C0055617D}" destId="{5735AA61-E36A-499F-9C45-5CBA4FA40E6B}" srcOrd="0" destOrd="0" presId="urn:microsoft.com/office/officeart/2005/8/layout/hierarchy2"/>
    <dgm:cxn modelId="{90AEAB3D-965D-44A2-9EDF-E2513D30A1C0}" srcId="{FAE4A02A-D21C-4E93-A1BA-747DC4A3B06E}" destId="{33E4F0F8-EBE9-41B0-99C8-A69C6D96AF19}" srcOrd="1" destOrd="0" parTransId="{A1E0D7C9-58F0-4865-B338-3E558D1308A6}" sibTransId="{2C4625F4-4A13-44EF-A68A-5180A91BAFB2}"/>
    <dgm:cxn modelId="{1B2B8734-E35F-4A42-B853-FD82F115F8FE}" type="presOf" srcId="{5EEDE10F-6DAF-4C77-A725-6FA934B160F6}" destId="{1463A4C8-3900-4326-9261-7D4C3D2F8631}" srcOrd="1" destOrd="0" presId="urn:microsoft.com/office/officeart/2005/8/layout/hierarchy2"/>
    <dgm:cxn modelId="{CCE7C13E-E1C0-4A7E-BA2A-88AF54B3E165}" type="presOf" srcId="{320A57A4-C9BF-4982-BAF8-EA139F9982F4}" destId="{24E8858A-B908-4A3A-A432-1981CA2531D5}" srcOrd="0" destOrd="0" presId="urn:microsoft.com/office/officeart/2005/8/layout/hierarchy2"/>
    <dgm:cxn modelId="{154F8BCB-44A3-4CA2-A0AF-28DB19CD290B}" srcId="{18F054AC-5A5B-43C3-A058-29562168C9CA}" destId="{538E2320-AE21-4F04-940D-7B3B13AB6268}" srcOrd="0" destOrd="0" parTransId="{7B101E87-1AEB-45B4-B991-46EA72DDFB43}" sibTransId="{6A946AB4-1353-4FAD-BE32-8B1DB023914C}"/>
    <dgm:cxn modelId="{FE0FA3C6-CA21-4C17-9764-47B873B62FB6}" type="presOf" srcId="{A1E0D7C9-58F0-4865-B338-3E558D1308A6}" destId="{6324FD77-0EC7-4560-A27C-0987F63CFE11}" srcOrd="0" destOrd="0" presId="urn:microsoft.com/office/officeart/2005/8/layout/hierarchy2"/>
    <dgm:cxn modelId="{05279AE5-3AB9-4786-BC9F-4B7F652072E5}" srcId="{320A57A4-C9BF-4982-BAF8-EA139F9982F4}" destId="{8788B0F7-A35F-4042-91CE-6107ACADE71D}" srcOrd="3" destOrd="0" parTransId="{D610BEC7-D37F-483B-9892-F11AA1C56375}" sibTransId="{551BC9D9-1428-4ABE-80FB-640A909C3395}"/>
    <dgm:cxn modelId="{79E3A6FD-8068-407E-B72D-59287507ED4F}" type="presOf" srcId="{CA9A90AC-C9C1-4DC3-85C3-BA6C0055617D}" destId="{FD14EA2E-50CA-40D8-9BEA-5E9AFA0A48A2}" srcOrd="1" destOrd="0" presId="urn:microsoft.com/office/officeart/2005/8/layout/hierarchy2"/>
    <dgm:cxn modelId="{FEA17F0D-FA28-4F64-A1D9-325213EBDDF7}" type="presOf" srcId="{6C57450D-30C4-42A0-96D1-6DED29BDF488}" destId="{CCD514DE-F227-4D1D-84B9-B8881F3CB5DA}" srcOrd="0" destOrd="0" presId="urn:microsoft.com/office/officeart/2005/8/layout/hierarchy2"/>
    <dgm:cxn modelId="{5A62BA70-66F4-4F02-849D-C13A427476B3}" type="presOf" srcId="{A1E0D7C9-58F0-4865-B338-3E558D1308A6}" destId="{877E29C8-1E73-4F0B-8E40-E5CDAD8C07CB}" srcOrd="1" destOrd="0" presId="urn:microsoft.com/office/officeart/2005/8/layout/hierarchy2"/>
    <dgm:cxn modelId="{CFF29FA8-3CF3-4289-8CB9-A8E0F4ECDB47}" type="presOf" srcId="{8788B0F7-A35F-4042-91CE-6107ACADE71D}" destId="{6F6D2A9D-20A8-43F8-8CC3-2D3788DE44BF}" srcOrd="0" destOrd="0" presId="urn:microsoft.com/office/officeart/2005/8/layout/hierarchy2"/>
    <dgm:cxn modelId="{7EECC34B-7A42-45D0-BDD5-3BC7B4D8D021}" type="presOf" srcId="{18F054AC-5A5B-43C3-A058-29562168C9CA}" destId="{C450F48F-02CE-4A37-AF92-1FEE157A4F45}" srcOrd="0" destOrd="0" presId="urn:microsoft.com/office/officeart/2005/8/layout/hierarchy2"/>
    <dgm:cxn modelId="{BB1C8B4E-9CD5-44AD-998D-4EBFDFB1F5E6}" srcId="{320A57A4-C9BF-4982-BAF8-EA139F9982F4}" destId="{F6B4A062-33D7-44DC-A99C-9E38B6C267E0}" srcOrd="2" destOrd="0" parTransId="{CA9A90AC-C9C1-4DC3-85C3-BA6C0055617D}" sibTransId="{58CF61D9-58B4-45B7-9E33-2037DFAD7F8D}"/>
    <dgm:cxn modelId="{60F4497B-7349-44B5-9644-35C1DF9D3A01}" type="presOf" srcId="{F967F01C-5307-482E-8F72-B4D3AABCF135}" destId="{5A0BD4A4-A1F9-4C33-8329-99DA18C4A77F}" srcOrd="0" destOrd="0" presId="urn:microsoft.com/office/officeart/2005/8/layout/hierarchy2"/>
    <dgm:cxn modelId="{E9342EBA-E6BB-44D2-8472-7A7B377ECC74}" type="presOf" srcId="{B925AEA0-40F0-4690-9BF6-4A1E48E82E79}" destId="{E572EEF4-3982-4649-9287-C93D82BB2A67}" srcOrd="0" destOrd="0" presId="urn:microsoft.com/office/officeart/2005/8/layout/hierarchy2"/>
    <dgm:cxn modelId="{6CF77ED3-6923-4B35-AAF1-C34B87991C21}" type="presOf" srcId="{538E2320-AE21-4F04-940D-7B3B13AB6268}" destId="{A5835191-13F4-4498-9571-764336BB0D8E}" srcOrd="0" destOrd="0" presId="urn:microsoft.com/office/officeart/2005/8/layout/hierarchy2"/>
    <dgm:cxn modelId="{E8A07AC7-AC52-40D3-A7F6-ACF21AD97029}" type="presOf" srcId="{F967F01C-5307-482E-8F72-B4D3AABCF135}" destId="{5D7149C0-D3CE-4C30-BDCC-7B3DD010F778}" srcOrd="1" destOrd="0" presId="urn:microsoft.com/office/officeart/2005/8/layout/hierarchy2"/>
    <dgm:cxn modelId="{BA4554CF-FC67-4860-9CA1-9192252D8EB3}" type="presOf" srcId="{D610BEC7-D37F-483B-9892-F11AA1C56375}" destId="{DC787FAA-7D99-4D60-81F9-CBE46DB0A382}" srcOrd="1" destOrd="0" presId="urn:microsoft.com/office/officeart/2005/8/layout/hierarchy2"/>
    <dgm:cxn modelId="{16F584D9-32F4-4865-83D1-8B87A84FC7A5}" type="presOf" srcId="{FAE4A02A-D21C-4E93-A1BA-747DC4A3B06E}" destId="{E0DA5140-1BA9-482C-BDDA-F5ECEA01C3EE}" srcOrd="0" destOrd="0" presId="urn:microsoft.com/office/officeart/2005/8/layout/hierarchy2"/>
    <dgm:cxn modelId="{4FC3DD67-C009-413A-B541-05873740C9B0}" type="presParOf" srcId="{C450F48F-02CE-4A37-AF92-1FEE157A4F45}" destId="{112F1388-F474-41ED-A536-52253DBBBE07}" srcOrd="0" destOrd="0" presId="urn:microsoft.com/office/officeart/2005/8/layout/hierarchy2"/>
    <dgm:cxn modelId="{988A41F2-DB87-41C5-8FF8-1F7769BF02C2}" type="presParOf" srcId="{112F1388-F474-41ED-A536-52253DBBBE07}" destId="{A5835191-13F4-4498-9571-764336BB0D8E}" srcOrd="0" destOrd="0" presId="urn:microsoft.com/office/officeart/2005/8/layout/hierarchy2"/>
    <dgm:cxn modelId="{8526F7EC-C287-4F5A-A9C7-81FA7D127FB8}" type="presParOf" srcId="{112F1388-F474-41ED-A536-52253DBBBE07}" destId="{C7AF056B-167A-4315-9188-5AFF6D273834}" srcOrd="1" destOrd="0" presId="urn:microsoft.com/office/officeart/2005/8/layout/hierarchy2"/>
    <dgm:cxn modelId="{CE56024A-46FB-472B-A449-0391C80A7DDC}" type="presParOf" srcId="{C7AF056B-167A-4315-9188-5AFF6D273834}" destId="{CCD514DE-F227-4D1D-84B9-B8881F3CB5DA}" srcOrd="0" destOrd="0" presId="urn:microsoft.com/office/officeart/2005/8/layout/hierarchy2"/>
    <dgm:cxn modelId="{D11C5252-AE31-412B-9D34-127AD59A6F90}" type="presParOf" srcId="{CCD514DE-F227-4D1D-84B9-B8881F3CB5DA}" destId="{4695EB31-13F0-4F27-BF1B-2A654C950D85}" srcOrd="0" destOrd="0" presId="urn:microsoft.com/office/officeart/2005/8/layout/hierarchy2"/>
    <dgm:cxn modelId="{9E23B5F3-05F4-4F59-9872-72B5D4399134}" type="presParOf" srcId="{C7AF056B-167A-4315-9188-5AFF6D273834}" destId="{52D0BF1A-7F30-43F4-A370-D2E2F710649D}" srcOrd="1" destOrd="0" presId="urn:microsoft.com/office/officeart/2005/8/layout/hierarchy2"/>
    <dgm:cxn modelId="{A57B7109-3D8E-47DE-8E07-A7E216AB3861}" type="presParOf" srcId="{52D0BF1A-7F30-43F4-A370-D2E2F710649D}" destId="{E0DA5140-1BA9-482C-BDDA-F5ECEA01C3EE}" srcOrd="0" destOrd="0" presId="urn:microsoft.com/office/officeart/2005/8/layout/hierarchy2"/>
    <dgm:cxn modelId="{52D19AE8-3EEF-4F4C-8467-38054EB0E2B6}" type="presParOf" srcId="{52D0BF1A-7F30-43F4-A370-D2E2F710649D}" destId="{0C8045B9-7211-4EDE-B009-B45A272C5176}" srcOrd="1" destOrd="0" presId="urn:microsoft.com/office/officeart/2005/8/layout/hierarchy2"/>
    <dgm:cxn modelId="{3F7BC698-7086-456B-B439-E0C6534CF56B}" type="presParOf" srcId="{0C8045B9-7211-4EDE-B009-B45A272C5176}" destId="{EAFD987D-4565-448A-9D3F-541AED5B1467}" srcOrd="0" destOrd="0" presId="urn:microsoft.com/office/officeart/2005/8/layout/hierarchy2"/>
    <dgm:cxn modelId="{33571C9D-EE86-4552-A53D-6A02F82E2947}" type="presParOf" srcId="{EAFD987D-4565-448A-9D3F-541AED5B1467}" destId="{F09EDED7-8077-46D6-A266-32C89707722A}" srcOrd="0" destOrd="0" presId="urn:microsoft.com/office/officeart/2005/8/layout/hierarchy2"/>
    <dgm:cxn modelId="{63391CF5-24A5-4ABC-90A9-522958305FFB}" type="presParOf" srcId="{0C8045B9-7211-4EDE-B009-B45A272C5176}" destId="{E94C66B9-BAFF-41E5-8187-A7087F919DD3}" srcOrd="1" destOrd="0" presId="urn:microsoft.com/office/officeart/2005/8/layout/hierarchy2"/>
    <dgm:cxn modelId="{93BB25A6-03B3-4823-A3B8-68F2C733C386}" type="presParOf" srcId="{E94C66B9-BAFF-41E5-8187-A7087F919DD3}" destId="{E224133B-EE50-4100-8608-FFF318E1B533}" srcOrd="0" destOrd="0" presId="urn:microsoft.com/office/officeart/2005/8/layout/hierarchy2"/>
    <dgm:cxn modelId="{40F1F1E5-A0EA-49BA-9316-76BB9E602A88}" type="presParOf" srcId="{E94C66B9-BAFF-41E5-8187-A7087F919DD3}" destId="{A8497D52-D793-46D5-A886-AF0A080455A0}" srcOrd="1" destOrd="0" presId="urn:microsoft.com/office/officeart/2005/8/layout/hierarchy2"/>
    <dgm:cxn modelId="{93F5816F-A28B-41B5-B065-495C4A10FF23}" type="presParOf" srcId="{0C8045B9-7211-4EDE-B009-B45A272C5176}" destId="{6324FD77-0EC7-4560-A27C-0987F63CFE11}" srcOrd="2" destOrd="0" presId="urn:microsoft.com/office/officeart/2005/8/layout/hierarchy2"/>
    <dgm:cxn modelId="{BB48DB79-BC24-4F24-A7B0-F98F08C52E3E}" type="presParOf" srcId="{6324FD77-0EC7-4560-A27C-0987F63CFE11}" destId="{877E29C8-1E73-4F0B-8E40-E5CDAD8C07CB}" srcOrd="0" destOrd="0" presId="urn:microsoft.com/office/officeart/2005/8/layout/hierarchy2"/>
    <dgm:cxn modelId="{B2EC6EF1-2D01-4641-B375-A1AF4231F045}" type="presParOf" srcId="{0C8045B9-7211-4EDE-B009-B45A272C5176}" destId="{3343CDF8-47A1-44A4-A4E9-CB26F980B3C7}" srcOrd="3" destOrd="0" presId="urn:microsoft.com/office/officeart/2005/8/layout/hierarchy2"/>
    <dgm:cxn modelId="{3E59DF0C-5734-4BDE-AADE-4F61EA2AF941}" type="presParOf" srcId="{3343CDF8-47A1-44A4-A4E9-CB26F980B3C7}" destId="{71BC05F1-EF0B-441C-BDA7-CD1320D92BC2}" srcOrd="0" destOrd="0" presId="urn:microsoft.com/office/officeart/2005/8/layout/hierarchy2"/>
    <dgm:cxn modelId="{378E0848-5949-407F-86D2-260AA77C5364}" type="presParOf" srcId="{3343CDF8-47A1-44A4-A4E9-CB26F980B3C7}" destId="{4B90380C-43D6-4DB2-99FF-18B0B45B2F91}" srcOrd="1" destOrd="0" presId="urn:microsoft.com/office/officeart/2005/8/layout/hierarchy2"/>
    <dgm:cxn modelId="{C225BFA4-A44A-4A05-9379-F1728BB8F419}" type="presParOf" srcId="{C7AF056B-167A-4315-9188-5AFF6D273834}" destId="{5A0BD4A4-A1F9-4C33-8329-99DA18C4A77F}" srcOrd="2" destOrd="0" presId="urn:microsoft.com/office/officeart/2005/8/layout/hierarchy2"/>
    <dgm:cxn modelId="{AFC3F591-63AD-4CA4-BCE3-658D57CE0377}" type="presParOf" srcId="{5A0BD4A4-A1F9-4C33-8329-99DA18C4A77F}" destId="{5D7149C0-D3CE-4C30-BDCC-7B3DD010F778}" srcOrd="0" destOrd="0" presId="urn:microsoft.com/office/officeart/2005/8/layout/hierarchy2"/>
    <dgm:cxn modelId="{0EDECA16-6FC6-46E9-9FA4-35AE290BC725}" type="presParOf" srcId="{C7AF056B-167A-4315-9188-5AFF6D273834}" destId="{00463F7B-A15D-432E-AAFB-EC40A27900DE}" srcOrd="3" destOrd="0" presId="urn:microsoft.com/office/officeart/2005/8/layout/hierarchy2"/>
    <dgm:cxn modelId="{3C541AA5-9367-4CC3-AC04-D018F209B79D}" type="presParOf" srcId="{00463F7B-A15D-432E-AAFB-EC40A27900DE}" destId="{24E8858A-B908-4A3A-A432-1981CA2531D5}" srcOrd="0" destOrd="0" presId="urn:microsoft.com/office/officeart/2005/8/layout/hierarchy2"/>
    <dgm:cxn modelId="{9A3111AE-2239-4E5E-AF05-3DCD488C33E7}" type="presParOf" srcId="{00463F7B-A15D-432E-AAFB-EC40A27900DE}" destId="{8A397C54-A0A6-496C-A42E-A55D14360D70}" srcOrd="1" destOrd="0" presId="urn:microsoft.com/office/officeart/2005/8/layout/hierarchy2"/>
    <dgm:cxn modelId="{13B36B5F-3716-46C6-AC3F-0E0E516C7019}" type="presParOf" srcId="{8A397C54-A0A6-496C-A42E-A55D14360D70}" destId="{BE1C2624-510A-401C-B9DF-B5622731BA0E}" srcOrd="0" destOrd="0" presId="urn:microsoft.com/office/officeart/2005/8/layout/hierarchy2"/>
    <dgm:cxn modelId="{C300B3A3-FA3F-4479-ADD7-80B2D6DC2550}" type="presParOf" srcId="{BE1C2624-510A-401C-B9DF-B5622731BA0E}" destId="{1463A4C8-3900-4326-9261-7D4C3D2F8631}" srcOrd="0" destOrd="0" presId="urn:microsoft.com/office/officeart/2005/8/layout/hierarchy2"/>
    <dgm:cxn modelId="{3A9D219E-EDBE-49A0-92FA-C87DF3129DE7}" type="presParOf" srcId="{8A397C54-A0A6-496C-A42E-A55D14360D70}" destId="{AB42ADE6-B547-4D21-A40D-90D05AD3A74F}" srcOrd="1" destOrd="0" presId="urn:microsoft.com/office/officeart/2005/8/layout/hierarchy2"/>
    <dgm:cxn modelId="{C9BB1256-9BBC-4247-ACC2-47E1656AB5F5}" type="presParOf" srcId="{AB42ADE6-B547-4D21-A40D-90D05AD3A74F}" destId="{1E8D4966-D1A9-4DDD-90E1-FB55E7032801}" srcOrd="0" destOrd="0" presId="urn:microsoft.com/office/officeart/2005/8/layout/hierarchy2"/>
    <dgm:cxn modelId="{6B5D5280-7F25-4D03-A9E9-8B24A568613B}" type="presParOf" srcId="{AB42ADE6-B547-4D21-A40D-90D05AD3A74F}" destId="{F1EC3E18-4FBB-4410-A574-7319DBE96DD1}" srcOrd="1" destOrd="0" presId="urn:microsoft.com/office/officeart/2005/8/layout/hierarchy2"/>
    <dgm:cxn modelId="{11E6E9A9-10CE-4275-B7A5-36F5A1514E8B}" type="presParOf" srcId="{8A397C54-A0A6-496C-A42E-A55D14360D70}" destId="{E572EEF4-3982-4649-9287-C93D82BB2A67}" srcOrd="2" destOrd="0" presId="urn:microsoft.com/office/officeart/2005/8/layout/hierarchy2"/>
    <dgm:cxn modelId="{C1D74C00-908E-4802-976E-C66002F8E92C}" type="presParOf" srcId="{E572EEF4-3982-4649-9287-C93D82BB2A67}" destId="{23F8D530-29C0-4915-A6BE-6E0D0479343F}" srcOrd="0" destOrd="0" presId="urn:microsoft.com/office/officeart/2005/8/layout/hierarchy2"/>
    <dgm:cxn modelId="{06D3F452-40FE-4F8E-BB6B-B7CAD1D2BFF7}" type="presParOf" srcId="{8A397C54-A0A6-496C-A42E-A55D14360D70}" destId="{001079CF-B338-4C46-BBD5-4CA019FCE66F}" srcOrd="3" destOrd="0" presId="urn:microsoft.com/office/officeart/2005/8/layout/hierarchy2"/>
    <dgm:cxn modelId="{27EA6126-34EB-4E88-98F2-E281E0351878}" type="presParOf" srcId="{001079CF-B338-4C46-BBD5-4CA019FCE66F}" destId="{30D3756D-349A-4E5C-96A3-AEE7AE77DBEE}" srcOrd="0" destOrd="0" presId="urn:microsoft.com/office/officeart/2005/8/layout/hierarchy2"/>
    <dgm:cxn modelId="{E2C94124-4E9F-4C8D-8922-8064896231BF}" type="presParOf" srcId="{001079CF-B338-4C46-BBD5-4CA019FCE66F}" destId="{A1AACD16-9129-4AA3-B061-3230A92B3264}" srcOrd="1" destOrd="0" presId="urn:microsoft.com/office/officeart/2005/8/layout/hierarchy2"/>
    <dgm:cxn modelId="{92588EB7-44CC-4EC1-A366-FAD4F6ADEFD5}" type="presParOf" srcId="{8A397C54-A0A6-496C-A42E-A55D14360D70}" destId="{5735AA61-E36A-499F-9C45-5CBA4FA40E6B}" srcOrd="4" destOrd="0" presId="urn:microsoft.com/office/officeart/2005/8/layout/hierarchy2"/>
    <dgm:cxn modelId="{EC8D6865-8BC3-4A47-9563-4DCF6F908F58}" type="presParOf" srcId="{5735AA61-E36A-499F-9C45-5CBA4FA40E6B}" destId="{FD14EA2E-50CA-40D8-9BEA-5E9AFA0A48A2}" srcOrd="0" destOrd="0" presId="urn:microsoft.com/office/officeart/2005/8/layout/hierarchy2"/>
    <dgm:cxn modelId="{CF0015D0-AAE6-4E5F-B0FE-4C2F82BF00B7}" type="presParOf" srcId="{8A397C54-A0A6-496C-A42E-A55D14360D70}" destId="{2C57CAC3-70D5-4E9B-9F52-CC887A93EF62}" srcOrd="5" destOrd="0" presId="urn:microsoft.com/office/officeart/2005/8/layout/hierarchy2"/>
    <dgm:cxn modelId="{947B9AE7-73B4-474F-B9A5-48E203D66D6E}" type="presParOf" srcId="{2C57CAC3-70D5-4E9B-9F52-CC887A93EF62}" destId="{B270A4FF-1420-4F94-989C-E4FB3B90568C}" srcOrd="0" destOrd="0" presId="urn:microsoft.com/office/officeart/2005/8/layout/hierarchy2"/>
    <dgm:cxn modelId="{7C6CEA94-882D-402C-9110-DC763B42853B}" type="presParOf" srcId="{2C57CAC3-70D5-4E9B-9F52-CC887A93EF62}" destId="{DF31D6C6-4892-4FBE-8CD2-768182B93A2E}" srcOrd="1" destOrd="0" presId="urn:microsoft.com/office/officeart/2005/8/layout/hierarchy2"/>
    <dgm:cxn modelId="{00E8C167-7598-40F4-983A-76C35DC18833}" type="presParOf" srcId="{8A397C54-A0A6-496C-A42E-A55D14360D70}" destId="{7CB8DCC4-0E4E-4ADE-9D92-2EC5C866EBFB}" srcOrd="6" destOrd="0" presId="urn:microsoft.com/office/officeart/2005/8/layout/hierarchy2"/>
    <dgm:cxn modelId="{4DD69D15-4094-45B4-8EDB-2E9E221F343D}" type="presParOf" srcId="{7CB8DCC4-0E4E-4ADE-9D92-2EC5C866EBFB}" destId="{DC787FAA-7D99-4D60-81F9-CBE46DB0A382}" srcOrd="0" destOrd="0" presId="urn:microsoft.com/office/officeart/2005/8/layout/hierarchy2"/>
    <dgm:cxn modelId="{EC2F9FCB-658D-4390-ABF0-1540BB44EAFC}" type="presParOf" srcId="{8A397C54-A0A6-496C-A42E-A55D14360D70}" destId="{84CF6F77-3E19-4BAC-B573-8F7344EC9421}" srcOrd="7" destOrd="0" presId="urn:microsoft.com/office/officeart/2005/8/layout/hierarchy2"/>
    <dgm:cxn modelId="{4EA143C5-5F68-4CED-8CD9-0B87D2FDEA41}" type="presParOf" srcId="{84CF6F77-3E19-4BAC-B573-8F7344EC9421}" destId="{6F6D2A9D-20A8-43F8-8CC3-2D3788DE44BF}" srcOrd="0" destOrd="0" presId="urn:microsoft.com/office/officeart/2005/8/layout/hierarchy2"/>
    <dgm:cxn modelId="{CCE5DFBD-C151-4CDB-A4B1-FE1911D0B5FF}" type="presParOf" srcId="{84CF6F77-3E19-4BAC-B573-8F7344EC9421}" destId="{7288F8B9-B1DE-456F-9ED6-16F01812D6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35191-13F4-4498-9571-764336BB0D8E}">
      <dsp:nvSpPr>
        <dsp:cNvPr id="0" name=""/>
        <dsp:cNvSpPr/>
      </dsp:nvSpPr>
      <dsp:spPr>
        <a:xfrm>
          <a:off x="832389" y="1508084"/>
          <a:ext cx="1308795" cy="654397"/>
        </a:xfrm>
        <a:prstGeom prst="roundRect">
          <a:avLst>
            <a:gd name="adj" fmla="val 10000"/>
          </a:avLst>
        </a:prstGeom>
        <a:solidFill>
          <a:schemeClr val="bg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Login</a:t>
          </a:r>
          <a:endParaRPr lang="nl-NL" sz="1800" kern="1200" dirty="0"/>
        </a:p>
      </dsp:txBody>
      <dsp:txXfrm>
        <a:off x="851556" y="1527251"/>
        <a:ext cx="1270461" cy="616063"/>
      </dsp:txXfrm>
    </dsp:sp>
    <dsp:sp modelId="{CCD514DE-F227-4D1D-84B9-B8881F3CB5DA}">
      <dsp:nvSpPr>
        <dsp:cNvPr id="0" name=""/>
        <dsp:cNvSpPr/>
      </dsp:nvSpPr>
      <dsp:spPr>
        <a:xfrm rot="17692822">
          <a:off x="1780781" y="1257550"/>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2371835" y="1239757"/>
        <a:ext cx="62216" cy="62216"/>
      </dsp:txXfrm>
    </dsp:sp>
    <dsp:sp modelId="{E0DA5140-1BA9-482C-BDDA-F5ECEA01C3EE}">
      <dsp:nvSpPr>
        <dsp:cNvPr id="0" name=""/>
        <dsp:cNvSpPr/>
      </dsp:nvSpPr>
      <dsp:spPr>
        <a:xfrm>
          <a:off x="2664703" y="379248"/>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Docent</a:t>
          </a:r>
          <a:endParaRPr lang="nl-NL" sz="1800" kern="1200" dirty="0"/>
        </a:p>
      </dsp:txBody>
      <dsp:txXfrm>
        <a:off x="2683870" y="398415"/>
        <a:ext cx="1270461" cy="616063"/>
      </dsp:txXfrm>
    </dsp:sp>
    <dsp:sp modelId="{EAFD987D-4565-448A-9D3F-541AED5B1467}">
      <dsp:nvSpPr>
        <dsp:cNvPr id="0" name=""/>
        <dsp:cNvSpPr/>
      </dsp:nvSpPr>
      <dsp:spPr>
        <a:xfrm rot="19457599">
          <a:off x="3912900" y="504992"/>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19140" y="502190"/>
        <a:ext cx="32235" cy="32235"/>
      </dsp:txXfrm>
    </dsp:sp>
    <dsp:sp modelId="{E224133B-EE50-4100-8608-FFF318E1B533}">
      <dsp:nvSpPr>
        <dsp:cNvPr id="0" name=""/>
        <dsp:cNvSpPr/>
      </dsp:nvSpPr>
      <dsp:spPr>
        <a:xfrm>
          <a:off x="4497017" y="2969"/>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Goedkeuring</a:t>
          </a:r>
          <a:endParaRPr lang="nl-NL" sz="1800" kern="1200" dirty="0"/>
        </a:p>
      </dsp:txBody>
      <dsp:txXfrm>
        <a:off x="4516184" y="22136"/>
        <a:ext cx="1270461" cy="616063"/>
      </dsp:txXfrm>
    </dsp:sp>
    <dsp:sp modelId="{6324FD77-0EC7-4560-A27C-0987F63CFE11}">
      <dsp:nvSpPr>
        <dsp:cNvPr id="0" name=""/>
        <dsp:cNvSpPr/>
      </dsp:nvSpPr>
      <dsp:spPr>
        <a:xfrm rot="2142401">
          <a:off x="3912900" y="881271"/>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19140" y="878468"/>
        <a:ext cx="32235" cy="32235"/>
      </dsp:txXfrm>
    </dsp:sp>
    <dsp:sp modelId="{71BC05F1-EF0B-441C-BDA7-CD1320D92BC2}">
      <dsp:nvSpPr>
        <dsp:cNvPr id="0" name=""/>
        <dsp:cNvSpPr/>
      </dsp:nvSpPr>
      <dsp:spPr>
        <a:xfrm>
          <a:off x="4497017" y="755527"/>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Afkeuring</a:t>
          </a:r>
          <a:endParaRPr lang="nl-NL" sz="1800" kern="1200" dirty="0"/>
        </a:p>
      </dsp:txBody>
      <dsp:txXfrm>
        <a:off x="4516184" y="774694"/>
        <a:ext cx="1270461" cy="616063"/>
      </dsp:txXfrm>
    </dsp:sp>
    <dsp:sp modelId="{5A0BD4A4-A1F9-4C33-8329-99DA18C4A77F}">
      <dsp:nvSpPr>
        <dsp:cNvPr id="0" name=""/>
        <dsp:cNvSpPr/>
      </dsp:nvSpPr>
      <dsp:spPr>
        <a:xfrm rot="3907178">
          <a:off x="1780781"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2371835" y="2368593"/>
        <a:ext cx="62216" cy="62216"/>
      </dsp:txXfrm>
    </dsp:sp>
    <dsp:sp modelId="{24E8858A-B908-4A3A-A432-1981CA2531D5}">
      <dsp:nvSpPr>
        <dsp:cNvPr id="0" name=""/>
        <dsp:cNvSpPr/>
      </dsp:nvSpPr>
      <dsp:spPr>
        <a:xfrm>
          <a:off x="2664703" y="2636921"/>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Student</a:t>
          </a:r>
          <a:endParaRPr lang="nl-NL" sz="1800" kern="1200" dirty="0"/>
        </a:p>
      </dsp:txBody>
      <dsp:txXfrm>
        <a:off x="2683870" y="2656088"/>
        <a:ext cx="1270461" cy="616063"/>
      </dsp:txXfrm>
    </dsp:sp>
    <dsp:sp modelId="{BE1C2624-510A-401C-B9DF-B5622731BA0E}">
      <dsp:nvSpPr>
        <dsp:cNvPr id="0" name=""/>
        <dsp:cNvSpPr/>
      </dsp:nvSpPr>
      <dsp:spPr>
        <a:xfrm rot="17692822">
          <a:off x="3613095"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04149" y="2368593"/>
        <a:ext cx="62216" cy="62216"/>
      </dsp:txXfrm>
    </dsp:sp>
    <dsp:sp modelId="{1E8D4966-D1A9-4DDD-90E1-FB55E7032801}">
      <dsp:nvSpPr>
        <dsp:cNvPr id="0" name=""/>
        <dsp:cNvSpPr/>
      </dsp:nvSpPr>
      <dsp:spPr>
        <a:xfrm>
          <a:off x="4497017" y="1508084"/>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Voorstel indienen</a:t>
          </a:r>
          <a:endParaRPr lang="nl-NL" sz="1800" kern="1200" dirty="0"/>
        </a:p>
      </dsp:txBody>
      <dsp:txXfrm>
        <a:off x="4516184" y="1527251"/>
        <a:ext cx="1270461" cy="616063"/>
      </dsp:txXfrm>
    </dsp:sp>
    <dsp:sp modelId="{E572EEF4-3982-4649-9287-C93D82BB2A67}">
      <dsp:nvSpPr>
        <dsp:cNvPr id="0" name=""/>
        <dsp:cNvSpPr/>
      </dsp:nvSpPr>
      <dsp:spPr>
        <a:xfrm rot="19457599">
          <a:off x="3912900" y="2762665"/>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19140" y="2759862"/>
        <a:ext cx="32235" cy="32235"/>
      </dsp:txXfrm>
    </dsp:sp>
    <dsp:sp modelId="{30D3756D-349A-4E5C-96A3-AEE7AE77DBEE}">
      <dsp:nvSpPr>
        <dsp:cNvPr id="0" name=""/>
        <dsp:cNvSpPr/>
      </dsp:nvSpPr>
      <dsp:spPr>
        <a:xfrm>
          <a:off x="4497017" y="2260642"/>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Belbintest</a:t>
          </a:r>
          <a:endParaRPr lang="nl-NL" sz="1800" kern="1200" dirty="0"/>
        </a:p>
      </dsp:txBody>
      <dsp:txXfrm>
        <a:off x="4516184" y="2279809"/>
        <a:ext cx="1270461" cy="616063"/>
      </dsp:txXfrm>
    </dsp:sp>
    <dsp:sp modelId="{5735AA61-E36A-499F-9C45-5CBA4FA40E6B}">
      <dsp:nvSpPr>
        <dsp:cNvPr id="0" name=""/>
        <dsp:cNvSpPr/>
      </dsp:nvSpPr>
      <dsp:spPr>
        <a:xfrm rot="2142401">
          <a:off x="3912900" y="3138944"/>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19140" y="3136141"/>
        <a:ext cx="32235" cy="32235"/>
      </dsp:txXfrm>
    </dsp:sp>
    <dsp:sp modelId="{B270A4FF-1420-4F94-989C-E4FB3B90568C}">
      <dsp:nvSpPr>
        <dsp:cNvPr id="0" name=""/>
        <dsp:cNvSpPr/>
      </dsp:nvSpPr>
      <dsp:spPr>
        <a:xfrm>
          <a:off x="4497017" y="3013199"/>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Studenten toevoegen</a:t>
          </a:r>
          <a:endParaRPr lang="nl-NL" sz="1800" kern="1200" dirty="0"/>
        </a:p>
      </dsp:txBody>
      <dsp:txXfrm>
        <a:off x="4516184" y="3032366"/>
        <a:ext cx="1270461" cy="616063"/>
      </dsp:txXfrm>
    </dsp:sp>
    <dsp:sp modelId="{7CB8DCC4-0E4E-4ADE-9D92-2EC5C866EBFB}">
      <dsp:nvSpPr>
        <dsp:cNvPr id="0" name=""/>
        <dsp:cNvSpPr/>
      </dsp:nvSpPr>
      <dsp:spPr>
        <a:xfrm rot="3907178">
          <a:off x="3613095" y="3515222"/>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04149" y="3497430"/>
        <a:ext cx="62216" cy="62216"/>
      </dsp:txXfrm>
    </dsp:sp>
    <dsp:sp modelId="{6F6D2A9D-20A8-43F8-8CC3-2D3788DE44BF}">
      <dsp:nvSpPr>
        <dsp:cNvPr id="0" name=""/>
        <dsp:cNvSpPr/>
      </dsp:nvSpPr>
      <dsp:spPr>
        <a:xfrm>
          <a:off x="4497017" y="3765757"/>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Voorstel bewerken</a:t>
          </a:r>
          <a:endParaRPr lang="nl-NL" sz="1800" kern="1200" dirty="0"/>
        </a:p>
      </dsp:txBody>
      <dsp:txXfrm>
        <a:off x="4516184" y="3784924"/>
        <a:ext cx="1270461" cy="6160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8152A-4670-DD4C-AAFC-C17F734418B3}" type="datetimeFigureOut">
              <a:t>19-6-2019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900B5-6857-DB44-9846-7C78C09874F3}" type="datetimeFigureOut">
              <a:t>19-6-2019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2</a:t>
            </a:fld>
            <a:endParaRPr lang="nl-NL"/>
          </a:p>
        </p:txBody>
      </p:sp>
    </p:spTree>
    <p:extLst>
      <p:ext uri="{BB962C8B-B14F-4D97-AF65-F5344CB8AC3E}">
        <p14:creationId xmlns:p14="http://schemas.microsoft.com/office/powerpoint/2010/main" val="339493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4</a:t>
            </a:fld>
            <a:endParaRPr lang="nl-NL"/>
          </a:p>
        </p:txBody>
      </p:sp>
    </p:spTree>
    <p:extLst>
      <p:ext uri="{BB962C8B-B14F-4D97-AF65-F5344CB8AC3E}">
        <p14:creationId xmlns:p14="http://schemas.microsoft.com/office/powerpoint/2010/main" val="419883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 De basis van de applicatie zijn de controllers. In de controllers worden alle functies van de applicatie afgehandeld zoals bijvoorbeeld het toevoegen, bewerken en inzien van klanten. Elke actie die uitgevoerd kan worden, krijgt zijn eigen functie binnen een controller. Als er bijvoorbeeld een pagina wordt geopend, dan wordt een betreffende controller functie aangesproken. In deze controller wordt de data dan opgehaald, verwerkt en vervolgens getoond in de view aan de gebruiker.</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10</a:t>
            </a:fld>
            <a:endParaRPr lang="nl-BE"/>
          </a:p>
        </p:txBody>
      </p:sp>
    </p:spTree>
    <p:extLst>
      <p:ext uri="{BB962C8B-B14F-4D97-AF65-F5344CB8AC3E}">
        <p14:creationId xmlns:p14="http://schemas.microsoft.com/office/powerpoint/2010/main" val="317400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De </a:t>
            </a:r>
            <a:r>
              <a:rPr lang="nl-BE" b="0" dirty="0" err="1"/>
              <a:t>Models</a:t>
            </a:r>
            <a:r>
              <a:rPr lang="nl-BE" b="0" dirty="0"/>
              <a:t> uit de MVC structuur zijn verbonden aan database tabellen. In </a:t>
            </a:r>
            <a:r>
              <a:rPr lang="nl-BE" b="0" dirty="0" err="1"/>
              <a:t>Laravel</a:t>
            </a:r>
            <a:r>
              <a:rPr lang="nl-BE" b="0" dirty="0"/>
              <a:t> kan je door middel van het aanroepen van de Model klasse een query uitvoeren. </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11</a:t>
            </a:fld>
            <a:endParaRPr lang="nl-BE"/>
          </a:p>
        </p:txBody>
      </p:sp>
    </p:spTree>
    <p:extLst>
      <p:ext uri="{BB962C8B-B14F-4D97-AF65-F5344CB8AC3E}">
        <p14:creationId xmlns:p14="http://schemas.microsoft.com/office/powerpoint/2010/main" val="403886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F17BE6E-A6F8-3442-9DA5-5593485BE98C}"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D956C2C8-AF4A-3F4C-B9B4-50FA0AC2319A}"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E056D7AB-E25E-FB4B-969B-4A4EA7ABA0AD}"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47F30DE-79EA-A349-BE9F-7981F0F2DC46}"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0149C62E-9B80-144E-9FFF-A108B648E2E0}"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5F856C8F-3F9B-6D44-8056-EDB07DB254DC}"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1CE7233C-6A1A-B347-86E1-38E7A4477365}"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B63FB6B-9458-BD43-9DB9-A2949799A662}"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316EF45-E80A-A14C-9D81-938871F147C8}"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0C0CCFA7-D12C-7141-8399-7EC2FD74B1F4}"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5D13D340-8AB4-384E-BF13-A0690AD7A543}"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3F0D68B8-9D46-6848-AE7E-75CFB53DB47C}"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C4C-371A-1D4F-A9B8-07683E1252E8}"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3E7AB38-62BC-774C-97AE-1BF242D8582C}"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CCD183A-059B-2542-813C-5A08B6D37968}"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A18FAD7D-2159-674C-BC18-A050D77CC070}"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608C39C-6A92-104F-A944-21D39204BEAF}"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bootstrap-vue.js.org/docs" TargetMode="External"/><Relationship Id="rId2" Type="http://schemas.openxmlformats.org/officeDocument/2006/relationships/hyperlink" Target="https://laravel.com/docs/5.8"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516" y="2206625"/>
            <a:ext cx="7772400" cy="1470025"/>
          </a:xfrm>
        </p:spPr>
        <p:txBody>
          <a:bodyPr/>
          <a:lstStyle/>
          <a:p>
            <a:r>
              <a:rPr lang="en-US" dirty="0" err="1"/>
              <a:t>Projecten</a:t>
            </a:r>
            <a:r>
              <a:rPr lang="en-US" dirty="0"/>
              <a:t> 1</a:t>
            </a:r>
          </a:p>
        </p:txBody>
      </p:sp>
      <p:sp>
        <p:nvSpPr>
          <p:cNvPr id="3" name="Subtitle 2"/>
          <p:cNvSpPr>
            <a:spLocks noGrp="1"/>
          </p:cNvSpPr>
          <p:nvPr>
            <p:ph type="subTitle" idx="1"/>
          </p:nvPr>
        </p:nvSpPr>
        <p:spPr>
          <a:xfrm>
            <a:off x="671681" y="4872251"/>
            <a:ext cx="7308070" cy="1717865"/>
          </a:xfrm>
        </p:spPr>
        <p:txBody>
          <a:bodyPr/>
          <a:lstStyle/>
          <a:p>
            <a:r>
              <a:rPr lang="en-US" dirty="0" err="1"/>
              <a:t>Projectenwebsite</a:t>
            </a:r>
            <a:endParaRPr lang="en-US" dirty="0"/>
          </a:p>
          <a:p>
            <a:pPr>
              <a:spcBef>
                <a:spcPts val="0"/>
              </a:spcBef>
            </a:pPr>
            <a:r>
              <a:rPr lang="en-US" sz="2000" dirty="0">
                <a:latin typeface="Calibri" panose="020F0502020204030204" pitchFamily="34" charset="0"/>
                <a:cs typeface="Calibri" panose="020F0502020204030204" pitchFamily="34" charset="0"/>
              </a:rPr>
              <a:t>EOICT14</a:t>
            </a:r>
          </a:p>
          <a:p>
            <a:r>
              <a:rPr lang="en-US" sz="1400" dirty="0" err="1"/>
              <a:t>Arijn</a:t>
            </a:r>
            <a:r>
              <a:rPr lang="en-US" sz="1400" dirty="0"/>
              <a:t> </a:t>
            </a:r>
            <a:r>
              <a:rPr lang="en-US" sz="1400" dirty="0" err="1"/>
              <a:t>Borzo</a:t>
            </a:r>
            <a:r>
              <a:rPr lang="en-US" sz="1400" dirty="0"/>
              <a:t>, Andreas Lauwers, Lukas Petit, Arno Stas</a:t>
            </a:r>
          </a:p>
          <a:p>
            <a:r>
              <a:rPr lang="en-US" sz="1400" dirty="0"/>
              <a:t>Mentor: P. Van </a:t>
            </a:r>
            <a:r>
              <a:rPr lang="en-US" sz="1400" dirty="0" err="1"/>
              <a:t>Peteghem</a:t>
            </a:r>
            <a:endParaRPr lang="en-US" sz="1400" dirty="0"/>
          </a:p>
        </p:txBody>
      </p:sp>
    </p:spTree>
    <p:extLst>
      <p:ext uri="{BB962C8B-B14F-4D97-AF65-F5344CB8AC3E}">
        <p14:creationId xmlns:p14="http://schemas.microsoft.com/office/powerpoint/2010/main" val="414059122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3E17FA0D-EF4F-48D3-98B5-0009E86093D7}"/>
              </a:ext>
            </a:extLst>
          </p:cNvPr>
          <p:cNvSpPr>
            <a:spLocks noGrp="1"/>
          </p:cNvSpPr>
          <p:nvPr>
            <p:ph type="title"/>
          </p:nvPr>
        </p:nvSpPr>
        <p:spPr/>
        <p:txBody>
          <a:bodyPr>
            <a:normAutofit/>
          </a:bodyPr>
          <a:lstStyle/>
          <a:p>
            <a:r>
              <a:rPr lang="nl-BE" dirty="0"/>
              <a:t>Model, View en Controller</a:t>
            </a:r>
          </a:p>
        </p:txBody>
      </p:sp>
      <p:sp>
        <p:nvSpPr>
          <p:cNvPr id="3" name="Tijdelijke aanduiding voor inhoud 2">
            <a:extLst>
              <a:ext uri="{FF2B5EF4-FFF2-40B4-BE49-F238E27FC236}">
                <a16:creationId xmlns="" xmlns:a16="http://schemas.microsoft.com/office/drawing/2014/main" id="{DA682513-334F-4FCE-BF1B-D5FA0994273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de data (het model) </a:t>
            </a:r>
          </a:p>
          <a:p>
            <a:pPr marL="457200" indent="-457200">
              <a:buFont typeface="Arial" panose="020B0604020202020204" pitchFamily="34" charset="0"/>
              <a:buChar char="•"/>
            </a:pPr>
            <a:r>
              <a:rPr lang="nl-BE" b="0" dirty="0"/>
              <a:t>logica (de controller)</a:t>
            </a:r>
          </a:p>
          <a:p>
            <a:pPr marL="457200" indent="-457200">
              <a:buFont typeface="Arial" panose="020B0604020202020204" pitchFamily="34" charset="0"/>
              <a:buChar char="•"/>
            </a:pPr>
            <a:r>
              <a:rPr lang="nl-BE" b="0" dirty="0"/>
              <a:t>views (voorkant)</a:t>
            </a:r>
            <a:endParaRPr lang="nl-BE" dirty="0"/>
          </a:p>
        </p:txBody>
      </p:sp>
      <p:sp>
        <p:nvSpPr>
          <p:cNvPr id="4" name="Tijdelijke aanduiding voor datum 3">
            <a:extLst>
              <a:ext uri="{FF2B5EF4-FFF2-40B4-BE49-F238E27FC236}">
                <a16:creationId xmlns="" xmlns:a16="http://schemas.microsoft.com/office/drawing/2014/main" id="{E80C11FF-F86E-4289-A539-DDC3A3AEFDC3}"/>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 xmlns:a16="http://schemas.microsoft.com/office/drawing/2014/main" id="{374DD3FE-F242-4F14-8D28-A72154149655}"/>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E440A423-84A8-46A0-9FF6-629B90E658F2}"/>
              </a:ext>
            </a:extLst>
          </p:cNvPr>
          <p:cNvSpPr>
            <a:spLocks noGrp="1"/>
          </p:cNvSpPr>
          <p:nvPr>
            <p:ph type="sldNum" sz="quarter" idx="12"/>
          </p:nvPr>
        </p:nvSpPr>
        <p:spPr/>
        <p:txBody>
          <a:bodyPr/>
          <a:lstStyle/>
          <a:p>
            <a:fld id="{FCA3638F-6D52-644A-9831-93255061F043}" type="slidenum">
              <a:rPr lang="nl-BE" smtClean="0"/>
              <a:t>10</a:t>
            </a:fld>
            <a:endParaRPr lang="nl-BE"/>
          </a:p>
        </p:txBody>
      </p:sp>
      <p:pic>
        <p:nvPicPr>
          <p:cNvPr id="1026" name="Picture 2" descr="Afbeeldingsresultaat voor mvc">
            <a:extLst>
              <a:ext uri="{FF2B5EF4-FFF2-40B4-BE49-F238E27FC236}">
                <a16:creationId xmlns="" xmlns:a16="http://schemas.microsoft.com/office/drawing/2014/main" id="{28E8966E-8328-4000-BE83-59F9A1AA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988" y="2147549"/>
            <a:ext cx="4457064" cy="390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45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37F664BE-7F2C-43FA-A2B6-B2D4ED417DB7}"/>
              </a:ext>
            </a:extLst>
          </p:cNvPr>
          <p:cNvSpPr>
            <a:spLocks noGrp="1"/>
          </p:cNvSpPr>
          <p:nvPr>
            <p:ph type="title"/>
          </p:nvPr>
        </p:nvSpPr>
        <p:spPr/>
        <p:txBody>
          <a:bodyPr>
            <a:normAutofit/>
          </a:bodyPr>
          <a:lstStyle/>
          <a:p>
            <a:r>
              <a:rPr lang="nl-BE" dirty="0"/>
              <a:t>Object </a:t>
            </a:r>
            <a:r>
              <a:rPr lang="nl-BE" dirty="0" err="1"/>
              <a:t>Relational</a:t>
            </a:r>
            <a:r>
              <a:rPr lang="nl-BE" dirty="0"/>
              <a:t> </a:t>
            </a:r>
            <a:r>
              <a:rPr lang="nl-BE" dirty="0" err="1"/>
              <a:t>Mapping</a:t>
            </a:r>
            <a:endParaRPr lang="nl-BE" dirty="0"/>
          </a:p>
        </p:txBody>
      </p:sp>
      <p:sp>
        <p:nvSpPr>
          <p:cNvPr id="3" name="Tijdelijke aanduiding voor inhoud 2">
            <a:extLst>
              <a:ext uri="{FF2B5EF4-FFF2-40B4-BE49-F238E27FC236}">
                <a16:creationId xmlns="" xmlns:a16="http://schemas.microsoft.com/office/drawing/2014/main" id="{187CD28D-FC19-4E25-BEB7-CC4DEF7B176C}"/>
              </a:ext>
            </a:extLst>
          </p:cNvPr>
          <p:cNvSpPr>
            <a:spLocks noGrp="1"/>
          </p:cNvSpPr>
          <p:nvPr>
            <p:ph idx="1"/>
          </p:nvPr>
        </p:nvSpPr>
        <p:spPr/>
        <p:txBody>
          <a:bodyPr/>
          <a:lstStyle/>
          <a:p>
            <a:pPr marL="457200" indent="-457200">
              <a:buFont typeface="Arial" panose="020B0604020202020204" pitchFamily="34" charset="0"/>
              <a:buChar char="•"/>
            </a:pPr>
            <a:r>
              <a:rPr lang="nl-BE" b="0" dirty="0"/>
              <a:t>data makkelijker uitgelezen uit database</a:t>
            </a:r>
          </a:p>
          <a:p>
            <a:pPr marL="457200" indent="-457200">
              <a:buFont typeface="Arial" panose="020B0604020202020204" pitchFamily="34" charset="0"/>
              <a:buChar char="•"/>
            </a:pPr>
            <a:r>
              <a:rPr lang="nl-BE" b="0" dirty="0" err="1"/>
              <a:t>models</a:t>
            </a:r>
            <a:r>
              <a:rPr lang="nl-BE" b="0" dirty="0"/>
              <a:t> uit de MVC structuur verbonden aan </a:t>
            </a:r>
            <a:r>
              <a:rPr lang="nl-BE" b="0" dirty="0" err="1"/>
              <a:t>db</a:t>
            </a:r>
            <a:endParaRPr lang="nl-BE" b="0" dirty="0"/>
          </a:p>
          <a:p>
            <a:pPr marL="457200" indent="-457200">
              <a:buFont typeface="Arial" panose="020B0604020202020204" pitchFamily="34" charset="0"/>
              <a:buChar char="•"/>
            </a:pPr>
            <a:endParaRPr lang="nl-BE" dirty="0"/>
          </a:p>
        </p:txBody>
      </p:sp>
      <p:sp>
        <p:nvSpPr>
          <p:cNvPr id="4" name="Tijdelijke aanduiding voor datum 3">
            <a:extLst>
              <a:ext uri="{FF2B5EF4-FFF2-40B4-BE49-F238E27FC236}">
                <a16:creationId xmlns="" xmlns:a16="http://schemas.microsoft.com/office/drawing/2014/main" id="{A858DD18-50CF-47E8-B534-9ACE8F11AC45}"/>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 xmlns:a16="http://schemas.microsoft.com/office/drawing/2014/main" id="{D4838015-9DE4-4054-93B3-F42AB809C51F}"/>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639443E6-D792-4991-B3ED-39A95EA37EAC}"/>
              </a:ext>
            </a:extLst>
          </p:cNvPr>
          <p:cNvSpPr>
            <a:spLocks noGrp="1"/>
          </p:cNvSpPr>
          <p:nvPr>
            <p:ph type="sldNum" sz="quarter" idx="12"/>
          </p:nvPr>
        </p:nvSpPr>
        <p:spPr/>
        <p:txBody>
          <a:bodyPr/>
          <a:lstStyle/>
          <a:p>
            <a:fld id="{FCA3638F-6D52-644A-9831-93255061F043}" type="slidenum">
              <a:rPr lang="nl-BE" smtClean="0"/>
              <a:t>11</a:t>
            </a:fld>
            <a:endParaRPr lang="nl-BE"/>
          </a:p>
        </p:txBody>
      </p:sp>
      <p:pic>
        <p:nvPicPr>
          <p:cNvPr id="7" name="Afbeelding 6">
            <a:extLst>
              <a:ext uri="{FF2B5EF4-FFF2-40B4-BE49-F238E27FC236}">
                <a16:creationId xmlns="" xmlns:a16="http://schemas.microsoft.com/office/drawing/2014/main" id="{1BEB8F1E-AB91-4EE1-843C-63E5AE64A68D}"/>
              </a:ext>
            </a:extLst>
          </p:cNvPr>
          <p:cNvPicPr>
            <a:picLocks noChangeAspect="1"/>
          </p:cNvPicPr>
          <p:nvPr/>
        </p:nvPicPr>
        <p:blipFill>
          <a:blip r:embed="rId3"/>
          <a:stretch>
            <a:fillRect/>
          </a:stretch>
        </p:blipFill>
        <p:spPr>
          <a:xfrm>
            <a:off x="681946" y="3357944"/>
            <a:ext cx="7780108" cy="1796383"/>
          </a:xfrm>
          <a:prstGeom prst="rect">
            <a:avLst/>
          </a:prstGeom>
        </p:spPr>
      </p:pic>
      <p:sp>
        <p:nvSpPr>
          <p:cNvPr id="8" name="Ovaal 7">
            <a:extLst>
              <a:ext uri="{FF2B5EF4-FFF2-40B4-BE49-F238E27FC236}">
                <a16:creationId xmlns="" xmlns:a16="http://schemas.microsoft.com/office/drawing/2014/main" id="{C4AD257B-88D7-4B15-A7BB-8142235E469A}"/>
              </a:ext>
            </a:extLst>
          </p:cNvPr>
          <p:cNvSpPr/>
          <p:nvPr/>
        </p:nvSpPr>
        <p:spPr>
          <a:xfrm>
            <a:off x="7284720" y="3931920"/>
            <a:ext cx="874640" cy="294640"/>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3403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8DA9CB4F-7B99-42EF-921D-8AD590BA748C}"/>
              </a:ext>
            </a:extLst>
          </p:cNvPr>
          <p:cNvSpPr>
            <a:spLocks noGrp="1"/>
          </p:cNvSpPr>
          <p:nvPr>
            <p:ph type="title"/>
          </p:nvPr>
        </p:nvSpPr>
        <p:spPr/>
        <p:txBody>
          <a:bodyPr/>
          <a:lstStyle/>
          <a:p>
            <a:r>
              <a:rPr lang="nl-BE" dirty="0"/>
              <a:t>Voordelen </a:t>
            </a:r>
            <a:r>
              <a:rPr lang="nl-BE" dirty="0" err="1"/>
              <a:t>Laravel</a:t>
            </a:r>
            <a:endParaRPr lang="nl-BE" dirty="0"/>
          </a:p>
        </p:txBody>
      </p:sp>
      <p:sp>
        <p:nvSpPr>
          <p:cNvPr id="3" name="Tijdelijke aanduiding voor inhoud 2">
            <a:extLst>
              <a:ext uri="{FF2B5EF4-FFF2-40B4-BE49-F238E27FC236}">
                <a16:creationId xmlns="" xmlns:a16="http://schemas.microsoft.com/office/drawing/2014/main" id="{ABD6616E-12BB-4FB4-A3C9-10ECB2F0781F}"/>
              </a:ext>
            </a:extLst>
          </p:cNvPr>
          <p:cNvSpPr>
            <a:spLocks noGrp="1"/>
          </p:cNvSpPr>
          <p:nvPr>
            <p:ph idx="1"/>
          </p:nvPr>
        </p:nvSpPr>
        <p:spPr/>
        <p:txBody>
          <a:bodyPr/>
          <a:lstStyle/>
          <a:p>
            <a:pPr marL="457200" indent="-457200">
              <a:buFont typeface="Arial" panose="020B0604020202020204" pitchFamily="34" charset="0"/>
              <a:buChar char="•"/>
            </a:pPr>
            <a:r>
              <a:rPr lang="nl-BE" b="0" dirty="0"/>
              <a:t>open source</a:t>
            </a:r>
          </a:p>
          <a:p>
            <a:pPr marL="457200" indent="-457200">
              <a:buFont typeface="Arial" panose="020B0604020202020204" pitchFamily="34" charset="0"/>
              <a:buChar char="•"/>
            </a:pPr>
            <a:r>
              <a:rPr lang="nl-BE" b="0" dirty="0"/>
              <a:t>simpele en goed leesbare code</a:t>
            </a:r>
          </a:p>
          <a:p>
            <a:pPr marL="457200" indent="-457200">
              <a:buFont typeface="Arial" panose="020B0604020202020204" pitchFamily="34" charset="0"/>
              <a:buChar char="•"/>
            </a:pPr>
            <a:r>
              <a:rPr lang="nl-BE" b="0" dirty="0"/>
              <a:t>ingebouwde functie</a:t>
            </a:r>
          </a:p>
          <a:p>
            <a:pPr marL="457200" indent="-457200">
              <a:buFont typeface="Arial" panose="020B0604020202020204" pitchFamily="34" charset="0"/>
              <a:buChar char="•"/>
            </a:pPr>
            <a:r>
              <a:rPr lang="nl-BE" b="0" dirty="0"/>
              <a:t>gedetailleerde documentatie</a:t>
            </a:r>
          </a:p>
        </p:txBody>
      </p:sp>
      <p:sp>
        <p:nvSpPr>
          <p:cNvPr id="4" name="Tijdelijke aanduiding voor datum 3">
            <a:extLst>
              <a:ext uri="{FF2B5EF4-FFF2-40B4-BE49-F238E27FC236}">
                <a16:creationId xmlns="" xmlns:a16="http://schemas.microsoft.com/office/drawing/2014/main" id="{0DBF245B-71B4-4427-909F-8ACCAD468A7E}"/>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 xmlns:a16="http://schemas.microsoft.com/office/drawing/2014/main" id="{7536DBF2-4D37-473B-BAAC-B08D331CF7BA}"/>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F3718890-01E5-4DE8-BD5E-C529C4FF09AF}"/>
              </a:ext>
            </a:extLst>
          </p:cNvPr>
          <p:cNvSpPr>
            <a:spLocks noGrp="1"/>
          </p:cNvSpPr>
          <p:nvPr>
            <p:ph type="sldNum" sz="quarter" idx="12"/>
          </p:nvPr>
        </p:nvSpPr>
        <p:spPr/>
        <p:txBody>
          <a:bodyPr/>
          <a:lstStyle/>
          <a:p>
            <a:fld id="{FCA3638F-6D52-644A-9831-93255061F043}" type="slidenum">
              <a:rPr lang="nl-BE" smtClean="0"/>
              <a:t>12</a:t>
            </a:fld>
            <a:endParaRPr lang="nl-BE"/>
          </a:p>
        </p:txBody>
      </p:sp>
    </p:spTree>
    <p:extLst>
      <p:ext uri="{BB962C8B-B14F-4D97-AF65-F5344CB8AC3E}">
        <p14:creationId xmlns:p14="http://schemas.microsoft.com/office/powerpoint/2010/main" val="360054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AA1B6576-783D-4C4C-BDEB-8318873C167D}"/>
              </a:ext>
            </a:extLst>
          </p:cNvPr>
          <p:cNvSpPr>
            <a:spLocks noGrp="1"/>
          </p:cNvSpPr>
          <p:nvPr>
            <p:ph type="title"/>
          </p:nvPr>
        </p:nvSpPr>
        <p:spPr/>
        <p:txBody>
          <a:bodyPr/>
          <a:lstStyle/>
          <a:p>
            <a:r>
              <a:rPr lang="en-GB" dirty="0" err="1" smtClean="0"/>
              <a:t>Databanktype</a:t>
            </a:r>
            <a:endParaRPr lang="x-none" dirty="0"/>
          </a:p>
        </p:txBody>
      </p:sp>
      <p:sp>
        <p:nvSpPr>
          <p:cNvPr id="3" name="Tijdelijke aanduiding voor inhoud 2">
            <a:extLst>
              <a:ext uri="{FF2B5EF4-FFF2-40B4-BE49-F238E27FC236}">
                <a16:creationId xmlns="" xmlns:a16="http://schemas.microsoft.com/office/drawing/2014/main" id="{2F4B9D97-CDE4-433E-AC75-96737999E2B9}"/>
              </a:ext>
            </a:extLst>
          </p:cNvPr>
          <p:cNvSpPr>
            <a:spLocks noGrp="1"/>
          </p:cNvSpPr>
          <p:nvPr>
            <p:ph idx="1"/>
          </p:nvPr>
        </p:nvSpPr>
        <p:spPr/>
        <p:txBody>
          <a:bodyPr/>
          <a:lstStyle/>
          <a:p>
            <a:pPr marL="457200" indent="-457200">
              <a:buFont typeface="Arial" panose="020B0604020202020204" pitchFamily="34" charset="0"/>
              <a:buChar char="•"/>
            </a:pPr>
            <a:r>
              <a:rPr lang="en-GB" b="0" dirty="0" err="1"/>
              <a:t>Geen</a:t>
            </a:r>
            <a:r>
              <a:rPr lang="en-GB" b="0" dirty="0"/>
              <a:t> </a:t>
            </a:r>
            <a:r>
              <a:rPr lang="en-GB" b="0" dirty="0" err="1"/>
              <a:t>toegang</a:t>
            </a:r>
            <a:r>
              <a:rPr lang="en-GB" b="0" dirty="0"/>
              <a:t> tot databank van </a:t>
            </a:r>
            <a:r>
              <a:rPr lang="en-GB" b="0" dirty="0" err="1"/>
              <a:t>Odisee</a:t>
            </a:r>
            <a:endParaRPr lang="en-GB" b="0" dirty="0"/>
          </a:p>
          <a:p>
            <a:pPr marL="457200" indent="-457200">
              <a:buFont typeface="Arial" panose="020B0604020202020204" pitchFamily="34" charset="0"/>
              <a:buChar char="•"/>
            </a:pPr>
            <a:r>
              <a:rPr lang="en-GB" b="0" dirty="0"/>
              <a:t>Laravel </a:t>
            </a:r>
            <a:r>
              <a:rPr lang="nl-BE" b="0" dirty="0"/>
              <a:t>ondersteunt</a:t>
            </a:r>
            <a:r>
              <a:rPr lang="en-GB" b="0" dirty="0"/>
              <a:t> </a:t>
            </a:r>
            <a:r>
              <a:rPr lang="nl-BE" b="0" dirty="0" err="1"/>
              <a:t>MySQL</a:t>
            </a:r>
            <a:r>
              <a:rPr lang="nl-BE" b="0" dirty="0"/>
              <a:t>, </a:t>
            </a:r>
            <a:r>
              <a:rPr lang="nl-BE" b="0" dirty="0" err="1"/>
              <a:t>PostgreSQL</a:t>
            </a:r>
            <a:r>
              <a:rPr lang="nl-BE" b="0" dirty="0"/>
              <a:t>, </a:t>
            </a:r>
            <a:r>
              <a:rPr lang="nl-BE" b="0" dirty="0" err="1"/>
              <a:t>SQLite</a:t>
            </a:r>
            <a:r>
              <a:rPr lang="nl-BE" b="0" dirty="0"/>
              <a:t> en SQL Server</a:t>
            </a:r>
          </a:p>
          <a:p>
            <a:pPr marL="457200" indent="-457200">
              <a:buFont typeface="Arial" panose="020B0604020202020204" pitchFamily="34" charset="0"/>
              <a:buChar char="•"/>
            </a:pPr>
            <a:r>
              <a:rPr lang="en-GB" b="0" dirty="0" err="1"/>
              <a:t>Gekozen</a:t>
            </a:r>
            <a:r>
              <a:rPr lang="en-GB" b="0" dirty="0"/>
              <a:t> </a:t>
            </a:r>
            <a:r>
              <a:rPr lang="en-GB" b="0" dirty="0" err="1"/>
              <a:t>voor</a:t>
            </a:r>
            <a:r>
              <a:rPr lang="en-GB" b="0" dirty="0"/>
              <a:t> MySQL</a:t>
            </a:r>
            <a:endParaRPr lang="x-none" b="0" dirty="0"/>
          </a:p>
        </p:txBody>
      </p:sp>
      <p:sp>
        <p:nvSpPr>
          <p:cNvPr id="4" name="Tijdelijke aanduiding voor datum 3">
            <a:extLst>
              <a:ext uri="{FF2B5EF4-FFF2-40B4-BE49-F238E27FC236}">
                <a16:creationId xmlns="" xmlns:a16="http://schemas.microsoft.com/office/drawing/2014/main" id="{139CD11D-DE1F-43FF-8403-EEBC30F71348}"/>
              </a:ext>
            </a:extLst>
          </p:cNvPr>
          <p:cNvSpPr>
            <a:spLocks noGrp="1"/>
          </p:cNvSpPr>
          <p:nvPr>
            <p:ph type="dt" sz="half" idx="10"/>
          </p:nvPr>
        </p:nvSpPr>
        <p:spPr/>
        <p:txBody>
          <a:bodyPr/>
          <a:lstStyle/>
          <a:p>
            <a:fld id="{36086CE3-90FF-5744-87D8-5D36EE4D91CC}" type="datetime1">
              <a:rPr lang="x-none" smtClean="0"/>
              <a:t>19-6-2019</a:t>
            </a:fld>
            <a:endParaRPr lang="en-US"/>
          </a:p>
        </p:txBody>
      </p:sp>
      <p:sp>
        <p:nvSpPr>
          <p:cNvPr id="5" name="Tijdelijke aanduiding voor voettekst 4">
            <a:extLst>
              <a:ext uri="{FF2B5EF4-FFF2-40B4-BE49-F238E27FC236}">
                <a16:creationId xmlns="" xmlns:a16="http://schemas.microsoft.com/office/drawing/2014/main" id="{1B05946A-F795-41F8-8049-E610D719501B}"/>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779932FE-2DFF-43D5-9586-4B57E35F22B0}"/>
              </a:ext>
            </a:extLst>
          </p:cNvPr>
          <p:cNvSpPr>
            <a:spLocks noGrp="1"/>
          </p:cNvSpPr>
          <p:nvPr>
            <p:ph type="sldNum" sz="quarter" idx="12"/>
          </p:nvPr>
        </p:nvSpPr>
        <p:spPr/>
        <p:txBody>
          <a:bodyPr/>
          <a:lstStyle/>
          <a:p>
            <a:fld id="{FCA3638F-6D52-644A-9831-93255061F043}" type="slidenum">
              <a:rPr lang="nl-BE" smtClean="0"/>
              <a:t>13</a:t>
            </a:fld>
            <a:endParaRPr lang="nl-BE"/>
          </a:p>
        </p:txBody>
      </p:sp>
    </p:spTree>
    <p:extLst>
      <p:ext uri="{BB962C8B-B14F-4D97-AF65-F5344CB8AC3E}">
        <p14:creationId xmlns:p14="http://schemas.microsoft.com/office/powerpoint/2010/main" val="245710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Afbeelding 19">
            <a:extLst>
              <a:ext uri="{FF2B5EF4-FFF2-40B4-BE49-F238E27FC236}">
                <a16:creationId xmlns="" xmlns:a16="http://schemas.microsoft.com/office/drawing/2014/main" id="{C18CA970-290A-44FC-9EAB-D0888DF29446}"/>
              </a:ext>
            </a:extLst>
          </p:cNvPr>
          <p:cNvPicPr>
            <a:picLocks noChangeAspect="1"/>
          </p:cNvPicPr>
          <p:nvPr/>
        </p:nvPicPr>
        <p:blipFill>
          <a:blip r:embed="rId2"/>
          <a:stretch>
            <a:fillRect/>
          </a:stretch>
        </p:blipFill>
        <p:spPr>
          <a:xfrm>
            <a:off x="457199" y="1081940"/>
            <a:ext cx="7933083" cy="4933364"/>
          </a:xfrm>
          <a:prstGeom prst="rect">
            <a:avLst/>
          </a:prstGeom>
        </p:spPr>
      </p:pic>
      <p:sp>
        <p:nvSpPr>
          <p:cNvPr id="2" name="Titel 1"/>
          <p:cNvSpPr>
            <a:spLocks noGrp="1"/>
          </p:cNvSpPr>
          <p:nvPr>
            <p:ph type="title"/>
          </p:nvPr>
        </p:nvSpPr>
        <p:spPr/>
        <p:txBody>
          <a:bodyPr/>
          <a:lstStyle/>
          <a:p>
            <a:r>
              <a:rPr lang="nl-NL" dirty="0" smtClean="0"/>
              <a:t> </a:t>
            </a:r>
            <a:r>
              <a:rPr lang="nl-NL" dirty="0"/>
              <a:t>Databankmodel</a:t>
            </a:r>
          </a:p>
        </p:txBody>
      </p:sp>
      <p:sp>
        <p:nvSpPr>
          <p:cNvPr id="4" name="Tijdelijke aanduiding voor datum 3"/>
          <p:cNvSpPr>
            <a:spLocks noGrp="1"/>
          </p:cNvSpPr>
          <p:nvPr>
            <p:ph type="dt" sz="half" idx="10"/>
          </p:nvPr>
        </p:nvSpPr>
        <p:spPr/>
        <p:txBody>
          <a:bodyPr/>
          <a:lstStyle/>
          <a:p>
            <a:fld id="{36086CE3-90FF-5744-87D8-5D36EE4D91CC}" type="datetime1">
              <a:rPr lang="x-none"/>
              <a:pPr/>
              <a:t>19-6-2019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14</a:t>
            </a:fld>
            <a:endParaRPr lang="nl-NL"/>
          </a:p>
        </p:txBody>
      </p:sp>
      <p:sp>
        <p:nvSpPr>
          <p:cNvPr id="8" name="Rechthoek 7"/>
          <p:cNvSpPr/>
          <p:nvPr/>
        </p:nvSpPr>
        <p:spPr>
          <a:xfrm>
            <a:off x="6512845" y="5922174"/>
            <a:ext cx="1877437" cy="253916"/>
          </a:xfrm>
          <a:prstGeom prst="rect">
            <a:avLst/>
          </a:prstGeom>
        </p:spPr>
        <p:txBody>
          <a:bodyPr wrap="none">
            <a:spAutoFit/>
          </a:bodyPr>
          <a:lstStyle/>
          <a:p>
            <a:r>
              <a:rPr lang="nl-NL" sz="1050" b="1" dirty="0"/>
              <a:t>Representatie databankmodel</a:t>
            </a:r>
          </a:p>
        </p:txBody>
      </p:sp>
      <p:sp>
        <p:nvSpPr>
          <p:cNvPr id="15" name="Ovaal 14">
            <a:extLst>
              <a:ext uri="{FF2B5EF4-FFF2-40B4-BE49-F238E27FC236}">
                <a16:creationId xmlns="" xmlns:a16="http://schemas.microsoft.com/office/drawing/2014/main" id="{C4DB2DC7-E5B6-42CD-8046-FAE61D66D232}"/>
              </a:ext>
            </a:extLst>
          </p:cNvPr>
          <p:cNvSpPr/>
          <p:nvPr/>
        </p:nvSpPr>
        <p:spPr>
          <a:xfrm>
            <a:off x="2578398" y="1081940"/>
            <a:ext cx="2021034" cy="343187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16" name="Ovaal 15">
            <a:extLst>
              <a:ext uri="{FF2B5EF4-FFF2-40B4-BE49-F238E27FC236}">
                <a16:creationId xmlns="" xmlns:a16="http://schemas.microsoft.com/office/drawing/2014/main" id="{D3EF9A44-ED2A-474E-BAA5-438A598FC5A6}"/>
              </a:ext>
            </a:extLst>
          </p:cNvPr>
          <p:cNvSpPr/>
          <p:nvPr/>
        </p:nvSpPr>
        <p:spPr>
          <a:xfrm>
            <a:off x="6730194" y="2075688"/>
            <a:ext cx="173736" cy="97840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21" name="Ovaal 20">
            <a:extLst>
              <a:ext uri="{FF2B5EF4-FFF2-40B4-BE49-F238E27FC236}">
                <a16:creationId xmlns="" xmlns:a16="http://schemas.microsoft.com/office/drawing/2014/main" id="{2E22BC96-FC24-48B0-96C6-DB3FEAD6A537}"/>
              </a:ext>
            </a:extLst>
          </p:cNvPr>
          <p:cNvSpPr/>
          <p:nvPr/>
        </p:nvSpPr>
        <p:spPr>
          <a:xfrm>
            <a:off x="6817062" y="4690872"/>
            <a:ext cx="173736" cy="89643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914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C27E0325-7AE9-4F7C-A267-CADCB667E89A}"/>
              </a:ext>
            </a:extLst>
          </p:cNvPr>
          <p:cNvSpPr>
            <a:spLocks noGrp="1"/>
          </p:cNvSpPr>
          <p:nvPr>
            <p:ph type="title"/>
          </p:nvPr>
        </p:nvSpPr>
        <p:spPr/>
        <p:txBody>
          <a:bodyPr/>
          <a:lstStyle/>
          <a:p>
            <a:r>
              <a:rPr lang="en-GB" dirty="0" smtClean="0"/>
              <a:t>Migrations </a:t>
            </a:r>
            <a:r>
              <a:rPr lang="en-GB" dirty="0"/>
              <a:t>&amp; </a:t>
            </a:r>
            <a:r>
              <a:rPr lang="en-GB" dirty="0" err="1"/>
              <a:t>Seeders</a:t>
            </a:r>
            <a:endParaRPr lang="x-none" dirty="0"/>
          </a:p>
        </p:txBody>
      </p:sp>
      <p:sp>
        <p:nvSpPr>
          <p:cNvPr id="3" name="Tijdelijke aanduiding voor inhoud 2">
            <a:extLst>
              <a:ext uri="{FF2B5EF4-FFF2-40B4-BE49-F238E27FC236}">
                <a16:creationId xmlns="" xmlns:a16="http://schemas.microsoft.com/office/drawing/2014/main" id="{BD8B50AA-022B-4162-B2E6-9F27C8DB7BFC}"/>
              </a:ext>
            </a:extLst>
          </p:cNvPr>
          <p:cNvSpPr>
            <a:spLocks noGrp="1"/>
          </p:cNvSpPr>
          <p:nvPr>
            <p:ph idx="1"/>
          </p:nvPr>
        </p:nvSpPr>
        <p:spPr/>
        <p:txBody>
          <a:bodyPr/>
          <a:lstStyle/>
          <a:p>
            <a:pPr marL="457200" indent="-457200">
              <a:buFont typeface="Arial" panose="020B0604020202020204" pitchFamily="34" charset="0"/>
              <a:buChar char="•"/>
            </a:pPr>
            <a:r>
              <a:rPr lang="en-GB" b="0" dirty="0" err="1"/>
              <a:t>Vanuit</a:t>
            </a:r>
            <a:r>
              <a:rPr lang="en-GB" b="0" dirty="0"/>
              <a:t> Laravel </a:t>
            </a:r>
            <a:r>
              <a:rPr lang="en-GB" b="0" dirty="0" err="1"/>
              <a:t>zelf</a:t>
            </a:r>
            <a:endParaRPr lang="en-GB" b="0" dirty="0"/>
          </a:p>
          <a:p>
            <a:endParaRPr lang="x-none" dirty="0"/>
          </a:p>
        </p:txBody>
      </p:sp>
      <p:sp>
        <p:nvSpPr>
          <p:cNvPr id="4" name="Tijdelijke aanduiding voor datum 3">
            <a:extLst>
              <a:ext uri="{FF2B5EF4-FFF2-40B4-BE49-F238E27FC236}">
                <a16:creationId xmlns="" xmlns:a16="http://schemas.microsoft.com/office/drawing/2014/main" id="{65193F21-C702-4D1C-9D67-845E8B1B85CE}"/>
              </a:ext>
            </a:extLst>
          </p:cNvPr>
          <p:cNvSpPr>
            <a:spLocks noGrp="1"/>
          </p:cNvSpPr>
          <p:nvPr>
            <p:ph type="dt" sz="half" idx="10"/>
          </p:nvPr>
        </p:nvSpPr>
        <p:spPr/>
        <p:txBody>
          <a:bodyPr/>
          <a:lstStyle/>
          <a:p>
            <a:fld id="{36086CE3-90FF-5744-87D8-5D36EE4D91CC}" type="datetime1">
              <a:rPr lang="x-none" smtClean="0"/>
              <a:t>19-6-2019</a:t>
            </a:fld>
            <a:endParaRPr lang="en-US"/>
          </a:p>
        </p:txBody>
      </p:sp>
      <p:sp>
        <p:nvSpPr>
          <p:cNvPr id="5" name="Tijdelijke aanduiding voor voettekst 4">
            <a:extLst>
              <a:ext uri="{FF2B5EF4-FFF2-40B4-BE49-F238E27FC236}">
                <a16:creationId xmlns="" xmlns:a16="http://schemas.microsoft.com/office/drawing/2014/main" id="{6768CA2C-7C5E-43E0-BA74-B6D52230E262}"/>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0728068E-EDBC-4173-B2A6-E0A57A62276D}"/>
              </a:ext>
            </a:extLst>
          </p:cNvPr>
          <p:cNvSpPr>
            <a:spLocks noGrp="1"/>
          </p:cNvSpPr>
          <p:nvPr>
            <p:ph type="sldNum" sz="quarter" idx="12"/>
          </p:nvPr>
        </p:nvSpPr>
        <p:spPr/>
        <p:txBody>
          <a:bodyPr/>
          <a:lstStyle/>
          <a:p>
            <a:fld id="{FCA3638F-6D52-644A-9831-93255061F043}" type="slidenum">
              <a:rPr lang="nl-BE" smtClean="0"/>
              <a:t>15</a:t>
            </a:fld>
            <a:endParaRPr lang="nl-BE"/>
          </a:p>
        </p:txBody>
      </p:sp>
      <p:pic>
        <p:nvPicPr>
          <p:cNvPr id="7" name="Afbeelding 6">
            <a:extLst>
              <a:ext uri="{FF2B5EF4-FFF2-40B4-BE49-F238E27FC236}">
                <a16:creationId xmlns="" xmlns:a16="http://schemas.microsoft.com/office/drawing/2014/main" id="{5CA02B82-39B1-46D2-8744-E40CD5E6FD46}"/>
              </a:ext>
            </a:extLst>
          </p:cNvPr>
          <p:cNvPicPr>
            <a:picLocks noChangeAspect="1"/>
          </p:cNvPicPr>
          <p:nvPr/>
        </p:nvPicPr>
        <p:blipFill>
          <a:blip r:embed="rId2"/>
          <a:stretch>
            <a:fillRect/>
          </a:stretch>
        </p:blipFill>
        <p:spPr>
          <a:xfrm>
            <a:off x="874345" y="2195580"/>
            <a:ext cx="4909359" cy="3181265"/>
          </a:xfrm>
          <a:prstGeom prst="rect">
            <a:avLst/>
          </a:prstGeom>
        </p:spPr>
      </p:pic>
      <p:pic>
        <p:nvPicPr>
          <p:cNvPr id="8" name="Afbeelding 7">
            <a:extLst>
              <a:ext uri="{FF2B5EF4-FFF2-40B4-BE49-F238E27FC236}">
                <a16:creationId xmlns="" xmlns:a16="http://schemas.microsoft.com/office/drawing/2014/main" id="{7155B5B9-DB47-4979-AE44-7326871BE73C}"/>
              </a:ext>
            </a:extLst>
          </p:cNvPr>
          <p:cNvPicPr>
            <a:picLocks noChangeAspect="1"/>
          </p:cNvPicPr>
          <p:nvPr/>
        </p:nvPicPr>
        <p:blipFill rotWithShape="1">
          <a:blip r:embed="rId3"/>
          <a:srcRect b="18973"/>
          <a:stretch/>
        </p:blipFill>
        <p:spPr>
          <a:xfrm>
            <a:off x="874345" y="2195580"/>
            <a:ext cx="5257225" cy="3371756"/>
          </a:xfrm>
          <a:prstGeom prst="rect">
            <a:avLst/>
          </a:prstGeom>
        </p:spPr>
      </p:pic>
    </p:spTree>
    <p:extLst>
      <p:ext uri="{BB962C8B-B14F-4D97-AF65-F5344CB8AC3E}">
        <p14:creationId xmlns:p14="http://schemas.microsoft.com/office/powerpoint/2010/main" val="19716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5610F4B-500D-4517-8FBA-48DC95D98A0A}"/>
              </a:ext>
            </a:extLst>
          </p:cNvPr>
          <p:cNvSpPr>
            <a:spLocks noGrp="1"/>
          </p:cNvSpPr>
          <p:nvPr>
            <p:ph type="title"/>
          </p:nvPr>
        </p:nvSpPr>
        <p:spPr/>
        <p:txBody>
          <a:bodyPr/>
          <a:lstStyle/>
          <a:p>
            <a:r>
              <a:rPr lang="en-GB" dirty="0" err="1" smtClean="0"/>
              <a:t>Eloquente</a:t>
            </a:r>
            <a:r>
              <a:rPr lang="en-GB" dirty="0" smtClean="0"/>
              <a:t> </a:t>
            </a:r>
            <a:r>
              <a:rPr lang="en-GB" dirty="0" err="1"/>
              <a:t>modellen</a:t>
            </a:r>
            <a:endParaRPr lang="x-none" dirty="0"/>
          </a:p>
        </p:txBody>
      </p:sp>
      <p:sp>
        <p:nvSpPr>
          <p:cNvPr id="3" name="Tijdelijke aanduiding voor inhoud 2">
            <a:extLst>
              <a:ext uri="{FF2B5EF4-FFF2-40B4-BE49-F238E27FC236}">
                <a16:creationId xmlns="" xmlns:a16="http://schemas.microsoft.com/office/drawing/2014/main" id="{4EDA32D7-BE3E-4074-8BBF-7A2FA8446527}"/>
              </a:ext>
            </a:extLst>
          </p:cNvPr>
          <p:cNvSpPr>
            <a:spLocks noGrp="1"/>
          </p:cNvSpPr>
          <p:nvPr>
            <p:ph idx="1"/>
          </p:nvPr>
        </p:nvSpPr>
        <p:spPr/>
        <p:txBody>
          <a:bodyPr/>
          <a:lstStyle/>
          <a:p>
            <a:pPr marL="457200" indent="-457200">
              <a:buFont typeface="Arial" panose="020B0604020202020204" pitchFamily="34" charset="0"/>
              <a:buChar char="•"/>
            </a:pPr>
            <a:r>
              <a:rPr lang="en-GB" b="0" dirty="0"/>
              <a:t>1 model/ </a:t>
            </a:r>
            <a:r>
              <a:rPr lang="en-GB" b="0" dirty="0" err="1"/>
              <a:t>databanktabel</a:t>
            </a:r>
            <a:endParaRPr lang="en-GB" b="0" dirty="0"/>
          </a:p>
          <a:p>
            <a:pPr marL="457200" indent="-457200">
              <a:buFont typeface="Arial" panose="020B0604020202020204" pitchFamily="34" charset="0"/>
              <a:buChar char="•"/>
            </a:pPr>
            <a:r>
              <a:rPr lang="en-GB" b="0" dirty="0" err="1"/>
              <a:t>Nadruk</a:t>
            </a:r>
            <a:r>
              <a:rPr lang="en-GB" b="0" dirty="0"/>
              <a:t> op </a:t>
            </a:r>
            <a:r>
              <a:rPr lang="en-GB" b="0" dirty="0" err="1"/>
              <a:t>beveiliging</a:t>
            </a:r>
            <a:endParaRPr lang="en-GB" b="0" dirty="0"/>
          </a:p>
          <a:p>
            <a:endParaRPr lang="x-none" b="0" dirty="0"/>
          </a:p>
        </p:txBody>
      </p:sp>
      <p:sp>
        <p:nvSpPr>
          <p:cNvPr id="4" name="Tijdelijke aanduiding voor datum 3">
            <a:extLst>
              <a:ext uri="{FF2B5EF4-FFF2-40B4-BE49-F238E27FC236}">
                <a16:creationId xmlns="" xmlns:a16="http://schemas.microsoft.com/office/drawing/2014/main" id="{E79D7ED7-D036-4E7D-8F03-98C306F06F6E}"/>
              </a:ext>
            </a:extLst>
          </p:cNvPr>
          <p:cNvSpPr>
            <a:spLocks noGrp="1"/>
          </p:cNvSpPr>
          <p:nvPr>
            <p:ph type="dt" sz="half" idx="10"/>
          </p:nvPr>
        </p:nvSpPr>
        <p:spPr/>
        <p:txBody>
          <a:bodyPr/>
          <a:lstStyle/>
          <a:p>
            <a:fld id="{36086CE3-90FF-5744-87D8-5D36EE4D91CC}" type="datetime1">
              <a:rPr lang="x-none" smtClean="0"/>
              <a:t>19-6-2019</a:t>
            </a:fld>
            <a:endParaRPr lang="en-US"/>
          </a:p>
        </p:txBody>
      </p:sp>
      <p:sp>
        <p:nvSpPr>
          <p:cNvPr id="5" name="Tijdelijke aanduiding voor voettekst 4">
            <a:extLst>
              <a:ext uri="{FF2B5EF4-FFF2-40B4-BE49-F238E27FC236}">
                <a16:creationId xmlns="" xmlns:a16="http://schemas.microsoft.com/office/drawing/2014/main" id="{E8BD060F-647B-402A-8D23-AD9D753D873C}"/>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FA6D514E-4922-4703-BE84-8713AF8D66B5}"/>
              </a:ext>
            </a:extLst>
          </p:cNvPr>
          <p:cNvSpPr>
            <a:spLocks noGrp="1"/>
          </p:cNvSpPr>
          <p:nvPr>
            <p:ph type="sldNum" sz="quarter" idx="12"/>
          </p:nvPr>
        </p:nvSpPr>
        <p:spPr/>
        <p:txBody>
          <a:bodyPr/>
          <a:lstStyle/>
          <a:p>
            <a:fld id="{FCA3638F-6D52-644A-9831-93255061F043}" type="slidenum">
              <a:rPr lang="nl-BE" smtClean="0"/>
              <a:t>16</a:t>
            </a:fld>
            <a:endParaRPr lang="nl-BE"/>
          </a:p>
        </p:txBody>
      </p:sp>
      <p:pic>
        <p:nvPicPr>
          <p:cNvPr id="7" name="Afbeelding 6">
            <a:extLst>
              <a:ext uri="{FF2B5EF4-FFF2-40B4-BE49-F238E27FC236}">
                <a16:creationId xmlns="" xmlns:a16="http://schemas.microsoft.com/office/drawing/2014/main" id="{913EF546-9083-40B5-B57D-AC5D27AB483C}"/>
              </a:ext>
            </a:extLst>
          </p:cNvPr>
          <p:cNvPicPr>
            <a:picLocks noChangeAspect="1"/>
          </p:cNvPicPr>
          <p:nvPr/>
        </p:nvPicPr>
        <p:blipFill>
          <a:blip r:embed="rId2"/>
          <a:stretch>
            <a:fillRect/>
          </a:stretch>
        </p:blipFill>
        <p:spPr>
          <a:xfrm>
            <a:off x="683606" y="3014733"/>
            <a:ext cx="6148169" cy="2736843"/>
          </a:xfrm>
          <a:prstGeom prst="rect">
            <a:avLst/>
          </a:prstGeom>
        </p:spPr>
      </p:pic>
    </p:spTree>
    <p:extLst>
      <p:ext uri="{BB962C8B-B14F-4D97-AF65-F5344CB8AC3E}">
        <p14:creationId xmlns:p14="http://schemas.microsoft.com/office/powerpoint/2010/main" val="173895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a:t>
            </a:r>
            <a:r>
              <a:rPr lang="en-US" dirty="0" smtClean="0"/>
              <a:t>. </a:t>
            </a:r>
            <a:r>
              <a:rPr lang="en-US" dirty="0"/>
              <a:t>Frontend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17</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708A4B46-AF8E-496D-919E-08159839DB5A}"/>
              </a:ext>
            </a:extLst>
          </p:cNvPr>
          <p:cNvSpPr>
            <a:spLocks noGrp="1"/>
          </p:cNvSpPr>
          <p:nvPr>
            <p:ph type="title"/>
          </p:nvPr>
        </p:nvSpPr>
        <p:spPr/>
        <p:txBody>
          <a:bodyPr/>
          <a:lstStyle/>
          <a:p>
            <a:r>
              <a:rPr lang="nl-BE" dirty="0" err="1"/>
              <a:t>BootstrapVue</a:t>
            </a:r>
            <a:endParaRPr lang="nl-NL" dirty="0"/>
          </a:p>
        </p:txBody>
      </p:sp>
      <p:pic>
        <p:nvPicPr>
          <p:cNvPr id="8" name="Tijdelijke aanduiding voor inhoud 7" descr="Afbeelding met tekst&#10;&#10;Automatisch gegenereerde beschrijving">
            <a:extLst>
              <a:ext uri="{FF2B5EF4-FFF2-40B4-BE49-F238E27FC236}">
                <a16:creationId xmlns="" xmlns:a16="http://schemas.microsoft.com/office/drawing/2014/main" id="{B6C79514-27AD-4AAD-9443-6BE86CD4D059}"/>
              </a:ext>
            </a:extLst>
          </p:cNvPr>
          <p:cNvPicPr>
            <a:picLocks noGrp="1" noChangeAspect="1"/>
          </p:cNvPicPr>
          <p:nvPr>
            <p:ph idx="1"/>
          </p:nvPr>
        </p:nvPicPr>
        <p:blipFill>
          <a:blip r:embed="rId2"/>
          <a:stretch>
            <a:fillRect/>
          </a:stretch>
        </p:blipFill>
        <p:spPr>
          <a:xfrm>
            <a:off x="2875956" y="1934711"/>
            <a:ext cx="3592835" cy="3801942"/>
          </a:xfrm>
        </p:spPr>
      </p:pic>
      <p:sp>
        <p:nvSpPr>
          <p:cNvPr id="4" name="Tijdelijke aanduiding voor datum 3">
            <a:extLst>
              <a:ext uri="{FF2B5EF4-FFF2-40B4-BE49-F238E27FC236}">
                <a16:creationId xmlns="" xmlns:a16="http://schemas.microsoft.com/office/drawing/2014/main" id="{3119DBD2-003A-4BEB-BBF8-5B71A56355A9}"/>
              </a:ext>
            </a:extLst>
          </p:cNvPr>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a:extLst>
              <a:ext uri="{FF2B5EF4-FFF2-40B4-BE49-F238E27FC236}">
                <a16:creationId xmlns="" xmlns:a16="http://schemas.microsoft.com/office/drawing/2014/main" id="{5A61ABE5-658B-4B52-9006-DF00CD6B67D1}"/>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9862FE33-A8B4-44CE-B669-EA116B5396CC}"/>
              </a:ext>
            </a:extLst>
          </p:cNvPr>
          <p:cNvSpPr>
            <a:spLocks noGrp="1"/>
          </p:cNvSpPr>
          <p:nvPr>
            <p:ph type="sldNum" sz="quarter" idx="12"/>
          </p:nvPr>
        </p:nvSpPr>
        <p:spPr/>
        <p:txBody>
          <a:bodyPr/>
          <a:lstStyle/>
          <a:p>
            <a:fld id="{FCA3638F-6D52-644A-9831-93255061F043}" type="slidenum">
              <a:rPr lang="nl-NL" smtClean="0"/>
              <a:t>18</a:t>
            </a:fld>
            <a:endParaRPr lang="nl-NL"/>
          </a:p>
        </p:txBody>
      </p:sp>
    </p:spTree>
    <p:extLst>
      <p:ext uri="{BB962C8B-B14F-4D97-AF65-F5344CB8AC3E}">
        <p14:creationId xmlns:p14="http://schemas.microsoft.com/office/powerpoint/2010/main" val="50004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7DA03342-3172-42C9-A3F7-A25DD2976F6A}"/>
              </a:ext>
            </a:extLst>
          </p:cNvPr>
          <p:cNvSpPr>
            <a:spLocks noGrp="1"/>
          </p:cNvSpPr>
          <p:nvPr>
            <p:ph type="title"/>
          </p:nvPr>
        </p:nvSpPr>
        <p:spPr/>
        <p:txBody>
          <a:bodyPr/>
          <a:lstStyle/>
          <a:p>
            <a:r>
              <a:rPr lang="nl-BE" dirty="0"/>
              <a:t>Belbinrollen</a:t>
            </a:r>
            <a:endParaRPr lang="nl-NL" dirty="0"/>
          </a:p>
        </p:txBody>
      </p:sp>
      <p:pic>
        <p:nvPicPr>
          <p:cNvPr id="10" name="Tijdelijke aanduiding voor inhoud 9" descr="Afbeelding met elektronica&#10;&#10;Automatisch gegenereerde beschrijving">
            <a:extLst>
              <a:ext uri="{FF2B5EF4-FFF2-40B4-BE49-F238E27FC236}">
                <a16:creationId xmlns="" xmlns:a16="http://schemas.microsoft.com/office/drawing/2014/main" id="{9E66D18A-3E51-456F-B016-573CB7D619EE}"/>
              </a:ext>
            </a:extLst>
          </p:cNvPr>
          <p:cNvPicPr>
            <a:picLocks noGrp="1" noChangeAspect="1"/>
          </p:cNvPicPr>
          <p:nvPr>
            <p:ph idx="1"/>
          </p:nvPr>
        </p:nvPicPr>
        <p:blipFill>
          <a:blip r:embed="rId2"/>
          <a:stretch>
            <a:fillRect/>
          </a:stretch>
        </p:blipFill>
        <p:spPr>
          <a:xfrm>
            <a:off x="2247925" y="1524000"/>
            <a:ext cx="4848175" cy="4525963"/>
          </a:xfrm>
        </p:spPr>
      </p:pic>
      <p:sp>
        <p:nvSpPr>
          <p:cNvPr id="4" name="Tijdelijke aanduiding voor datum 3">
            <a:extLst>
              <a:ext uri="{FF2B5EF4-FFF2-40B4-BE49-F238E27FC236}">
                <a16:creationId xmlns="" xmlns:a16="http://schemas.microsoft.com/office/drawing/2014/main" id="{5E65B0E0-05FC-4A24-97BF-FCF17598B996}"/>
              </a:ext>
            </a:extLst>
          </p:cNvPr>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a:extLst>
              <a:ext uri="{FF2B5EF4-FFF2-40B4-BE49-F238E27FC236}">
                <a16:creationId xmlns="" xmlns:a16="http://schemas.microsoft.com/office/drawing/2014/main" id="{4F8381D8-CC35-4741-8F7E-4CBF7E162284}"/>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8B1C71BF-0662-44A6-9D3C-2096D8FAB97D}"/>
              </a:ext>
            </a:extLst>
          </p:cNvPr>
          <p:cNvSpPr>
            <a:spLocks noGrp="1"/>
          </p:cNvSpPr>
          <p:nvPr>
            <p:ph type="sldNum" sz="quarter" idx="12"/>
          </p:nvPr>
        </p:nvSpPr>
        <p:spPr/>
        <p:txBody>
          <a:bodyPr/>
          <a:lstStyle/>
          <a:p>
            <a:fld id="{FCA3638F-6D52-644A-9831-93255061F043}" type="slidenum">
              <a:rPr lang="nl-NL" smtClean="0"/>
              <a:t>19</a:t>
            </a:fld>
            <a:endParaRPr lang="nl-NL"/>
          </a:p>
        </p:txBody>
      </p:sp>
    </p:spTree>
    <p:extLst>
      <p:ext uri="{BB962C8B-B14F-4D97-AF65-F5344CB8AC3E}">
        <p14:creationId xmlns:p14="http://schemas.microsoft.com/office/powerpoint/2010/main" val="422017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Inhoud</a:t>
            </a:r>
            <a:endParaRPr lang="en-US" dirty="0"/>
          </a:p>
        </p:txBody>
      </p:sp>
      <p:sp>
        <p:nvSpPr>
          <p:cNvPr id="6" name="Date Placeholder 5"/>
          <p:cNvSpPr>
            <a:spLocks noGrp="1"/>
          </p:cNvSpPr>
          <p:nvPr>
            <p:ph type="dt" sz="half" idx="10"/>
          </p:nvPr>
        </p:nvSpPr>
        <p:spPr/>
        <p:txBody>
          <a:bodyPr/>
          <a:lstStyle/>
          <a:p>
            <a:fld id="{DB4E9D77-C996-DF40-82BF-4D0EB0C0014F}" type="datetime1">
              <a:t>19-6-2019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a:t>
            </a:fld>
            <a:endParaRPr lang="en-US"/>
          </a:p>
        </p:txBody>
      </p:sp>
      <p:sp>
        <p:nvSpPr>
          <p:cNvPr id="11" name="Parallelogram 2">
            <a:extLst>
              <a:ext uri="{FF2B5EF4-FFF2-40B4-BE49-F238E27FC236}">
                <a16:creationId xmlns="" xmlns:a16="http://schemas.microsoft.com/office/drawing/2014/main" id="{5ADA7FB9-7CF6-41EA-9FD2-29D2584F3ACE}"/>
              </a:ext>
            </a:extLst>
          </p:cNvPr>
          <p:cNvSpPr/>
          <p:nvPr/>
        </p:nvSpPr>
        <p:spPr>
          <a:xfrm flipH="1">
            <a:off x="592603" y="1721140"/>
            <a:ext cx="1335910" cy="1001933"/>
          </a:xfrm>
          <a:prstGeom prst="parallelogram">
            <a:avLst>
              <a:gd name="adj" fmla="val 29040"/>
            </a:avLst>
          </a:prstGeom>
          <a:solidFill>
            <a:schemeClr val="tx2"/>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01</a:t>
            </a:r>
          </a:p>
        </p:txBody>
      </p:sp>
      <p:sp>
        <p:nvSpPr>
          <p:cNvPr id="12" name="Parallelogram 33">
            <a:extLst>
              <a:ext uri="{FF2B5EF4-FFF2-40B4-BE49-F238E27FC236}">
                <a16:creationId xmlns="" xmlns:a16="http://schemas.microsoft.com/office/drawing/2014/main" id="{E99177C3-C52B-454D-9B57-9A4C41216AAD}"/>
              </a:ext>
            </a:extLst>
          </p:cNvPr>
          <p:cNvSpPr/>
          <p:nvPr/>
        </p:nvSpPr>
        <p:spPr>
          <a:xfrm flipH="1">
            <a:off x="592603" y="3284321"/>
            <a:ext cx="1335910" cy="1001933"/>
          </a:xfrm>
          <a:prstGeom prst="parallelogram">
            <a:avLst>
              <a:gd name="adj" fmla="val 29040"/>
            </a:avLst>
          </a:prstGeom>
          <a:solidFill>
            <a:schemeClr val="accent2"/>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02</a:t>
            </a:r>
          </a:p>
        </p:txBody>
      </p:sp>
      <p:sp>
        <p:nvSpPr>
          <p:cNvPr id="13" name="Parallelogram 34">
            <a:extLst>
              <a:ext uri="{FF2B5EF4-FFF2-40B4-BE49-F238E27FC236}">
                <a16:creationId xmlns="" xmlns:a16="http://schemas.microsoft.com/office/drawing/2014/main" id="{7D24D740-C9E8-45B8-AD80-7A318435A5C0}"/>
              </a:ext>
            </a:extLst>
          </p:cNvPr>
          <p:cNvSpPr/>
          <p:nvPr/>
        </p:nvSpPr>
        <p:spPr>
          <a:xfrm flipH="1">
            <a:off x="592603" y="4847503"/>
            <a:ext cx="1335910" cy="1001933"/>
          </a:xfrm>
          <a:prstGeom prst="parallelogram">
            <a:avLst>
              <a:gd name="adj" fmla="val 29040"/>
            </a:avLst>
          </a:prstGeom>
          <a:solidFill>
            <a:schemeClr val="accent3"/>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03</a:t>
            </a:r>
          </a:p>
        </p:txBody>
      </p:sp>
      <p:grpSp>
        <p:nvGrpSpPr>
          <p:cNvPr id="14" name="Group 4">
            <a:extLst>
              <a:ext uri="{FF2B5EF4-FFF2-40B4-BE49-F238E27FC236}">
                <a16:creationId xmlns="" xmlns:a16="http://schemas.microsoft.com/office/drawing/2014/main" id="{53FB7AFE-9F2B-477F-9E77-C4DC23A50E18}"/>
              </a:ext>
            </a:extLst>
          </p:cNvPr>
          <p:cNvGrpSpPr/>
          <p:nvPr/>
        </p:nvGrpSpPr>
        <p:grpSpPr>
          <a:xfrm>
            <a:off x="2172957" y="1620680"/>
            <a:ext cx="2194560" cy="587300"/>
            <a:chOff x="2533250" y="1517762"/>
            <a:chExt cx="2926080" cy="783066"/>
          </a:xfrm>
        </p:grpSpPr>
        <p:sp>
          <p:nvSpPr>
            <p:cNvPr id="15" name="TextBox 41">
              <a:extLst>
                <a:ext uri="{FF2B5EF4-FFF2-40B4-BE49-F238E27FC236}">
                  <a16:creationId xmlns="" xmlns:a16="http://schemas.microsoft.com/office/drawing/2014/main" id="{0D70D3AA-F6FB-4207-921F-56F722ED74A3}"/>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smtClean="0"/>
                <a:t>Introductie</a:t>
              </a:r>
              <a:endParaRPr lang="en-US" sz="2000" b="1" dirty="0"/>
            </a:p>
          </p:txBody>
        </p:sp>
        <p:sp>
          <p:nvSpPr>
            <p:cNvPr id="16" name="TextBox 72">
              <a:extLst>
                <a:ext uri="{FF2B5EF4-FFF2-40B4-BE49-F238E27FC236}">
                  <a16:creationId xmlns="" xmlns:a16="http://schemas.microsoft.com/office/drawing/2014/main" id="{2FCC34DD-AAE7-4321-9ADE-519677B80DEB}"/>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grpSp>
        <p:nvGrpSpPr>
          <p:cNvPr id="17" name="Group 79">
            <a:extLst>
              <a:ext uri="{FF2B5EF4-FFF2-40B4-BE49-F238E27FC236}">
                <a16:creationId xmlns="" xmlns:a16="http://schemas.microsoft.com/office/drawing/2014/main" id="{6C49EAE8-5336-48F2-98F3-8B3333775AA5}"/>
              </a:ext>
            </a:extLst>
          </p:cNvPr>
          <p:cNvGrpSpPr/>
          <p:nvPr/>
        </p:nvGrpSpPr>
        <p:grpSpPr>
          <a:xfrm>
            <a:off x="2172957" y="3183861"/>
            <a:ext cx="2194560" cy="587300"/>
            <a:chOff x="2533250" y="1517762"/>
            <a:chExt cx="2926080" cy="783066"/>
          </a:xfrm>
        </p:grpSpPr>
        <p:sp>
          <p:nvSpPr>
            <p:cNvPr id="18" name="TextBox 80">
              <a:extLst>
                <a:ext uri="{FF2B5EF4-FFF2-40B4-BE49-F238E27FC236}">
                  <a16:creationId xmlns="" xmlns:a16="http://schemas.microsoft.com/office/drawing/2014/main" id="{AB9C4FDD-D59D-4593-AC62-4B49B0551A52}"/>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a:t>Applicatie</a:t>
              </a:r>
              <a:r>
                <a:rPr lang="en-US" sz="2000" b="1" dirty="0"/>
                <a:t> </a:t>
              </a:r>
              <a:r>
                <a:rPr lang="en-US" sz="2000" b="1" dirty="0" err="1"/>
                <a:t>structuur</a:t>
              </a:r>
              <a:r>
                <a:rPr lang="en-US" sz="2000" b="1" dirty="0"/>
                <a:t> </a:t>
              </a:r>
            </a:p>
          </p:txBody>
        </p:sp>
        <p:sp>
          <p:nvSpPr>
            <p:cNvPr id="19" name="TextBox 81">
              <a:extLst>
                <a:ext uri="{FF2B5EF4-FFF2-40B4-BE49-F238E27FC236}">
                  <a16:creationId xmlns="" xmlns:a16="http://schemas.microsoft.com/office/drawing/2014/main" id="{07370304-1B8A-4058-B768-9B7224D5F6BF}"/>
                </a:ext>
              </a:extLst>
            </p:cNvPr>
            <p:cNvSpPr txBox="1"/>
            <p:nvPr/>
          </p:nvSpPr>
          <p:spPr>
            <a:xfrm>
              <a:off x="2533250" y="1972534"/>
              <a:ext cx="2926080" cy="328294"/>
            </a:xfrm>
            <a:prstGeom prst="rect">
              <a:avLst/>
            </a:prstGeom>
            <a:noFill/>
          </p:spPr>
          <p:txBody>
            <a:bodyPr wrap="square" lIns="0" rIns="0" rtlCol="0" anchor="t">
              <a:spAutoFit/>
            </a:bodyPr>
            <a:lstStyle/>
            <a:p>
              <a:pPr algn="just"/>
              <a:r>
                <a:rPr lang="en-US" sz="1000" dirty="0" smtClean="0">
                  <a:solidFill>
                    <a:schemeClr val="tx1">
                      <a:lumMod val="65000"/>
                      <a:lumOff val="35000"/>
                    </a:schemeClr>
                  </a:solidFill>
                </a:rPr>
                <a:t>-   Belbin</a:t>
              </a:r>
              <a:endParaRPr lang="en-US" sz="1000" dirty="0">
                <a:solidFill>
                  <a:schemeClr val="tx1">
                    <a:lumMod val="65000"/>
                    <a:lumOff val="35000"/>
                  </a:schemeClr>
                </a:solidFill>
              </a:endParaRPr>
            </a:p>
          </p:txBody>
        </p:sp>
      </p:grpSp>
      <p:grpSp>
        <p:nvGrpSpPr>
          <p:cNvPr id="20" name="Group 82">
            <a:extLst>
              <a:ext uri="{FF2B5EF4-FFF2-40B4-BE49-F238E27FC236}">
                <a16:creationId xmlns="" xmlns:a16="http://schemas.microsoft.com/office/drawing/2014/main" id="{0FCDD312-5EB8-4304-BACC-52763DDBF669}"/>
              </a:ext>
            </a:extLst>
          </p:cNvPr>
          <p:cNvGrpSpPr/>
          <p:nvPr/>
        </p:nvGrpSpPr>
        <p:grpSpPr>
          <a:xfrm>
            <a:off x="2172957" y="4747045"/>
            <a:ext cx="2194560" cy="1664518"/>
            <a:chOff x="2533250" y="1517762"/>
            <a:chExt cx="2926080" cy="2219353"/>
          </a:xfrm>
        </p:grpSpPr>
        <p:sp>
          <p:nvSpPr>
            <p:cNvPr id="21" name="TextBox 83">
              <a:extLst>
                <a:ext uri="{FF2B5EF4-FFF2-40B4-BE49-F238E27FC236}">
                  <a16:creationId xmlns="" xmlns:a16="http://schemas.microsoft.com/office/drawing/2014/main" id="{D30E73D0-10E6-4657-9F41-F659C7B46A99}"/>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smtClean="0"/>
                <a:t>Backend</a:t>
              </a:r>
              <a:endParaRPr lang="en-US" sz="2000" b="1" dirty="0"/>
            </a:p>
          </p:txBody>
        </p:sp>
        <p:sp>
          <p:nvSpPr>
            <p:cNvPr id="22" name="TextBox 84">
              <a:extLst>
                <a:ext uri="{FF2B5EF4-FFF2-40B4-BE49-F238E27FC236}">
                  <a16:creationId xmlns="" xmlns:a16="http://schemas.microsoft.com/office/drawing/2014/main" id="{F54838F8-0918-4F97-A546-A8EA897E3CCC}"/>
                </a:ext>
              </a:extLst>
            </p:cNvPr>
            <p:cNvSpPr txBox="1"/>
            <p:nvPr/>
          </p:nvSpPr>
          <p:spPr>
            <a:xfrm>
              <a:off x="2533250" y="1972533"/>
              <a:ext cx="2926080" cy="1764582"/>
            </a:xfrm>
            <a:prstGeom prst="rect">
              <a:avLst/>
            </a:prstGeom>
            <a:noFill/>
          </p:spPr>
          <p:txBody>
            <a:bodyPr wrap="square" lIns="0" rIns="0" rtlCol="0" anchor="t">
              <a:spAutoFit/>
            </a:bodyPr>
            <a:lstStyle/>
            <a:p>
              <a:pPr algn="just"/>
              <a:r>
                <a:rPr lang="en-US" sz="1000" dirty="0" smtClean="0">
                  <a:solidFill>
                    <a:schemeClr val="tx1">
                      <a:lumMod val="65000"/>
                      <a:lumOff val="35000"/>
                    </a:schemeClr>
                  </a:solidFill>
                </a:rPr>
                <a:t>-     </a:t>
              </a:r>
              <a:r>
                <a:rPr lang="en-US" sz="1000" dirty="0" err="1" smtClean="0">
                  <a:solidFill>
                    <a:schemeClr val="tx1">
                      <a:lumMod val="65000"/>
                      <a:lumOff val="35000"/>
                    </a:schemeClr>
                  </a:solidFill>
                </a:rPr>
                <a:t>Laravel</a:t>
              </a:r>
              <a:endParaRPr lang="en-US" sz="1000" dirty="0" smtClean="0">
                <a:solidFill>
                  <a:schemeClr val="tx1">
                    <a:lumMod val="65000"/>
                    <a:lumOff val="35000"/>
                  </a:schemeClr>
                </a:solidFill>
              </a:endParaRPr>
            </a:p>
            <a:p>
              <a:pPr marL="171450" indent="-171450" algn="just">
                <a:buFontTx/>
                <a:buChar char="-"/>
              </a:pPr>
              <a:r>
                <a:rPr lang="en-US" sz="1000" dirty="0" smtClean="0">
                  <a:solidFill>
                    <a:schemeClr val="tx1">
                      <a:lumMod val="65000"/>
                      <a:lumOff val="35000"/>
                    </a:schemeClr>
                  </a:solidFill>
                </a:rPr>
                <a:t>Model</a:t>
              </a:r>
              <a:r>
                <a:rPr lang="en-US" sz="1000" dirty="0">
                  <a:solidFill>
                    <a:schemeClr val="tx1">
                      <a:lumMod val="65000"/>
                      <a:lumOff val="35000"/>
                    </a:schemeClr>
                  </a:solidFill>
                </a:rPr>
                <a:t>, View </a:t>
              </a:r>
              <a:r>
                <a:rPr lang="en-US" sz="1000" dirty="0" err="1">
                  <a:solidFill>
                    <a:schemeClr val="tx1">
                      <a:lumMod val="65000"/>
                      <a:lumOff val="35000"/>
                    </a:schemeClr>
                  </a:solidFill>
                </a:rPr>
                <a:t>en</a:t>
              </a:r>
              <a:r>
                <a:rPr lang="en-US" sz="1000" dirty="0">
                  <a:solidFill>
                    <a:schemeClr val="tx1">
                      <a:lumMod val="65000"/>
                      <a:lumOff val="35000"/>
                    </a:schemeClr>
                  </a:solidFill>
                </a:rPr>
                <a:t> </a:t>
              </a:r>
              <a:r>
                <a:rPr lang="en-US" sz="1000" dirty="0" smtClean="0">
                  <a:solidFill>
                    <a:schemeClr val="tx1">
                      <a:lumMod val="65000"/>
                      <a:lumOff val="35000"/>
                    </a:schemeClr>
                  </a:solidFill>
                </a:rPr>
                <a:t>Controller</a:t>
              </a:r>
            </a:p>
            <a:p>
              <a:pPr marL="171450" indent="-171450" algn="just">
                <a:buFontTx/>
                <a:buChar char="-"/>
              </a:pPr>
              <a:r>
                <a:rPr lang="en-US" sz="1000" dirty="0">
                  <a:solidFill>
                    <a:schemeClr val="tx1">
                      <a:lumMod val="65000"/>
                      <a:lumOff val="35000"/>
                    </a:schemeClr>
                  </a:solidFill>
                </a:rPr>
                <a:t>Object Relational </a:t>
              </a:r>
              <a:r>
                <a:rPr lang="en-US" sz="1000" dirty="0" smtClean="0">
                  <a:solidFill>
                    <a:schemeClr val="tx1">
                      <a:lumMod val="65000"/>
                      <a:lumOff val="35000"/>
                    </a:schemeClr>
                  </a:solidFill>
                </a:rPr>
                <a:t>Mapping</a:t>
              </a:r>
            </a:p>
            <a:p>
              <a:pPr marL="171450" indent="-171450" algn="just">
                <a:buFontTx/>
                <a:buChar char="-"/>
              </a:pPr>
              <a:r>
                <a:rPr lang="en-US" sz="1000" dirty="0" smtClean="0">
                  <a:solidFill>
                    <a:schemeClr val="tx1">
                      <a:lumMod val="65000"/>
                      <a:lumOff val="35000"/>
                    </a:schemeClr>
                  </a:solidFill>
                </a:rPr>
                <a:t>Databank</a:t>
              </a:r>
            </a:p>
            <a:p>
              <a:pPr marL="171450" indent="-171450" algn="just">
                <a:buFontTx/>
                <a:buChar char="-"/>
              </a:pPr>
              <a:r>
                <a:rPr lang="en-US" sz="1000" dirty="0">
                  <a:solidFill>
                    <a:schemeClr val="tx1">
                      <a:lumMod val="65000"/>
                      <a:lumOff val="35000"/>
                    </a:schemeClr>
                  </a:solidFill>
                </a:rPr>
                <a:t>Migrations &amp; </a:t>
              </a:r>
              <a:r>
                <a:rPr lang="en-US" sz="1000" dirty="0" smtClean="0">
                  <a:solidFill>
                    <a:schemeClr val="tx1">
                      <a:lumMod val="65000"/>
                      <a:lumOff val="35000"/>
                    </a:schemeClr>
                  </a:solidFill>
                </a:rPr>
                <a:t>Seeders</a:t>
              </a:r>
            </a:p>
            <a:p>
              <a:pPr marL="171450" indent="-171450" algn="just">
                <a:buFontTx/>
                <a:buChar char="-"/>
              </a:pPr>
              <a:r>
                <a:rPr lang="en-US" sz="1000" dirty="0" err="1">
                  <a:solidFill>
                    <a:schemeClr val="tx1">
                      <a:lumMod val="65000"/>
                      <a:lumOff val="35000"/>
                    </a:schemeClr>
                  </a:solidFill>
                </a:rPr>
                <a:t>Eloquente</a:t>
              </a:r>
              <a:r>
                <a:rPr lang="en-US" sz="1000" dirty="0">
                  <a:solidFill>
                    <a:schemeClr val="tx1">
                      <a:lumMod val="65000"/>
                      <a:lumOff val="35000"/>
                    </a:schemeClr>
                  </a:solidFill>
                </a:rPr>
                <a:t> </a:t>
              </a:r>
              <a:r>
                <a:rPr lang="en-US" sz="1000" dirty="0" err="1">
                  <a:solidFill>
                    <a:schemeClr val="tx1">
                      <a:lumMod val="65000"/>
                      <a:lumOff val="35000"/>
                    </a:schemeClr>
                  </a:solidFill>
                </a:rPr>
                <a:t>modellen</a:t>
              </a:r>
              <a:endParaRPr lang="en-US" sz="1000" dirty="0" smtClean="0">
                <a:solidFill>
                  <a:schemeClr val="tx1">
                    <a:lumMod val="65000"/>
                    <a:lumOff val="35000"/>
                  </a:schemeClr>
                </a:solidFill>
              </a:endParaRPr>
            </a:p>
            <a:p>
              <a:pPr marL="171450" indent="-171450" algn="just">
                <a:buFontTx/>
                <a:buChar char="-"/>
              </a:pPr>
              <a:endParaRPr lang="en-US" sz="1000" dirty="0" smtClean="0">
                <a:solidFill>
                  <a:schemeClr val="tx1">
                    <a:lumMod val="65000"/>
                    <a:lumOff val="35000"/>
                  </a:schemeClr>
                </a:solidFill>
              </a:endParaRPr>
            </a:p>
            <a:p>
              <a:pPr marL="171450" indent="-171450" algn="just">
                <a:buFontTx/>
                <a:buChar char="-"/>
              </a:pPr>
              <a:endParaRPr lang="en-US" sz="1000" dirty="0">
                <a:solidFill>
                  <a:schemeClr val="tx1">
                    <a:lumMod val="65000"/>
                    <a:lumOff val="35000"/>
                  </a:schemeClr>
                </a:solidFill>
              </a:endParaRPr>
            </a:p>
          </p:txBody>
        </p:sp>
      </p:grpSp>
      <p:sp>
        <p:nvSpPr>
          <p:cNvPr id="23" name="Parallelogram 86">
            <a:extLst>
              <a:ext uri="{FF2B5EF4-FFF2-40B4-BE49-F238E27FC236}">
                <a16:creationId xmlns="" xmlns:a16="http://schemas.microsoft.com/office/drawing/2014/main" id="{1C65F147-9E55-4CA5-B43B-7E6FBEC9F510}"/>
              </a:ext>
            </a:extLst>
          </p:cNvPr>
          <p:cNvSpPr/>
          <p:nvPr/>
        </p:nvSpPr>
        <p:spPr>
          <a:xfrm flipH="1">
            <a:off x="4984880" y="1721140"/>
            <a:ext cx="1335910" cy="1001933"/>
          </a:xfrm>
          <a:prstGeom prst="parallelogram">
            <a:avLst>
              <a:gd name="adj" fmla="val 29040"/>
            </a:avLst>
          </a:prstGeom>
          <a:solidFill>
            <a:schemeClr val="accent4"/>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solidFill>
                  <a:schemeClr val="tx1">
                    <a:lumMod val="85000"/>
                    <a:lumOff val="15000"/>
                  </a:schemeClr>
                </a:solidFill>
              </a:rPr>
              <a:t>04</a:t>
            </a:r>
          </a:p>
        </p:txBody>
      </p:sp>
      <p:sp>
        <p:nvSpPr>
          <p:cNvPr id="24" name="Parallelogram 87">
            <a:extLst>
              <a:ext uri="{FF2B5EF4-FFF2-40B4-BE49-F238E27FC236}">
                <a16:creationId xmlns="" xmlns:a16="http://schemas.microsoft.com/office/drawing/2014/main" id="{F8D0EA40-4E4C-4874-9902-67055D02673E}"/>
              </a:ext>
            </a:extLst>
          </p:cNvPr>
          <p:cNvSpPr/>
          <p:nvPr/>
        </p:nvSpPr>
        <p:spPr>
          <a:xfrm flipH="1">
            <a:off x="4984880" y="3284321"/>
            <a:ext cx="1335910" cy="1001933"/>
          </a:xfrm>
          <a:prstGeom prst="parallelogram">
            <a:avLst>
              <a:gd name="adj" fmla="val 29040"/>
            </a:avLst>
          </a:prstGeom>
          <a:solidFill>
            <a:schemeClr val="accent5"/>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05</a:t>
            </a:r>
          </a:p>
        </p:txBody>
      </p:sp>
      <p:sp>
        <p:nvSpPr>
          <p:cNvPr id="25" name="Parallelogram 88">
            <a:extLst>
              <a:ext uri="{FF2B5EF4-FFF2-40B4-BE49-F238E27FC236}">
                <a16:creationId xmlns="" xmlns:a16="http://schemas.microsoft.com/office/drawing/2014/main" id="{121707E2-D42C-483B-8EFB-515C578F214B}"/>
              </a:ext>
            </a:extLst>
          </p:cNvPr>
          <p:cNvSpPr/>
          <p:nvPr/>
        </p:nvSpPr>
        <p:spPr>
          <a:xfrm flipH="1">
            <a:off x="4984880" y="4847503"/>
            <a:ext cx="1335910" cy="1001933"/>
          </a:xfrm>
          <a:prstGeom prst="parallelogram">
            <a:avLst>
              <a:gd name="adj" fmla="val 29040"/>
            </a:avLst>
          </a:prstGeom>
          <a:solidFill>
            <a:schemeClr val="accent6"/>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06</a:t>
            </a:r>
          </a:p>
        </p:txBody>
      </p:sp>
      <p:grpSp>
        <p:nvGrpSpPr>
          <p:cNvPr id="26" name="Group 89">
            <a:extLst>
              <a:ext uri="{FF2B5EF4-FFF2-40B4-BE49-F238E27FC236}">
                <a16:creationId xmlns="" xmlns:a16="http://schemas.microsoft.com/office/drawing/2014/main" id="{48535C7B-4BD8-4C33-8FCB-0DD02BD625DF}"/>
              </a:ext>
            </a:extLst>
          </p:cNvPr>
          <p:cNvGrpSpPr/>
          <p:nvPr/>
        </p:nvGrpSpPr>
        <p:grpSpPr>
          <a:xfrm>
            <a:off x="6565234" y="1620680"/>
            <a:ext cx="2194560" cy="587300"/>
            <a:chOff x="2533250" y="1517762"/>
            <a:chExt cx="2926080" cy="783066"/>
          </a:xfrm>
        </p:grpSpPr>
        <p:sp>
          <p:nvSpPr>
            <p:cNvPr id="27" name="TextBox 96">
              <a:extLst>
                <a:ext uri="{FF2B5EF4-FFF2-40B4-BE49-F238E27FC236}">
                  <a16:creationId xmlns="" xmlns:a16="http://schemas.microsoft.com/office/drawing/2014/main" id="{815420BF-C4F0-490F-B406-19F614E2CDEC}"/>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smtClean="0"/>
                <a:t>Frontend</a:t>
              </a:r>
              <a:endParaRPr lang="en-US" sz="2000" b="1" dirty="0"/>
            </a:p>
          </p:txBody>
        </p:sp>
        <p:sp>
          <p:nvSpPr>
            <p:cNvPr id="28" name="TextBox 97">
              <a:extLst>
                <a:ext uri="{FF2B5EF4-FFF2-40B4-BE49-F238E27FC236}">
                  <a16:creationId xmlns="" xmlns:a16="http://schemas.microsoft.com/office/drawing/2014/main" id="{19124B86-FB24-4024-9A76-4B8979AC6585}"/>
                </a:ext>
              </a:extLst>
            </p:cNvPr>
            <p:cNvSpPr txBox="1"/>
            <p:nvPr/>
          </p:nvSpPr>
          <p:spPr>
            <a:xfrm>
              <a:off x="2533250" y="1972534"/>
              <a:ext cx="2926080" cy="328294"/>
            </a:xfrm>
            <a:prstGeom prst="rect">
              <a:avLst/>
            </a:prstGeom>
            <a:noFill/>
          </p:spPr>
          <p:txBody>
            <a:bodyPr wrap="square" lIns="0" rIns="0" rtlCol="0" anchor="t">
              <a:spAutoFit/>
            </a:bodyPr>
            <a:lstStyle/>
            <a:p>
              <a:pPr algn="just"/>
              <a:r>
                <a:rPr lang="en-US" sz="1000" dirty="0" smtClean="0">
                  <a:solidFill>
                    <a:schemeClr val="tx1">
                      <a:lumMod val="65000"/>
                      <a:lumOff val="35000"/>
                    </a:schemeClr>
                  </a:solidFill>
                </a:rPr>
                <a:t>-   </a:t>
              </a:r>
              <a:r>
                <a:rPr lang="en-US" sz="1000" dirty="0" err="1" smtClean="0">
                  <a:solidFill>
                    <a:schemeClr val="tx1">
                      <a:lumMod val="65000"/>
                      <a:lumOff val="35000"/>
                    </a:schemeClr>
                  </a:solidFill>
                </a:rPr>
                <a:t>BootstrapVue</a:t>
              </a:r>
              <a:endParaRPr lang="en-US" sz="1000" dirty="0">
                <a:solidFill>
                  <a:schemeClr val="tx1">
                    <a:lumMod val="65000"/>
                    <a:lumOff val="35000"/>
                  </a:schemeClr>
                </a:solidFill>
              </a:endParaRPr>
            </a:p>
          </p:txBody>
        </p:sp>
      </p:grpSp>
      <p:grpSp>
        <p:nvGrpSpPr>
          <p:cNvPr id="29" name="Group 90">
            <a:extLst>
              <a:ext uri="{FF2B5EF4-FFF2-40B4-BE49-F238E27FC236}">
                <a16:creationId xmlns="" xmlns:a16="http://schemas.microsoft.com/office/drawing/2014/main" id="{BB009053-4912-4FF0-8767-78640FB23E19}"/>
              </a:ext>
            </a:extLst>
          </p:cNvPr>
          <p:cNvGrpSpPr/>
          <p:nvPr/>
        </p:nvGrpSpPr>
        <p:grpSpPr>
          <a:xfrm>
            <a:off x="6565234" y="3183861"/>
            <a:ext cx="2194560" cy="587300"/>
            <a:chOff x="2533250" y="1517762"/>
            <a:chExt cx="2926080" cy="783066"/>
          </a:xfrm>
        </p:grpSpPr>
        <p:sp>
          <p:nvSpPr>
            <p:cNvPr id="30" name="TextBox 94">
              <a:extLst>
                <a:ext uri="{FF2B5EF4-FFF2-40B4-BE49-F238E27FC236}">
                  <a16:creationId xmlns="" xmlns:a16="http://schemas.microsoft.com/office/drawing/2014/main" id="{B414B641-668A-4B7E-9B17-585B7F422156}"/>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smtClean="0"/>
                <a:t>Demo</a:t>
              </a:r>
              <a:endParaRPr lang="en-US" sz="2000" b="1" dirty="0"/>
            </a:p>
          </p:txBody>
        </p:sp>
        <p:sp>
          <p:nvSpPr>
            <p:cNvPr id="31" name="TextBox 95">
              <a:extLst>
                <a:ext uri="{FF2B5EF4-FFF2-40B4-BE49-F238E27FC236}">
                  <a16:creationId xmlns="" xmlns:a16="http://schemas.microsoft.com/office/drawing/2014/main" id="{F0901018-F1B0-4444-B4A3-AA0AAC618DDD}"/>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grpSp>
        <p:nvGrpSpPr>
          <p:cNvPr id="32" name="Group 91">
            <a:extLst>
              <a:ext uri="{FF2B5EF4-FFF2-40B4-BE49-F238E27FC236}">
                <a16:creationId xmlns="" xmlns:a16="http://schemas.microsoft.com/office/drawing/2014/main" id="{34A81F94-A555-4F46-B939-8E12AE20836A}"/>
              </a:ext>
            </a:extLst>
          </p:cNvPr>
          <p:cNvGrpSpPr/>
          <p:nvPr/>
        </p:nvGrpSpPr>
        <p:grpSpPr>
          <a:xfrm>
            <a:off x="6565234" y="4747043"/>
            <a:ext cx="2194560" cy="587300"/>
            <a:chOff x="2533250" y="1517762"/>
            <a:chExt cx="2926080" cy="783066"/>
          </a:xfrm>
        </p:grpSpPr>
        <p:sp>
          <p:nvSpPr>
            <p:cNvPr id="33" name="TextBox 92">
              <a:extLst>
                <a:ext uri="{FF2B5EF4-FFF2-40B4-BE49-F238E27FC236}">
                  <a16:creationId xmlns="" xmlns:a16="http://schemas.microsoft.com/office/drawing/2014/main" id="{8B976CBF-85DB-4AEA-9D3E-2B7DFE77A7DD}"/>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smtClean="0"/>
                <a:t>Reflectie</a:t>
              </a:r>
              <a:endParaRPr lang="en-US" sz="2000" b="1" dirty="0"/>
            </a:p>
          </p:txBody>
        </p:sp>
        <p:sp>
          <p:nvSpPr>
            <p:cNvPr id="34" name="TextBox 93">
              <a:extLst>
                <a:ext uri="{FF2B5EF4-FFF2-40B4-BE49-F238E27FC236}">
                  <a16:creationId xmlns="" xmlns:a16="http://schemas.microsoft.com/office/drawing/2014/main" id="{21B125B5-A88D-4319-8859-F24FEEB4B9F6}"/>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spTree>
    <p:extLst>
      <p:ext uri="{BB962C8B-B14F-4D97-AF65-F5344CB8AC3E}">
        <p14:creationId xmlns:p14="http://schemas.microsoft.com/office/powerpoint/2010/main" val="360832336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5</a:t>
            </a:r>
            <a:r>
              <a:rPr lang="en-US" dirty="0" smtClean="0"/>
              <a:t>.Demo</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20</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36472814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06" y="17349"/>
            <a:ext cx="8028852" cy="1143000"/>
          </a:xfrm>
        </p:spPr>
        <p:txBody>
          <a:bodyPr>
            <a:normAutofit/>
          </a:bodyPr>
          <a:lstStyle/>
          <a:p>
            <a:r>
              <a:rPr lang="en-US" dirty="0"/>
              <a:t>6</a:t>
            </a:r>
            <a:r>
              <a:rPr lang="en-US" dirty="0" smtClean="0"/>
              <a:t>. </a:t>
            </a:r>
            <a:r>
              <a:rPr lang="en-US" dirty="0" err="1"/>
              <a:t>Kritische</a:t>
            </a:r>
            <a:r>
              <a:rPr lang="en-US" dirty="0"/>
              <a:t> </a:t>
            </a:r>
            <a:r>
              <a:rPr lang="en-US" dirty="0" err="1"/>
              <a:t>reflectie</a:t>
            </a:r>
            <a:endParaRPr lang="en-US" dirty="0"/>
          </a:p>
        </p:txBody>
      </p:sp>
      <p:sp>
        <p:nvSpPr>
          <p:cNvPr id="5" name="Content Placeholder 4"/>
          <p:cNvSpPr>
            <a:spLocks noGrp="1"/>
          </p:cNvSpPr>
          <p:nvPr>
            <p:ph idx="1"/>
          </p:nvPr>
        </p:nvSpPr>
        <p:spPr>
          <a:xfrm>
            <a:off x="824120" y="2395442"/>
            <a:ext cx="3865173" cy="4525963"/>
          </a:xfrm>
        </p:spPr>
        <p:txBody>
          <a:bodyPr>
            <a:normAutofit/>
          </a:bodyPr>
          <a:lstStyle/>
          <a:p>
            <a:pPr marL="285750" indent="-285750">
              <a:buFontTx/>
              <a:buChar char="-"/>
            </a:pPr>
            <a:r>
              <a:rPr lang="en-US" sz="1800" b="0" dirty="0" err="1"/>
              <a:t>Groepssfeer</a:t>
            </a:r>
            <a:endParaRPr lang="en-US" sz="1800" b="0" dirty="0"/>
          </a:p>
          <a:p>
            <a:pPr marL="285750" indent="-285750">
              <a:buFontTx/>
              <a:buChar char="-"/>
            </a:pPr>
            <a:r>
              <a:rPr lang="en-US" sz="1800" b="0" dirty="0" err="1"/>
              <a:t>Samenwerking</a:t>
            </a:r>
            <a:endParaRPr lang="en-US" sz="1800" b="0" dirty="0"/>
          </a:p>
          <a:p>
            <a:endParaRPr lang="en-US" dirty="0"/>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21</a:t>
            </a:fld>
            <a:endParaRPr lang="en-US"/>
          </a:p>
        </p:txBody>
      </p:sp>
      <p:sp>
        <p:nvSpPr>
          <p:cNvPr id="9" name="Content Placeholder 4"/>
          <p:cNvSpPr txBox="1">
            <a:spLocks/>
          </p:cNvSpPr>
          <p:nvPr/>
        </p:nvSpPr>
        <p:spPr>
          <a:xfrm>
            <a:off x="4740609" y="2378060"/>
            <a:ext cx="4270042"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t>- </a:t>
            </a:r>
            <a:r>
              <a:rPr lang="en-US" sz="1800" b="0" dirty="0" err="1"/>
              <a:t>Github</a:t>
            </a:r>
            <a:r>
              <a:rPr lang="en-US" sz="1800" b="0" dirty="0"/>
              <a:t> </a:t>
            </a:r>
            <a:endParaRPr lang="en-US" dirty="0"/>
          </a:p>
        </p:txBody>
      </p:sp>
      <p:sp>
        <p:nvSpPr>
          <p:cNvPr id="2" name="Tekstvak 1"/>
          <p:cNvSpPr txBox="1"/>
          <p:nvPr/>
        </p:nvSpPr>
        <p:spPr>
          <a:xfrm>
            <a:off x="2171468" y="1177731"/>
            <a:ext cx="907855" cy="1200329"/>
          </a:xfrm>
          <a:prstGeom prst="rect">
            <a:avLst/>
          </a:prstGeom>
          <a:noFill/>
        </p:spPr>
        <p:txBody>
          <a:bodyPr wrap="square" rtlCol="0">
            <a:spAutoFit/>
          </a:bodyPr>
          <a:lstStyle/>
          <a:p>
            <a:r>
              <a:rPr lang="nl-NL" sz="7200" dirty="0"/>
              <a:t>+</a:t>
            </a:r>
          </a:p>
        </p:txBody>
      </p:sp>
      <p:sp>
        <p:nvSpPr>
          <p:cNvPr id="10" name="Tekstvak 9"/>
          <p:cNvSpPr txBox="1"/>
          <p:nvPr/>
        </p:nvSpPr>
        <p:spPr>
          <a:xfrm>
            <a:off x="6184705" y="825782"/>
            <a:ext cx="907855" cy="1569660"/>
          </a:xfrm>
          <a:prstGeom prst="rect">
            <a:avLst/>
          </a:prstGeom>
          <a:noFill/>
        </p:spPr>
        <p:txBody>
          <a:bodyPr wrap="square" rtlCol="0">
            <a:spAutoFit/>
          </a:bodyPr>
          <a:lstStyle/>
          <a:p>
            <a:r>
              <a:rPr lang="nl-NL" sz="9600" dirty="0"/>
              <a:t>-</a:t>
            </a:r>
          </a:p>
        </p:txBody>
      </p:sp>
    </p:spTree>
    <p:extLst>
      <p:ext uri="{BB962C8B-B14F-4D97-AF65-F5344CB8AC3E}">
        <p14:creationId xmlns:p14="http://schemas.microsoft.com/office/powerpoint/2010/main" val="82969163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Bronnen</a:t>
            </a:r>
            <a:endParaRPr lang="en-US" dirty="0"/>
          </a:p>
        </p:txBody>
      </p:sp>
      <p:sp>
        <p:nvSpPr>
          <p:cNvPr id="5" name="Content Placeholder 4"/>
          <p:cNvSpPr>
            <a:spLocks noGrp="1"/>
          </p:cNvSpPr>
          <p:nvPr>
            <p:ph idx="1"/>
          </p:nvPr>
        </p:nvSpPr>
        <p:spPr/>
        <p:txBody>
          <a:bodyPr>
            <a:normAutofit/>
          </a:bodyPr>
          <a:lstStyle/>
          <a:p>
            <a:endParaRPr lang="en-US" dirty="0"/>
          </a:p>
          <a:p>
            <a:endParaRPr lang="en-US" dirty="0"/>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22</a:t>
            </a:fld>
            <a:endParaRPr lang="en-US"/>
          </a:p>
        </p:txBody>
      </p:sp>
      <p:sp>
        <p:nvSpPr>
          <p:cNvPr id="2" name="Tekstvak 1"/>
          <p:cNvSpPr txBox="1"/>
          <p:nvPr/>
        </p:nvSpPr>
        <p:spPr>
          <a:xfrm>
            <a:off x="1048624" y="1652631"/>
            <a:ext cx="5855515" cy="923330"/>
          </a:xfrm>
          <a:prstGeom prst="rect">
            <a:avLst/>
          </a:prstGeom>
          <a:noFill/>
        </p:spPr>
        <p:txBody>
          <a:bodyPr wrap="square" rtlCol="0">
            <a:spAutoFit/>
          </a:bodyPr>
          <a:lstStyle/>
          <a:p>
            <a:r>
              <a:rPr lang="nl-NL" dirty="0">
                <a:hlinkClick r:id="rId2"/>
              </a:rPr>
              <a:t>https://</a:t>
            </a:r>
            <a:r>
              <a:rPr lang="nl-NL" dirty="0" smtClean="0">
                <a:hlinkClick r:id="rId2"/>
              </a:rPr>
              <a:t>laravel.com/docs/5.8</a:t>
            </a:r>
            <a:endParaRPr lang="nl-NL" dirty="0" smtClean="0"/>
          </a:p>
          <a:p>
            <a:r>
              <a:rPr lang="nl-NL" dirty="0">
                <a:hlinkClick r:id="rId3"/>
              </a:rPr>
              <a:t>https://</a:t>
            </a:r>
            <a:r>
              <a:rPr lang="nl-NL" dirty="0" smtClean="0">
                <a:hlinkClick r:id="rId3"/>
              </a:rPr>
              <a:t>bootstrap-vue.js.org/docs</a:t>
            </a:r>
            <a:endParaRPr lang="nl-NL" dirty="0" smtClean="0"/>
          </a:p>
          <a:p>
            <a:endParaRPr lang="nl-NL" dirty="0"/>
          </a:p>
        </p:txBody>
      </p:sp>
    </p:spTree>
    <p:extLst>
      <p:ext uri="{BB962C8B-B14F-4D97-AF65-F5344CB8AC3E}">
        <p14:creationId xmlns:p14="http://schemas.microsoft.com/office/powerpoint/2010/main" val="164082341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en-US" dirty="0"/>
              <a:t>1.Introductie</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3</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114538701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221" y="1394461"/>
            <a:ext cx="3723461" cy="3672840"/>
          </a:xfrm>
        </p:spPr>
      </p:pic>
      <p:sp>
        <p:nvSpPr>
          <p:cNvPr id="4" name="Tijdelijke aanduiding voor datum 3"/>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p:cNvSpPr>
            <a:spLocks noGrp="1"/>
          </p:cNvSpPr>
          <p:nvPr>
            <p:ph type="ftr" sz="quarter" idx="11"/>
          </p:nvPr>
        </p:nvSpPr>
        <p:spPr/>
        <p:txBody>
          <a:bodyPr/>
          <a:lstStyle/>
          <a:p>
            <a:r>
              <a:rPr lang="en-US" smtClean="0"/>
              <a:t>Titel van footer</a:t>
            </a:r>
            <a:endParaRPr lang="en-US"/>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4</a:t>
            </a:fld>
            <a:endParaRPr lang="nl-NL"/>
          </a:p>
        </p:txBody>
      </p:sp>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073" y="2012280"/>
            <a:ext cx="4189087" cy="3124164"/>
          </a:xfrm>
          <a:prstGeom prst="rect">
            <a:avLst/>
          </a:prstGeom>
        </p:spPr>
      </p:pic>
      <p:sp>
        <p:nvSpPr>
          <p:cNvPr id="12" name="Tekstvak 11"/>
          <p:cNvSpPr txBox="1"/>
          <p:nvPr/>
        </p:nvSpPr>
        <p:spPr>
          <a:xfrm>
            <a:off x="657948" y="5074921"/>
            <a:ext cx="2572932" cy="253916"/>
          </a:xfrm>
          <a:prstGeom prst="rect">
            <a:avLst/>
          </a:prstGeom>
          <a:noFill/>
        </p:spPr>
        <p:txBody>
          <a:bodyPr wrap="square" rtlCol="0">
            <a:spAutoFit/>
          </a:bodyPr>
          <a:lstStyle/>
          <a:p>
            <a:r>
              <a:rPr lang="nl-NL" sz="1050" b="1" dirty="0" smtClean="0"/>
              <a:t>Fig. 1: Overzichtspagina oude versie</a:t>
            </a:r>
            <a:endParaRPr lang="nl-NL" sz="1050" b="1" dirty="0"/>
          </a:p>
        </p:txBody>
      </p:sp>
      <p:sp>
        <p:nvSpPr>
          <p:cNvPr id="13" name="Rechthoek 12"/>
          <p:cNvSpPr/>
          <p:nvPr/>
        </p:nvSpPr>
        <p:spPr>
          <a:xfrm>
            <a:off x="4863853" y="5198032"/>
            <a:ext cx="2316660" cy="261610"/>
          </a:xfrm>
          <a:prstGeom prst="rect">
            <a:avLst/>
          </a:prstGeom>
        </p:spPr>
        <p:txBody>
          <a:bodyPr wrap="none">
            <a:spAutoFit/>
          </a:bodyPr>
          <a:lstStyle/>
          <a:p>
            <a:r>
              <a:rPr lang="nl-NL" sz="1100" b="1" dirty="0"/>
              <a:t>Fig. </a:t>
            </a:r>
            <a:r>
              <a:rPr lang="nl-NL" sz="1100" b="1" dirty="0" smtClean="0"/>
              <a:t>2: Groep aanmaken oude versie.</a:t>
            </a:r>
            <a:endParaRPr lang="nl-NL" sz="1100" b="1" dirty="0"/>
          </a:p>
        </p:txBody>
      </p:sp>
    </p:spTree>
    <p:extLst>
      <p:ext uri="{BB962C8B-B14F-4D97-AF65-F5344CB8AC3E}">
        <p14:creationId xmlns:p14="http://schemas.microsoft.com/office/powerpoint/2010/main" val="2917712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56" y="1455420"/>
            <a:ext cx="3355067" cy="4335780"/>
          </a:xfrm>
        </p:spPr>
      </p:pic>
      <p:sp>
        <p:nvSpPr>
          <p:cNvPr id="4" name="Tijdelijke aanduiding voor datum 3"/>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p:cNvSpPr>
            <a:spLocks noGrp="1"/>
          </p:cNvSpPr>
          <p:nvPr>
            <p:ph type="ftr" sz="quarter" idx="11"/>
          </p:nvPr>
        </p:nvSpPr>
        <p:spPr/>
        <p:txBody>
          <a:bodyPr/>
          <a:lstStyle/>
          <a:p>
            <a:r>
              <a:rPr lang="en-US" smtClean="0"/>
              <a:t>Titel van footer</a:t>
            </a:r>
            <a:endParaRPr lang="en-US"/>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5</a:t>
            </a:fld>
            <a:endParaRPr lang="nl-NL"/>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66" y="1874222"/>
            <a:ext cx="4226994" cy="2826408"/>
          </a:xfrm>
          <a:prstGeom prst="rect">
            <a:avLst/>
          </a:prstGeom>
        </p:spPr>
      </p:pic>
      <p:sp>
        <p:nvSpPr>
          <p:cNvPr id="9" name="Tekstvak 8"/>
          <p:cNvSpPr txBox="1"/>
          <p:nvPr/>
        </p:nvSpPr>
        <p:spPr>
          <a:xfrm>
            <a:off x="581556" y="5806441"/>
            <a:ext cx="2572932" cy="253916"/>
          </a:xfrm>
          <a:prstGeom prst="rect">
            <a:avLst/>
          </a:prstGeom>
          <a:noFill/>
        </p:spPr>
        <p:txBody>
          <a:bodyPr wrap="square" rtlCol="0">
            <a:spAutoFit/>
          </a:bodyPr>
          <a:lstStyle/>
          <a:p>
            <a:r>
              <a:rPr lang="nl-NL" sz="1050" b="1" dirty="0" smtClean="0"/>
              <a:t>Fig. 3: detailpagina oude versie</a:t>
            </a:r>
            <a:endParaRPr lang="nl-NL" sz="1050" b="1" dirty="0"/>
          </a:p>
        </p:txBody>
      </p:sp>
      <p:sp>
        <p:nvSpPr>
          <p:cNvPr id="10" name="Tekstvak 9"/>
          <p:cNvSpPr txBox="1"/>
          <p:nvPr/>
        </p:nvSpPr>
        <p:spPr>
          <a:xfrm>
            <a:off x="4452708" y="4446714"/>
            <a:ext cx="2572932" cy="253916"/>
          </a:xfrm>
          <a:prstGeom prst="rect">
            <a:avLst/>
          </a:prstGeom>
          <a:noFill/>
        </p:spPr>
        <p:txBody>
          <a:bodyPr wrap="square" rtlCol="0">
            <a:spAutoFit/>
          </a:bodyPr>
          <a:lstStyle/>
          <a:p>
            <a:r>
              <a:rPr lang="nl-NL" sz="1050" b="1" dirty="0" smtClean="0"/>
              <a:t>Fig. 4: Projectvoorstel oude versie</a:t>
            </a:r>
            <a:endParaRPr lang="nl-NL" sz="1050" b="1" dirty="0"/>
          </a:p>
        </p:txBody>
      </p:sp>
    </p:spTree>
    <p:extLst>
      <p:ext uri="{BB962C8B-B14F-4D97-AF65-F5344CB8AC3E}">
        <p14:creationId xmlns:p14="http://schemas.microsoft.com/office/powerpoint/2010/main" val="1466407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2.Applicatie structuur </a:t>
            </a:r>
            <a:endParaRPr lang="nl-NL" dirty="0"/>
          </a:p>
        </p:txBody>
      </p:sp>
      <p:sp>
        <p:nvSpPr>
          <p:cNvPr id="4" name="Tijdelijke aanduiding voor datum 3"/>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6</a:t>
            </a:fld>
            <a:endParaRPr lang="nl-NL"/>
          </a:p>
        </p:txBody>
      </p:sp>
      <p:sp>
        <p:nvSpPr>
          <p:cNvPr id="9" name="Tijdelijke aanduiding voor inhoud 2"/>
          <p:cNvSpPr txBox="1">
            <a:spLocks/>
          </p:cNvSpPr>
          <p:nvPr/>
        </p:nvSpPr>
        <p:spPr>
          <a:xfrm>
            <a:off x="786535" y="1445484"/>
            <a:ext cx="7771677"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NL" dirty="0" smtClean="0"/>
          </a:p>
          <a:p>
            <a:pPr marL="457200" indent="-457200">
              <a:buFontTx/>
              <a:buChar char="-"/>
            </a:pPr>
            <a:endParaRPr lang="nl-NL" dirty="0" smtClean="0"/>
          </a:p>
          <a:p>
            <a:pPr marL="457200" indent="-457200">
              <a:buFontTx/>
              <a:buChar char="-"/>
            </a:pPr>
            <a:endParaRPr lang="nl-NL" dirty="0" smtClean="0"/>
          </a:p>
          <a:p>
            <a:pPr marL="457200" indent="-457200">
              <a:buFontTx/>
              <a:buChar char="-"/>
            </a:pPr>
            <a:endParaRPr lang="nl-NL" dirty="0" smtClean="0"/>
          </a:p>
          <a:p>
            <a:pPr marL="457200" indent="-457200">
              <a:buFontTx/>
              <a:buChar char="-"/>
            </a:pPr>
            <a:endParaRPr lang="nl-NL" dirty="0"/>
          </a:p>
        </p:txBody>
      </p:sp>
      <p:graphicFrame>
        <p:nvGraphicFramePr>
          <p:cNvPr id="13" name="Diagram 12"/>
          <p:cNvGraphicFramePr/>
          <p:nvPr>
            <p:extLst>
              <p:ext uri="{D42A27DB-BD31-4B8C-83A1-F6EECF244321}">
                <p14:modId xmlns:p14="http://schemas.microsoft.com/office/powerpoint/2010/main" val="3049184347"/>
              </p:ext>
            </p:extLst>
          </p:nvPr>
        </p:nvGraphicFramePr>
        <p:xfrm>
          <a:off x="295349" y="1339897"/>
          <a:ext cx="6638202" cy="442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kstvak 7"/>
          <p:cNvSpPr txBox="1"/>
          <p:nvPr/>
        </p:nvSpPr>
        <p:spPr>
          <a:xfrm>
            <a:off x="3452828" y="5844489"/>
            <a:ext cx="2572932" cy="253916"/>
          </a:xfrm>
          <a:prstGeom prst="rect">
            <a:avLst/>
          </a:prstGeom>
          <a:noFill/>
        </p:spPr>
        <p:txBody>
          <a:bodyPr wrap="square" rtlCol="0">
            <a:spAutoFit/>
          </a:bodyPr>
          <a:lstStyle/>
          <a:p>
            <a:r>
              <a:rPr lang="nl-NL" sz="1050" b="1" dirty="0" smtClean="0"/>
              <a:t>Fig. 5: Structuur.</a:t>
            </a:r>
            <a:endParaRPr lang="nl-NL" sz="1050" b="1" dirty="0"/>
          </a:p>
        </p:txBody>
      </p:sp>
    </p:spTree>
    <p:extLst>
      <p:ext uri="{BB962C8B-B14F-4D97-AF65-F5344CB8AC3E}">
        <p14:creationId xmlns:p14="http://schemas.microsoft.com/office/powerpoint/2010/main" val="2162868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7DA03342-3172-42C9-A3F7-A25DD2976F6A}"/>
              </a:ext>
            </a:extLst>
          </p:cNvPr>
          <p:cNvSpPr>
            <a:spLocks noGrp="1"/>
          </p:cNvSpPr>
          <p:nvPr>
            <p:ph type="title"/>
          </p:nvPr>
        </p:nvSpPr>
        <p:spPr/>
        <p:txBody>
          <a:bodyPr/>
          <a:lstStyle/>
          <a:p>
            <a:r>
              <a:rPr lang="nl-BE" dirty="0"/>
              <a:t>Belbinrollen</a:t>
            </a:r>
            <a:endParaRPr lang="nl-NL" dirty="0"/>
          </a:p>
        </p:txBody>
      </p:sp>
      <p:pic>
        <p:nvPicPr>
          <p:cNvPr id="10" name="Tijdelijke aanduiding voor inhoud 9" descr="Afbeelding met elektronica&#10;&#10;Automatisch gegenereerde beschrijving">
            <a:extLst>
              <a:ext uri="{FF2B5EF4-FFF2-40B4-BE49-F238E27FC236}">
                <a16:creationId xmlns="" xmlns:a16="http://schemas.microsoft.com/office/drawing/2014/main" id="{9E66D18A-3E51-456F-B016-573CB7D619EE}"/>
              </a:ext>
            </a:extLst>
          </p:cNvPr>
          <p:cNvPicPr>
            <a:picLocks noGrp="1" noChangeAspect="1"/>
          </p:cNvPicPr>
          <p:nvPr>
            <p:ph idx="1"/>
          </p:nvPr>
        </p:nvPicPr>
        <p:blipFill>
          <a:blip r:embed="rId2"/>
          <a:stretch>
            <a:fillRect/>
          </a:stretch>
        </p:blipFill>
        <p:spPr>
          <a:xfrm>
            <a:off x="2247925" y="1524000"/>
            <a:ext cx="4848175" cy="4525963"/>
          </a:xfrm>
        </p:spPr>
      </p:pic>
      <p:sp>
        <p:nvSpPr>
          <p:cNvPr id="4" name="Tijdelijke aanduiding voor datum 3">
            <a:extLst>
              <a:ext uri="{FF2B5EF4-FFF2-40B4-BE49-F238E27FC236}">
                <a16:creationId xmlns="" xmlns:a16="http://schemas.microsoft.com/office/drawing/2014/main" id="{5E65B0E0-05FC-4A24-97BF-FCF17598B996}"/>
              </a:ext>
            </a:extLst>
          </p:cNvPr>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a:extLst>
              <a:ext uri="{FF2B5EF4-FFF2-40B4-BE49-F238E27FC236}">
                <a16:creationId xmlns="" xmlns:a16="http://schemas.microsoft.com/office/drawing/2014/main" id="{4F8381D8-CC35-4741-8F7E-4CBF7E162284}"/>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8B1C71BF-0662-44A6-9D3C-2096D8FAB97D}"/>
              </a:ext>
            </a:extLst>
          </p:cNvPr>
          <p:cNvSpPr>
            <a:spLocks noGrp="1"/>
          </p:cNvSpPr>
          <p:nvPr>
            <p:ph type="sldNum" sz="quarter" idx="12"/>
          </p:nvPr>
        </p:nvSpPr>
        <p:spPr/>
        <p:txBody>
          <a:bodyPr/>
          <a:lstStyle/>
          <a:p>
            <a:fld id="{FCA3638F-6D52-644A-9831-93255061F043}" type="slidenum">
              <a:rPr lang="nl-NL" smtClean="0"/>
              <a:t>7</a:t>
            </a:fld>
            <a:endParaRPr lang="nl-NL"/>
          </a:p>
        </p:txBody>
      </p:sp>
    </p:spTree>
    <p:extLst>
      <p:ext uri="{BB962C8B-B14F-4D97-AF65-F5344CB8AC3E}">
        <p14:creationId xmlns:p14="http://schemas.microsoft.com/office/powerpoint/2010/main" val="335328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3</a:t>
            </a:r>
            <a:r>
              <a:rPr lang="en-US" dirty="0" smtClean="0"/>
              <a:t>. </a:t>
            </a:r>
            <a:r>
              <a:rPr lang="en-US" dirty="0"/>
              <a:t>Backend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8</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95F08245-5FF3-41B5-B208-0516EF9EDB4D}"/>
              </a:ext>
            </a:extLst>
          </p:cNvPr>
          <p:cNvSpPr>
            <a:spLocks noGrp="1"/>
          </p:cNvSpPr>
          <p:nvPr>
            <p:ph type="title"/>
          </p:nvPr>
        </p:nvSpPr>
        <p:spPr/>
        <p:txBody>
          <a:bodyPr/>
          <a:lstStyle/>
          <a:p>
            <a:r>
              <a:rPr lang="nl-BE" dirty="0"/>
              <a:t>Wat is </a:t>
            </a:r>
            <a:r>
              <a:rPr lang="nl-BE" dirty="0" err="1"/>
              <a:t>Laravel</a:t>
            </a:r>
            <a:endParaRPr lang="nl-BE" dirty="0"/>
          </a:p>
        </p:txBody>
      </p:sp>
      <p:sp>
        <p:nvSpPr>
          <p:cNvPr id="3" name="Tijdelijke aanduiding voor inhoud 2">
            <a:extLst>
              <a:ext uri="{FF2B5EF4-FFF2-40B4-BE49-F238E27FC236}">
                <a16:creationId xmlns="" xmlns:a16="http://schemas.microsoft.com/office/drawing/2014/main" id="{8D1AB9A6-7C39-4D41-A494-BC1D1797CDD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open source </a:t>
            </a:r>
            <a:r>
              <a:rPr lang="nl-BE" b="0" dirty="0" err="1"/>
              <a:t>framework</a:t>
            </a:r>
            <a:endParaRPr lang="nl-BE" b="0" dirty="0"/>
          </a:p>
          <a:p>
            <a:pPr marL="457200" indent="-457200">
              <a:buFont typeface="Arial" panose="020B0604020202020204" pitchFamily="34" charset="0"/>
              <a:buChar char="•"/>
            </a:pPr>
            <a:r>
              <a:rPr lang="nl-BE" b="0" dirty="0"/>
              <a:t>MVC structuur</a:t>
            </a:r>
          </a:p>
          <a:p>
            <a:pPr marL="457200" indent="-457200">
              <a:buFont typeface="Arial" panose="020B0604020202020204" pitchFamily="34" charset="0"/>
              <a:buChar char="•"/>
            </a:pPr>
            <a:r>
              <a:rPr lang="nl-BE" b="0" dirty="0"/>
              <a:t>Framework rond PHP</a:t>
            </a:r>
            <a:br>
              <a:rPr lang="nl-BE" b="0" dirty="0"/>
            </a:br>
            <a:endParaRPr lang="nl-BE" dirty="0"/>
          </a:p>
        </p:txBody>
      </p:sp>
      <p:sp>
        <p:nvSpPr>
          <p:cNvPr id="4" name="Tijdelijke aanduiding voor datum 3">
            <a:extLst>
              <a:ext uri="{FF2B5EF4-FFF2-40B4-BE49-F238E27FC236}">
                <a16:creationId xmlns="" xmlns:a16="http://schemas.microsoft.com/office/drawing/2014/main" id="{5406147F-57C7-41B2-84D6-967A2496A2E8}"/>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 xmlns:a16="http://schemas.microsoft.com/office/drawing/2014/main" id="{DC9D167B-F8C4-4137-987E-19361E326DAD}"/>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 xmlns:a16="http://schemas.microsoft.com/office/drawing/2014/main" id="{BE6BDC19-8FD4-4E12-8E8B-5B9EC78003DD}"/>
              </a:ext>
            </a:extLst>
          </p:cNvPr>
          <p:cNvSpPr>
            <a:spLocks noGrp="1"/>
          </p:cNvSpPr>
          <p:nvPr>
            <p:ph type="sldNum" sz="quarter" idx="12"/>
          </p:nvPr>
        </p:nvSpPr>
        <p:spPr/>
        <p:txBody>
          <a:bodyPr/>
          <a:lstStyle/>
          <a:p>
            <a:fld id="{FCA3638F-6D52-644A-9831-93255061F043}" type="slidenum">
              <a:rPr lang="nl-BE" smtClean="0"/>
              <a:t>9</a:t>
            </a:fld>
            <a:endParaRPr lang="nl-BE"/>
          </a:p>
        </p:txBody>
      </p:sp>
      <p:pic>
        <p:nvPicPr>
          <p:cNvPr id="2052" name="Picture 4" descr="Afbeeldingsresultaat voor laravel png">
            <a:extLst>
              <a:ext uri="{FF2B5EF4-FFF2-40B4-BE49-F238E27FC236}">
                <a16:creationId xmlns="" xmlns:a16="http://schemas.microsoft.com/office/drawing/2014/main" id="{EA0F2ADC-55F8-4958-944A-18288C3F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81455"/>
      </p:ext>
    </p:extLst>
  </p:cSld>
  <p:clrMapOvr>
    <a:masterClrMapping/>
  </p:clrMapOvr>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735</TotalTime>
  <Words>420</Words>
  <Application>Microsoft Office PowerPoint</Application>
  <PresentationFormat>Diavoorstelling (4:3)</PresentationFormat>
  <Paragraphs>162</Paragraphs>
  <Slides>22</Slides>
  <Notes>4</Notes>
  <HiddenSlides>0</HiddenSlides>
  <MMClips>0</MMClips>
  <ScaleCrop>false</ScaleCrop>
  <HeadingPairs>
    <vt:vector size="4" baseType="variant">
      <vt:variant>
        <vt:lpstr>Thema</vt:lpstr>
      </vt:variant>
      <vt:variant>
        <vt:i4>7</vt:i4>
      </vt:variant>
      <vt:variant>
        <vt:lpstr>Diatitels</vt:lpstr>
      </vt:variant>
      <vt:variant>
        <vt:i4>22</vt:i4>
      </vt:variant>
    </vt:vector>
  </HeadingPairs>
  <TitlesOfParts>
    <vt:vector size="29" baseType="lpstr">
      <vt:lpstr>odisee_template</vt:lpstr>
      <vt:lpstr>2_Odisee</vt:lpstr>
      <vt:lpstr>3_Odisee</vt:lpstr>
      <vt:lpstr>7_Odisee</vt:lpstr>
      <vt:lpstr>4_Odisee</vt:lpstr>
      <vt:lpstr>5_Odisee</vt:lpstr>
      <vt:lpstr>6_Odisee</vt:lpstr>
      <vt:lpstr>Projecten 1</vt:lpstr>
      <vt:lpstr>Inhoud</vt:lpstr>
      <vt:lpstr>1.Introductie</vt:lpstr>
      <vt:lpstr>1.Introductie</vt:lpstr>
      <vt:lpstr>1.Introductie</vt:lpstr>
      <vt:lpstr>2.Applicatie structuur </vt:lpstr>
      <vt:lpstr>Belbinrollen</vt:lpstr>
      <vt:lpstr>3. Backend</vt:lpstr>
      <vt:lpstr>Wat is Laravel</vt:lpstr>
      <vt:lpstr>Model, View en Controller</vt:lpstr>
      <vt:lpstr>Object Relational Mapping</vt:lpstr>
      <vt:lpstr>Voordelen Laravel</vt:lpstr>
      <vt:lpstr>Databanktype</vt:lpstr>
      <vt:lpstr> Databankmodel</vt:lpstr>
      <vt:lpstr>Migrations &amp; Seeders</vt:lpstr>
      <vt:lpstr>Eloquente modellen</vt:lpstr>
      <vt:lpstr>4. Frontend</vt:lpstr>
      <vt:lpstr>BootstrapVue</vt:lpstr>
      <vt:lpstr>Belbinrollen</vt:lpstr>
      <vt:lpstr>5.Demo</vt:lpstr>
      <vt:lpstr>6. Kritische reflectie</vt:lpstr>
      <vt:lpstr>Bronnen</vt:lpstr>
    </vt:vector>
  </TitlesOfParts>
  <Company>The Factory Brussels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Projecten 1</dc:title>
  <dc:creator>ruben alliet</dc:creator>
  <cp:lastModifiedBy>Windows-gebruiker</cp:lastModifiedBy>
  <cp:revision>74</cp:revision>
  <dcterms:created xsi:type="dcterms:W3CDTF">2015-05-18T12:20:14Z</dcterms:created>
  <dcterms:modified xsi:type="dcterms:W3CDTF">2019-06-19T19:43:42Z</dcterms:modified>
</cp:coreProperties>
</file>