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0"/>
  </p:notesMasterIdLst>
  <p:handoutMasterIdLst>
    <p:handoutMasterId r:id="rId31"/>
  </p:handoutMasterIdLst>
  <p:sldIdLst>
    <p:sldId id="260" r:id="rId8"/>
    <p:sldId id="261" r:id="rId9"/>
    <p:sldId id="262" r:id="rId10"/>
    <p:sldId id="300" r:id="rId11"/>
    <p:sldId id="301" r:id="rId12"/>
    <p:sldId id="302" r:id="rId13"/>
    <p:sldId id="304" r:id="rId14"/>
    <p:sldId id="287" r:id="rId15"/>
    <p:sldId id="298" r:id="rId16"/>
    <p:sldId id="286" r:id="rId17"/>
    <p:sldId id="291" r:id="rId18"/>
    <p:sldId id="292" r:id="rId19"/>
    <p:sldId id="293" r:id="rId20"/>
    <p:sldId id="294" r:id="rId21"/>
    <p:sldId id="296" r:id="rId22"/>
    <p:sldId id="290" r:id="rId23"/>
    <p:sldId id="295" r:id="rId24"/>
    <p:sldId id="297" r:id="rId25"/>
    <p:sldId id="276" r:id="rId26"/>
    <p:sldId id="305" r:id="rId27"/>
    <p:sldId id="270" r:id="rId28"/>
    <p:sldId id="26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AB"/>
    <a:srgbClr val="89CBD9"/>
    <a:srgbClr val="D35746"/>
    <a:srgbClr val="198B64"/>
    <a:srgbClr val="C6714A"/>
    <a:srgbClr val="DCA655"/>
    <a:srgbClr val="6B4189"/>
    <a:srgbClr val="3F9A79"/>
    <a:srgbClr val="16666F"/>
    <a:srgbClr val="447E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2506" autoAdjust="0"/>
  </p:normalViewPr>
  <p:slideViewPr>
    <p:cSldViewPr snapToGrid="0" snapToObjects="1" showGuides="1">
      <p:cViewPr varScale="1">
        <p:scale>
          <a:sx n="71" d="100"/>
          <a:sy n="71" d="100"/>
        </p:scale>
        <p:origin x="1786" y="67"/>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FEA17F0D-FA28-4F64-A1D9-325213EBDDF7}" type="presOf" srcId="{6C57450D-30C4-42A0-96D1-6DED29BDF488}" destId="{CCD514DE-F227-4D1D-84B9-B8881F3CB5DA}" srcOrd="0" destOrd="0" presId="urn:microsoft.com/office/officeart/2005/8/layout/hierarchy2"/>
    <dgm:cxn modelId="{D3FC2323-5113-4633-B35B-55E5EF133617}" type="presOf" srcId="{F6B4A062-33D7-44DC-A99C-9E38B6C267E0}" destId="{B270A4FF-1420-4F94-989C-E4FB3B90568C}" srcOrd="0" destOrd="0" presId="urn:microsoft.com/office/officeart/2005/8/layout/hierarchy2"/>
    <dgm:cxn modelId="{1B2B8734-E35F-4A42-B853-FD82F115F8FE}" type="presOf" srcId="{5EEDE10F-6DAF-4C77-A725-6FA934B160F6}" destId="{1463A4C8-3900-4326-9261-7D4C3D2F8631}" srcOrd="1"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CCE7C13E-E1C0-4A7E-BA2A-88AF54B3E165}" type="presOf" srcId="{320A57A4-C9BF-4982-BAF8-EA139F9982F4}" destId="{24E8858A-B908-4A3A-A432-1981CA2531D5}" srcOrd="0" destOrd="0" presId="urn:microsoft.com/office/officeart/2005/8/layout/hierarchy2"/>
    <dgm:cxn modelId="{F3119C5C-5EC7-44A1-8FAB-4FCD4D270065}" type="presOf" srcId="{8BF69A4F-B6BB-4A2A-A5C9-0F7D8CD3A375}" destId="{1E8D4966-D1A9-4DDD-90E1-FB55E7032801}"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D84CFB67-F66B-42B8-8687-5DCF28AD6604}" type="presOf" srcId="{5EEDE10F-6DAF-4C77-A725-6FA934B160F6}" destId="{BE1C2624-510A-401C-B9DF-B5622731BA0E}" srcOrd="0" destOrd="0" presId="urn:microsoft.com/office/officeart/2005/8/layout/hierarchy2"/>
    <dgm:cxn modelId="{7EECC34B-7A42-45D0-BDD5-3BC7B4D8D021}" type="presOf" srcId="{18F054AC-5A5B-43C3-A058-29562168C9CA}" destId="{C450F48F-02CE-4A37-AF92-1FEE157A4F45}" srcOrd="0" destOrd="0" presId="urn:microsoft.com/office/officeart/2005/8/layout/hierarchy2"/>
    <dgm:cxn modelId="{99F0B46C-B398-451A-9972-690FF3B56BBF}" type="presOf" srcId="{B925AEA0-40F0-4690-9BF6-4A1E48E82E79}" destId="{23F8D530-29C0-4915-A6BE-6E0D0479343F}" srcOrd="1"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5A62BA70-66F4-4F02-849D-C13A427476B3}" type="presOf" srcId="{A1E0D7C9-58F0-4865-B338-3E558D1308A6}" destId="{877E29C8-1E73-4F0B-8E40-E5CDAD8C07CB}" srcOrd="1" destOrd="0" presId="urn:microsoft.com/office/officeart/2005/8/layout/hierarchy2"/>
    <dgm:cxn modelId="{60F4497B-7349-44B5-9644-35C1DF9D3A01}" type="presOf" srcId="{F967F01C-5307-482E-8F72-B4D3AABCF135}" destId="{5A0BD4A4-A1F9-4C33-8329-99DA18C4A77F}" srcOrd="0" destOrd="0" presId="urn:microsoft.com/office/officeart/2005/8/layout/hierarchy2"/>
    <dgm:cxn modelId="{475C7B7D-6C6E-421E-B6F0-A226B073E0F0}" type="presOf" srcId="{D610BEC7-D37F-483B-9892-F11AA1C56375}" destId="{7CB8DCC4-0E4E-4ADE-9D92-2EC5C866EBFB}"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C9514797-F72F-48F9-9609-F2AF0C6EA23B}" type="presOf" srcId="{30F43D25-C0DF-4A5C-B833-44CA803F2F0C}" destId="{E224133B-EE50-4100-8608-FFF318E1B533}" srcOrd="0" destOrd="0" presId="urn:microsoft.com/office/officeart/2005/8/layout/hierarchy2"/>
    <dgm:cxn modelId="{779DD599-A4EF-43C2-B5C6-33331FA90182}" type="presOf" srcId="{35E02D4B-7AB3-489A-802E-A6BCE495472E}" destId="{30D3756D-349A-4E5C-96A3-AEE7AE77DBEE}" srcOrd="0" destOrd="0" presId="urn:microsoft.com/office/officeart/2005/8/layout/hierarchy2"/>
    <dgm:cxn modelId="{CFF29FA8-3CF3-4289-8CB9-A8E0F4ECDB47}" type="presOf" srcId="{8788B0F7-A35F-4042-91CE-6107ACADE71D}" destId="{6F6D2A9D-20A8-43F8-8CC3-2D3788DE44BF}" srcOrd="0" destOrd="0" presId="urn:microsoft.com/office/officeart/2005/8/layout/hierarchy2"/>
    <dgm:cxn modelId="{BF617DAA-69AB-4843-900B-0D35642041C9}" type="presOf" srcId="{33E4F0F8-EBE9-41B0-99C8-A69C6D96AF19}" destId="{71BC05F1-EF0B-441C-BDA7-CD1320D92BC2}" srcOrd="0" destOrd="0" presId="urn:microsoft.com/office/officeart/2005/8/layout/hierarchy2"/>
    <dgm:cxn modelId="{55947CB4-4045-4297-82E3-E4FB0D8D9D46}" type="presOf" srcId="{E38B7F15-69D4-42A6-9DA1-2D46B779EDCA}" destId="{F09EDED7-8077-46D6-A266-32C89707722A}" srcOrd="1" destOrd="0" presId="urn:microsoft.com/office/officeart/2005/8/layout/hierarchy2"/>
    <dgm:cxn modelId="{E9342EBA-E6BB-44D2-8472-7A7B377ECC74}" type="presOf" srcId="{B925AEA0-40F0-4690-9BF6-4A1E48E82E79}" destId="{E572EEF4-3982-4649-9287-C93D82BB2A67}"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FE0FA3C6-CA21-4C17-9764-47B873B62FB6}" type="presOf" srcId="{A1E0D7C9-58F0-4865-B338-3E558D1308A6}" destId="{6324FD77-0EC7-4560-A27C-0987F63CFE11}" srcOrd="0" destOrd="0" presId="urn:microsoft.com/office/officeart/2005/8/layout/hierarchy2"/>
    <dgm:cxn modelId="{E8A07AC7-AC52-40D3-A7F6-ACF21AD97029}" type="presOf" srcId="{F967F01C-5307-482E-8F72-B4D3AABCF135}" destId="{5D7149C0-D3CE-4C30-BDCC-7B3DD010F778}" srcOrd="1"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BA4554CF-FC67-4860-9CA1-9192252D8EB3}" type="presOf" srcId="{D610BEC7-D37F-483B-9892-F11AA1C56375}" destId="{DC787FAA-7D99-4D60-81F9-CBE46DB0A382}" srcOrd="1"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6CF77ED3-6923-4B35-AAF1-C34B87991C21}" type="presOf" srcId="{538E2320-AE21-4F04-940D-7B3B13AB6268}" destId="{A5835191-13F4-4498-9571-764336BB0D8E}" srcOrd="0" destOrd="0" presId="urn:microsoft.com/office/officeart/2005/8/layout/hierarchy2"/>
    <dgm:cxn modelId="{16F584D9-32F4-4865-83D1-8B87A84FC7A5}" type="presOf" srcId="{FAE4A02A-D21C-4E93-A1BA-747DC4A3B06E}" destId="{E0DA5140-1BA9-482C-BDDA-F5ECEA01C3EE}" srcOrd="0"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29CA07F2-4073-4895-B7B5-5056B7E3B4A2}" type="presOf" srcId="{E38B7F15-69D4-42A6-9DA1-2D46B779EDCA}" destId="{EAFD987D-4565-448A-9D3F-541AED5B1467}" srcOrd="0"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CCFCC1F3-57E8-4518-9118-D8E88837CBB4}" type="presOf" srcId="{6C57450D-30C4-42A0-96D1-6DED29BDF488}" destId="{4695EB31-13F0-4F27-BF1B-2A654C950D85}" srcOrd="1" destOrd="0" presId="urn:microsoft.com/office/officeart/2005/8/layout/hierarchy2"/>
    <dgm:cxn modelId="{9A88FEFA-5980-475D-AB4D-FB0D6DEA749C}" type="presOf" srcId="{CA9A90AC-C9C1-4DC3-85C3-BA6C0055617D}" destId="{5735AA61-E36A-499F-9C45-5CBA4FA40E6B}" srcOrd="0" destOrd="0" presId="urn:microsoft.com/office/officeart/2005/8/layout/hierarchy2"/>
    <dgm:cxn modelId="{79E3A6FD-8068-407E-B72D-59287507ED4F}" type="presOf" srcId="{CA9A90AC-C9C1-4DC3-85C3-BA6C0055617D}" destId="{FD14EA2E-50CA-40D8-9BEA-5E9AFA0A48A2}" srcOrd="1" destOrd="0" presId="urn:microsoft.com/office/officeart/2005/8/layout/hierarchy2"/>
    <dgm:cxn modelId="{4FC3DD67-C009-413A-B541-05873740C9B0}" type="presParOf" srcId="{C450F48F-02CE-4A37-AF92-1FEE157A4F45}" destId="{112F1388-F474-41ED-A536-52253DBBBE07}" srcOrd="0" destOrd="0" presId="urn:microsoft.com/office/officeart/2005/8/layout/hierarchy2"/>
    <dgm:cxn modelId="{988A41F2-DB87-41C5-8FF8-1F7769BF02C2}" type="presParOf" srcId="{112F1388-F474-41ED-A536-52253DBBBE07}" destId="{A5835191-13F4-4498-9571-764336BB0D8E}" srcOrd="0" destOrd="0" presId="urn:microsoft.com/office/officeart/2005/8/layout/hierarchy2"/>
    <dgm:cxn modelId="{8526F7EC-C287-4F5A-A9C7-81FA7D127FB8}" type="presParOf" srcId="{112F1388-F474-41ED-A536-52253DBBBE07}" destId="{C7AF056B-167A-4315-9188-5AFF6D273834}" srcOrd="1" destOrd="0" presId="urn:microsoft.com/office/officeart/2005/8/layout/hierarchy2"/>
    <dgm:cxn modelId="{CE56024A-46FB-472B-A449-0391C80A7DDC}" type="presParOf" srcId="{C7AF056B-167A-4315-9188-5AFF6D273834}" destId="{CCD514DE-F227-4D1D-84B9-B8881F3CB5DA}" srcOrd="0" destOrd="0" presId="urn:microsoft.com/office/officeart/2005/8/layout/hierarchy2"/>
    <dgm:cxn modelId="{D11C5252-AE31-412B-9D34-127AD59A6F90}" type="presParOf" srcId="{CCD514DE-F227-4D1D-84B9-B8881F3CB5DA}" destId="{4695EB31-13F0-4F27-BF1B-2A654C950D85}" srcOrd="0" destOrd="0" presId="urn:microsoft.com/office/officeart/2005/8/layout/hierarchy2"/>
    <dgm:cxn modelId="{9E23B5F3-05F4-4F59-9872-72B5D4399134}" type="presParOf" srcId="{C7AF056B-167A-4315-9188-5AFF6D273834}" destId="{52D0BF1A-7F30-43F4-A370-D2E2F710649D}" srcOrd="1" destOrd="0" presId="urn:microsoft.com/office/officeart/2005/8/layout/hierarchy2"/>
    <dgm:cxn modelId="{A57B7109-3D8E-47DE-8E07-A7E216AB3861}" type="presParOf" srcId="{52D0BF1A-7F30-43F4-A370-D2E2F710649D}" destId="{E0DA5140-1BA9-482C-BDDA-F5ECEA01C3EE}" srcOrd="0" destOrd="0" presId="urn:microsoft.com/office/officeart/2005/8/layout/hierarchy2"/>
    <dgm:cxn modelId="{52D19AE8-3EEF-4F4C-8467-38054EB0E2B6}" type="presParOf" srcId="{52D0BF1A-7F30-43F4-A370-D2E2F710649D}" destId="{0C8045B9-7211-4EDE-B009-B45A272C5176}" srcOrd="1" destOrd="0" presId="urn:microsoft.com/office/officeart/2005/8/layout/hierarchy2"/>
    <dgm:cxn modelId="{3F7BC698-7086-456B-B439-E0C6534CF56B}" type="presParOf" srcId="{0C8045B9-7211-4EDE-B009-B45A272C5176}" destId="{EAFD987D-4565-448A-9D3F-541AED5B1467}" srcOrd="0" destOrd="0" presId="urn:microsoft.com/office/officeart/2005/8/layout/hierarchy2"/>
    <dgm:cxn modelId="{33571C9D-EE86-4552-A53D-6A02F82E2947}" type="presParOf" srcId="{EAFD987D-4565-448A-9D3F-541AED5B1467}" destId="{F09EDED7-8077-46D6-A266-32C89707722A}" srcOrd="0" destOrd="0" presId="urn:microsoft.com/office/officeart/2005/8/layout/hierarchy2"/>
    <dgm:cxn modelId="{63391CF5-24A5-4ABC-90A9-522958305FFB}" type="presParOf" srcId="{0C8045B9-7211-4EDE-B009-B45A272C5176}" destId="{E94C66B9-BAFF-41E5-8187-A7087F919DD3}" srcOrd="1" destOrd="0" presId="urn:microsoft.com/office/officeart/2005/8/layout/hierarchy2"/>
    <dgm:cxn modelId="{93BB25A6-03B3-4823-A3B8-68F2C733C386}" type="presParOf" srcId="{E94C66B9-BAFF-41E5-8187-A7087F919DD3}" destId="{E224133B-EE50-4100-8608-FFF318E1B533}" srcOrd="0" destOrd="0" presId="urn:microsoft.com/office/officeart/2005/8/layout/hierarchy2"/>
    <dgm:cxn modelId="{40F1F1E5-A0EA-49BA-9316-76BB9E602A88}" type="presParOf" srcId="{E94C66B9-BAFF-41E5-8187-A7087F919DD3}" destId="{A8497D52-D793-46D5-A886-AF0A080455A0}" srcOrd="1" destOrd="0" presId="urn:microsoft.com/office/officeart/2005/8/layout/hierarchy2"/>
    <dgm:cxn modelId="{93F5816F-A28B-41B5-B065-495C4A10FF23}" type="presParOf" srcId="{0C8045B9-7211-4EDE-B009-B45A272C5176}" destId="{6324FD77-0EC7-4560-A27C-0987F63CFE11}" srcOrd="2" destOrd="0" presId="urn:microsoft.com/office/officeart/2005/8/layout/hierarchy2"/>
    <dgm:cxn modelId="{BB48DB79-BC24-4F24-A7B0-F98F08C52E3E}" type="presParOf" srcId="{6324FD77-0EC7-4560-A27C-0987F63CFE11}" destId="{877E29C8-1E73-4F0B-8E40-E5CDAD8C07CB}" srcOrd="0" destOrd="0" presId="urn:microsoft.com/office/officeart/2005/8/layout/hierarchy2"/>
    <dgm:cxn modelId="{B2EC6EF1-2D01-4641-B375-A1AF4231F045}" type="presParOf" srcId="{0C8045B9-7211-4EDE-B009-B45A272C5176}" destId="{3343CDF8-47A1-44A4-A4E9-CB26F980B3C7}" srcOrd="3" destOrd="0" presId="urn:microsoft.com/office/officeart/2005/8/layout/hierarchy2"/>
    <dgm:cxn modelId="{3E59DF0C-5734-4BDE-AADE-4F61EA2AF941}" type="presParOf" srcId="{3343CDF8-47A1-44A4-A4E9-CB26F980B3C7}" destId="{71BC05F1-EF0B-441C-BDA7-CD1320D92BC2}" srcOrd="0" destOrd="0" presId="urn:microsoft.com/office/officeart/2005/8/layout/hierarchy2"/>
    <dgm:cxn modelId="{378E0848-5949-407F-86D2-260AA77C5364}" type="presParOf" srcId="{3343CDF8-47A1-44A4-A4E9-CB26F980B3C7}" destId="{4B90380C-43D6-4DB2-99FF-18B0B45B2F91}" srcOrd="1" destOrd="0" presId="urn:microsoft.com/office/officeart/2005/8/layout/hierarchy2"/>
    <dgm:cxn modelId="{C225BFA4-A44A-4A05-9379-F1728BB8F419}" type="presParOf" srcId="{C7AF056B-167A-4315-9188-5AFF6D273834}" destId="{5A0BD4A4-A1F9-4C33-8329-99DA18C4A77F}" srcOrd="2" destOrd="0" presId="urn:microsoft.com/office/officeart/2005/8/layout/hierarchy2"/>
    <dgm:cxn modelId="{AFC3F591-63AD-4CA4-BCE3-658D57CE0377}" type="presParOf" srcId="{5A0BD4A4-A1F9-4C33-8329-99DA18C4A77F}" destId="{5D7149C0-D3CE-4C30-BDCC-7B3DD010F778}" srcOrd="0" destOrd="0" presId="urn:microsoft.com/office/officeart/2005/8/layout/hierarchy2"/>
    <dgm:cxn modelId="{0EDECA16-6FC6-46E9-9FA4-35AE290BC725}" type="presParOf" srcId="{C7AF056B-167A-4315-9188-5AFF6D273834}" destId="{00463F7B-A15D-432E-AAFB-EC40A27900DE}" srcOrd="3" destOrd="0" presId="urn:microsoft.com/office/officeart/2005/8/layout/hierarchy2"/>
    <dgm:cxn modelId="{3C541AA5-9367-4CC3-AC04-D018F209B79D}" type="presParOf" srcId="{00463F7B-A15D-432E-AAFB-EC40A27900DE}" destId="{24E8858A-B908-4A3A-A432-1981CA2531D5}" srcOrd="0" destOrd="0" presId="urn:microsoft.com/office/officeart/2005/8/layout/hierarchy2"/>
    <dgm:cxn modelId="{9A3111AE-2239-4E5E-AF05-3DCD488C33E7}" type="presParOf" srcId="{00463F7B-A15D-432E-AAFB-EC40A27900DE}" destId="{8A397C54-A0A6-496C-A42E-A55D14360D70}" srcOrd="1" destOrd="0" presId="urn:microsoft.com/office/officeart/2005/8/layout/hierarchy2"/>
    <dgm:cxn modelId="{13B36B5F-3716-46C6-AC3F-0E0E516C7019}" type="presParOf" srcId="{8A397C54-A0A6-496C-A42E-A55D14360D70}" destId="{BE1C2624-510A-401C-B9DF-B5622731BA0E}" srcOrd="0" destOrd="0" presId="urn:microsoft.com/office/officeart/2005/8/layout/hierarchy2"/>
    <dgm:cxn modelId="{C300B3A3-FA3F-4479-ADD7-80B2D6DC2550}" type="presParOf" srcId="{BE1C2624-510A-401C-B9DF-B5622731BA0E}" destId="{1463A4C8-3900-4326-9261-7D4C3D2F8631}" srcOrd="0" destOrd="0" presId="urn:microsoft.com/office/officeart/2005/8/layout/hierarchy2"/>
    <dgm:cxn modelId="{3A9D219E-EDBE-49A0-92FA-C87DF3129DE7}" type="presParOf" srcId="{8A397C54-A0A6-496C-A42E-A55D14360D70}" destId="{AB42ADE6-B547-4D21-A40D-90D05AD3A74F}" srcOrd="1" destOrd="0" presId="urn:microsoft.com/office/officeart/2005/8/layout/hierarchy2"/>
    <dgm:cxn modelId="{C9BB1256-9BBC-4247-ACC2-47E1656AB5F5}" type="presParOf" srcId="{AB42ADE6-B547-4D21-A40D-90D05AD3A74F}" destId="{1E8D4966-D1A9-4DDD-90E1-FB55E7032801}" srcOrd="0" destOrd="0" presId="urn:microsoft.com/office/officeart/2005/8/layout/hierarchy2"/>
    <dgm:cxn modelId="{6B5D5280-7F25-4D03-A9E9-8B24A568613B}" type="presParOf" srcId="{AB42ADE6-B547-4D21-A40D-90D05AD3A74F}" destId="{F1EC3E18-4FBB-4410-A574-7319DBE96DD1}" srcOrd="1" destOrd="0" presId="urn:microsoft.com/office/officeart/2005/8/layout/hierarchy2"/>
    <dgm:cxn modelId="{11E6E9A9-10CE-4275-B7A5-36F5A1514E8B}" type="presParOf" srcId="{8A397C54-A0A6-496C-A42E-A55D14360D70}" destId="{E572EEF4-3982-4649-9287-C93D82BB2A67}" srcOrd="2" destOrd="0" presId="urn:microsoft.com/office/officeart/2005/8/layout/hierarchy2"/>
    <dgm:cxn modelId="{C1D74C00-908E-4802-976E-C66002F8E92C}" type="presParOf" srcId="{E572EEF4-3982-4649-9287-C93D82BB2A67}" destId="{23F8D530-29C0-4915-A6BE-6E0D0479343F}" srcOrd="0" destOrd="0" presId="urn:microsoft.com/office/officeart/2005/8/layout/hierarchy2"/>
    <dgm:cxn modelId="{06D3F452-40FE-4F8E-BB6B-B7CAD1D2BFF7}" type="presParOf" srcId="{8A397C54-A0A6-496C-A42E-A55D14360D70}" destId="{001079CF-B338-4C46-BBD5-4CA019FCE66F}" srcOrd="3" destOrd="0" presId="urn:microsoft.com/office/officeart/2005/8/layout/hierarchy2"/>
    <dgm:cxn modelId="{27EA6126-34EB-4E88-98F2-E281E0351878}" type="presParOf" srcId="{001079CF-B338-4C46-BBD5-4CA019FCE66F}" destId="{30D3756D-349A-4E5C-96A3-AEE7AE77DBEE}" srcOrd="0" destOrd="0" presId="urn:microsoft.com/office/officeart/2005/8/layout/hierarchy2"/>
    <dgm:cxn modelId="{E2C94124-4E9F-4C8D-8922-8064896231BF}" type="presParOf" srcId="{001079CF-B338-4C46-BBD5-4CA019FCE66F}" destId="{A1AACD16-9129-4AA3-B061-3230A92B3264}" srcOrd="1" destOrd="0" presId="urn:microsoft.com/office/officeart/2005/8/layout/hierarchy2"/>
    <dgm:cxn modelId="{92588EB7-44CC-4EC1-A366-FAD4F6ADEFD5}" type="presParOf" srcId="{8A397C54-A0A6-496C-A42E-A55D14360D70}" destId="{5735AA61-E36A-499F-9C45-5CBA4FA40E6B}" srcOrd="4" destOrd="0" presId="urn:microsoft.com/office/officeart/2005/8/layout/hierarchy2"/>
    <dgm:cxn modelId="{EC8D6865-8BC3-4A47-9563-4DCF6F908F58}" type="presParOf" srcId="{5735AA61-E36A-499F-9C45-5CBA4FA40E6B}" destId="{FD14EA2E-50CA-40D8-9BEA-5E9AFA0A48A2}" srcOrd="0" destOrd="0" presId="urn:microsoft.com/office/officeart/2005/8/layout/hierarchy2"/>
    <dgm:cxn modelId="{CF0015D0-AAE6-4E5F-B0FE-4C2F82BF00B7}" type="presParOf" srcId="{8A397C54-A0A6-496C-A42E-A55D14360D70}" destId="{2C57CAC3-70D5-4E9B-9F52-CC887A93EF62}" srcOrd="5" destOrd="0" presId="urn:microsoft.com/office/officeart/2005/8/layout/hierarchy2"/>
    <dgm:cxn modelId="{947B9AE7-73B4-474F-B9A5-48E203D66D6E}" type="presParOf" srcId="{2C57CAC3-70D5-4E9B-9F52-CC887A93EF62}" destId="{B270A4FF-1420-4F94-989C-E4FB3B90568C}" srcOrd="0" destOrd="0" presId="urn:microsoft.com/office/officeart/2005/8/layout/hierarchy2"/>
    <dgm:cxn modelId="{7C6CEA94-882D-402C-9110-DC763B42853B}" type="presParOf" srcId="{2C57CAC3-70D5-4E9B-9F52-CC887A93EF62}" destId="{DF31D6C6-4892-4FBE-8CD2-768182B93A2E}" srcOrd="1" destOrd="0" presId="urn:microsoft.com/office/officeart/2005/8/layout/hierarchy2"/>
    <dgm:cxn modelId="{00E8C167-7598-40F4-983A-76C35DC18833}" type="presParOf" srcId="{8A397C54-A0A6-496C-A42E-A55D14360D70}" destId="{7CB8DCC4-0E4E-4ADE-9D92-2EC5C866EBFB}" srcOrd="6" destOrd="0" presId="urn:microsoft.com/office/officeart/2005/8/layout/hierarchy2"/>
    <dgm:cxn modelId="{4DD69D15-4094-45B4-8EDB-2E9E221F343D}" type="presParOf" srcId="{7CB8DCC4-0E4E-4ADE-9D92-2EC5C866EBFB}" destId="{DC787FAA-7D99-4D60-81F9-CBE46DB0A382}" srcOrd="0" destOrd="0" presId="urn:microsoft.com/office/officeart/2005/8/layout/hierarchy2"/>
    <dgm:cxn modelId="{EC2F9FCB-658D-4390-ABF0-1540BB44EAFC}" type="presParOf" srcId="{8A397C54-A0A6-496C-A42E-A55D14360D70}" destId="{84CF6F77-3E19-4BAC-B573-8F7344EC9421}" srcOrd="7" destOrd="0" presId="urn:microsoft.com/office/officeart/2005/8/layout/hierarchy2"/>
    <dgm:cxn modelId="{4EA143C5-5F68-4CED-8CD9-0B87D2FDEA41}" type="presParOf" srcId="{84CF6F77-3E19-4BAC-B573-8F7344EC9421}" destId="{6F6D2A9D-20A8-43F8-8CC3-2D3788DE44BF}" srcOrd="0" destOrd="0" presId="urn:microsoft.com/office/officeart/2005/8/layout/hierarchy2"/>
    <dgm:cxn modelId="{CCE5DFBD-C151-4CDB-A4B1-FE1911D0B5FF}"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20/06/2019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20/06/2019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2</a:t>
            </a:fld>
            <a:endParaRPr lang="nl-NL"/>
          </a:p>
        </p:txBody>
      </p:sp>
    </p:spTree>
    <p:extLst>
      <p:ext uri="{BB962C8B-B14F-4D97-AF65-F5344CB8AC3E}">
        <p14:creationId xmlns:p14="http://schemas.microsoft.com/office/powerpoint/2010/main" val="33949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12</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13</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bootstrap-vue.js.org/docs" TargetMode="External"/><Relationship Id="rId2" Type="http://schemas.openxmlformats.org/officeDocument/2006/relationships/hyperlink" Target="https://laravel.com/docs/5.8"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dirty="0"/>
              <a:t>Wat is </a:t>
            </a:r>
            <a:r>
              <a:rPr lang="nl-BE" dirty="0" err="1"/>
              <a:t>Laravel</a:t>
            </a:r>
            <a:endParaRPr lang="nl-BE"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11</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dirty="0"/>
              <a:t>Model, View en Controller</a:t>
            </a:r>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12</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3891316" y="5863514"/>
            <a:ext cx="546945" cy="253916"/>
          </a:xfrm>
          <a:prstGeom prst="rect">
            <a:avLst/>
          </a:prstGeom>
        </p:spPr>
        <p:txBody>
          <a:bodyPr wrap="none">
            <a:spAutoFit/>
          </a:bodyPr>
          <a:lstStyle/>
          <a:p>
            <a:r>
              <a:rPr lang="nl-NL" sz="1050" b="1" dirty="0"/>
              <a:t>Fig. 7: </a:t>
            </a:r>
          </a:p>
        </p:txBody>
      </p:sp>
    </p:spTree>
    <p:extLst>
      <p:ext uri="{BB962C8B-B14F-4D97-AF65-F5344CB8AC3E}">
        <p14:creationId xmlns:p14="http://schemas.microsoft.com/office/powerpoint/2010/main" val="255145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dirty="0"/>
              <a:t>Object </a:t>
            </a:r>
            <a:r>
              <a:rPr lang="nl-BE" dirty="0" err="1"/>
              <a:t>Relational</a:t>
            </a:r>
            <a:r>
              <a:rPr lang="nl-BE" dirty="0"/>
              <a:t> </a:t>
            </a:r>
            <a:r>
              <a:rPr lang="nl-BE"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13</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Rechthoek 8"/>
          <p:cNvSpPr/>
          <p:nvPr/>
        </p:nvSpPr>
        <p:spPr>
          <a:xfrm>
            <a:off x="6181511" y="5185678"/>
            <a:ext cx="516488" cy="253916"/>
          </a:xfrm>
          <a:prstGeom prst="rect">
            <a:avLst/>
          </a:prstGeom>
        </p:spPr>
        <p:txBody>
          <a:bodyPr wrap="none">
            <a:spAutoFit/>
          </a:bodyPr>
          <a:lstStyle/>
          <a:p>
            <a:r>
              <a:rPr lang="nl-NL" sz="1050" b="1" dirty="0"/>
              <a:t>Fig. 8:</a:t>
            </a:r>
          </a:p>
        </p:txBody>
      </p:sp>
    </p:spTree>
    <p:extLst>
      <p:ext uri="{BB962C8B-B14F-4D97-AF65-F5344CB8AC3E}">
        <p14:creationId xmlns:p14="http://schemas.microsoft.com/office/powerpoint/2010/main" val="253403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dirty="0"/>
              <a:t>Voordelen </a:t>
            </a:r>
            <a:r>
              <a:rPr lang="nl-BE" dirty="0" err="1"/>
              <a:t>Laravel</a:t>
            </a:r>
            <a:endParaRPr lang="nl-BE"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14</a:t>
            </a:fld>
            <a:endParaRPr lang="nl-BE"/>
          </a:p>
        </p:txBody>
      </p:sp>
    </p:spTree>
    <p:extLst>
      <p:ext uri="{BB962C8B-B14F-4D97-AF65-F5344CB8AC3E}">
        <p14:creationId xmlns:p14="http://schemas.microsoft.com/office/powerpoint/2010/main" val="360054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B6576-783D-4C4C-BDEB-8318873C167D}"/>
              </a:ext>
            </a:extLst>
          </p:cNvPr>
          <p:cNvSpPr>
            <a:spLocks noGrp="1"/>
          </p:cNvSpPr>
          <p:nvPr>
            <p:ph type="title"/>
          </p:nvPr>
        </p:nvSpPr>
        <p:spPr/>
        <p:txBody>
          <a:bodyPr/>
          <a:lstStyle/>
          <a:p>
            <a:r>
              <a:rPr lang="en-GB" dirty="0" err="1"/>
              <a:t>Databanktype</a:t>
            </a:r>
            <a:endParaRPr lang="x-none" dirty="0"/>
          </a:p>
        </p:txBody>
      </p:sp>
      <p:sp>
        <p:nvSpPr>
          <p:cNvPr id="3" name="Tijdelijke aanduiding voor inhoud 2">
            <a:extLst>
              <a:ext uri="{FF2B5EF4-FFF2-40B4-BE49-F238E27FC236}">
                <a16:creationId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x-none" b="0" dirty="0"/>
          </a:p>
        </p:txBody>
      </p:sp>
      <p:sp>
        <p:nvSpPr>
          <p:cNvPr id="4" name="Tijdelijke aanduiding voor datum 3">
            <a:extLst>
              <a:ext uri="{FF2B5EF4-FFF2-40B4-BE49-F238E27FC236}">
                <a16:creationId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15</a:t>
            </a:fld>
            <a:endParaRPr lang="nl-BE"/>
          </a:p>
        </p:txBody>
      </p:sp>
    </p:spTree>
    <p:extLst>
      <p:ext uri="{BB962C8B-B14F-4D97-AF65-F5344CB8AC3E}">
        <p14:creationId xmlns:p14="http://schemas.microsoft.com/office/powerpoint/2010/main" val="245710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id="{C18CA970-290A-44FC-9EAB-D0888DF29446}"/>
              </a:ext>
            </a:extLst>
          </p:cNvPr>
          <p:cNvPicPr>
            <a:picLocks noChangeAspect="1"/>
          </p:cNvPicPr>
          <p:nvPr/>
        </p:nvPicPr>
        <p:blipFill>
          <a:blip r:embed="rId2"/>
          <a:stretch>
            <a:fillRect/>
          </a:stretch>
        </p:blipFill>
        <p:spPr>
          <a:xfrm>
            <a:off x="457199" y="989661"/>
            <a:ext cx="7933083" cy="4933364"/>
          </a:xfrm>
          <a:prstGeom prst="rect">
            <a:avLst/>
          </a:prstGeom>
        </p:spPr>
      </p:pic>
      <p:sp>
        <p:nvSpPr>
          <p:cNvPr id="2" name="Titel 1"/>
          <p:cNvSpPr>
            <a:spLocks noGrp="1"/>
          </p:cNvSpPr>
          <p:nvPr>
            <p:ph type="title"/>
          </p:nvPr>
        </p:nvSpPr>
        <p:spPr/>
        <p:txBody>
          <a:bodyPr/>
          <a:lstStyle/>
          <a:p>
            <a:r>
              <a:rPr lang="nl-NL" dirty="0"/>
              <a:t> Databankmodel</a:t>
            </a:r>
          </a:p>
        </p:txBody>
      </p:sp>
      <p:sp>
        <p:nvSpPr>
          <p:cNvPr id="4" name="Tijdelijke aanduiding voor datum 3"/>
          <p:cNvSpPr>
            <a:spLocks noGrp="1"/>
          </p:cNvSpPr>
          <p:nvPr>
            <p:ph type="dt" sz="half" idx="10"/>
          </p:nvPr>
        </p:nvSpPr>
        <p:spPr/>
        <p:txBody>
          <a:bodyPr/>
          <a:lstStyle/>
          <a:p>
            <a:fld id="{36086CE3-90FF-5744-87D8-5D36EE4D91CC}" type="datetime1">
              <a:rPr lang="x-none"/>
              <a:pPr/>
              <a:t>20/06/2019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16</a:t>
            </a:fld>
            <a:endParaRPr lang="nl-NL"/>
          </a:p>
        </p:txBody>
      </p:sp>
      <p:sp>
        <p:nvSpPr>
          <p:cNvPr id="15" name="Ovaal 14">
            <a:extLst>
              <a:ext uri="{FF2B5EF4-FFF2-40B4-BE49-F238E27FC236}">
                <a16:creationId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16" name="Ovaal 15">
            <a:extLst>
              <a:ext uri="{FF2B5EF4-FFF2-40B4-BE49-F238E27FC236}">
                <a16:creationId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21" name="Ovaal 20">
            <a:extLst>
              <a:ext uri="{FF2B5EF4-FFF2-40B4-BE49-F238E27FC236}">
                <a16:creationId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3" name="Rechthoek 2"/>
          <p:cNvSpPr/>
          <p:nvPr/>
        </p:nvSpPr>
        <p:spPr>
          <a:xfrm>
            <a:off x="6477541" y="5855913"/>
            <a:ext cx="2209259" cy="415498"/>
          </a:xfrm>
          <a:prstGeom prst="rect">
            <a:avLst/>
          </a:prstGeom>
        </p:spPr>
        <p:txBody>
          <a:bodyPr wrap="none">
            <a:spAutoFit/>
          </a:bodyPr>
          <a:lstStyle/>
          <a:p>
            <a:r>
              <a:rPr lang="nl-NL" sz="1050" b="1" dirty="0"/>
              <a:t>Fig. 9:Representatie databankmodel</a:t>
            </a:r>
          </a:p>
          <a:p>
            <a:endParaRPr lang="nl-NL" sz="1050" b="1" dirty="0"/>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E0325-7AE9-4F7C-A267-CADCB667E89A}"/>
              </a:ext>
            </a:extLst>
          </p:cNvPr>
          <p:cNvSpPr>
            <a:spLocks noGrp="1"/>
          </p:cNvSpPr>
          <p:nvPr>
            <p:ph type="title"/>
          </p:nvPr>
        </p:nvSpPr>
        <p:spPr/>
        <p:txBody>
          <a:bodyPr/>
          <a:lstStyle/>
          <a:p>
            <a:r>
              <a:rPr lang="en-GB" dirty="0"/>
              <a:t>Migrations &amp; </a:t>
            </a:r>
            <a:r>
              <a:rPr lang="en-GB" dirty="0" err="1"/>
              <a:t>Seeders</a:t>
            </a:r>
            <a:endParaRPr lang="x-none" dirty="0"/>
          </a:p>
        </p:txBody>
      </p:sp>
      <p:sp>
        <p:nvSpPr>
          <p:cNvPr id="3" name="Tijdelijke aanduiding voor inhoud 2">
            <a:extLst>
              <a:ext uri="{FF2B5EF4-FFF2-40B4-BE49-F238E27FC236}">
                <a16:creationId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x-none" dirty="0"/>
          </a:p>
        </p:txBody>
      </p:sp>
      <p:sp>
        <p:nvSpPr>
          <p:cNvPr id="4" name="Tijdelijke aanduiding voor datum 3">
            <a:extLst>
              <a:ext uri="{FF2B5EF4-FFF2-40B4-BE49-F238E27FC236}">
                <a16:creationId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17</a:t>
            </a:fld>
            <a:endParaRPr lang="nl-BE"/>
          </a:p>
        </p:txBody>
      </p:sp>
      <p:pic>
        <p:nvPicPr>
          <p:cNvPr id="7" name="Afbeelding 6">
            <a:extLst>
              <a:ext uri="{FF2B5EF4-FFF2-40B4-BE49-F238E27FC236}">
                <a16:creationId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
        <p:nvSpPr>
          <p:cNvPr id="10" name="Rechthoek 9"/>
          <p:cNvSpPr/>
          <p:nvPr/>
        </p:nvSpPr>
        <p:spPr>
          <a:xfrm>
            <a:off x="4564852" y="5728955"/>
            <a:ext cx="585417" cy="253916"/>
          </a:xfrm>
          <a:prstGeom prst="rect">
            <a:avLst/>
          </a:prstGeom>
        </p:spPr>
        <p:txBody>
          <a:bodyPr wrap="none">
            <a:spAutoFit/>
          </a:bodyPr>
          <a:lstStyle/>
          <a:p>
            <a:r>
              <a:rPr lang="nl-NL" sz="1050" b="1" dirty="0"/>
              <a:t>Fig. 10:</a:t>
            </a:r>
          </a:p>
        </p:txBody>
      </p:sp>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0F4B-500D-4517-8FBA-48DC95D98A0A}"/>
              </a:ext>
            </a:extLst>
          </p:cNvPr>
          <p:cNvSpPr>
            <a:spLocks noGrp="1"/>
          </p:cNvSpPr>
          <p:nvPr>
            <p:ph type="title"/>
          </p:nvPr>
        </p:nvSpPr>
        <p:spPr/>
        <p:txBody>
          <a:bodyPr/>
          <a:lstStyle/>
          <a:p>
            <a:r>
              <a:rPr lang="en-GB" dirty="0" err="1"/>
              <a:t>Eloquente</a:t>
            </a:r>
            <a:r>
              <a:rPr lang="en-GB" dirty="0"/>
              <a:t> </a:t>
            </a:r>
            <a:r>
              <a:rPr lang="en-GB" dirty="0" err="1"/>
              <a:t>modellen</a:t>
            </a:r>
            <a:endParaRPr lang="x-none" dirty="0"/>
          </a:p>
        </p:txBody>
      </p:sp>
      <p:sp>
        <p:nvSpPr>
          <p:cNvPr id="3" name="Tijdelijke aanduiding voor inhoud 2">
            <a:extLst>
              <a:ext uri="{FF2B5EF4-FFF2-40B4-BE49-F238E27FC236}">
                <a16:creationId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x-none" b="0" dirty="0"/>
          </a:p>
        </p:txBody>
      </p:sp>
      <p:sp>
        <p:nvSpPr>
          <p:cNvPr id="4" name="Tijdelijke aanduiding voor datum 3">
            <a:extLst>
              <a:ext uri="{FF2B5EF4-FFF2-40B4-BE49-F238E27FC236}">
                <a16:creationId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18</a:t>
            </a:fld>
            <a:endParaRPr lang="nl-BE"/>
          </a:p>
        </p:txBody>
      </p:sp>
      <p:pic>
        <p:nvPicPr>
          <p:cNvPr id="7" name="Afbeelding 6">
            <a:extLst>
              <a:ext uri="{FF2B5EF4-FFF2-40B4-BE49-F238E27FC236}">
                <a16:creationId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
        <p:nvSpPr>
          <p:cNvPr id="8" name="Rechthoek 7"/>
          <p:cNvSpPr/>
          <p:nvPr/>
        </p:nvSpPr>
        <p:spPr>
          <a:xfrm>
            <a:off x="3583339" y="5751576"/>
            <a:ext cx="585417" cy="415498"/>
          </a:xfrm>
          <a:prstGeom prst="rect">
            <a:avLst/>
          </a:prstGeom>
        </p:spPr>
        <p:txBody>
          <a:bodyPr wrap="none">
            <a:spAutoFit/>
          </a:bodyPr>
          <a:lstStyle/>
          <a:p>
            <a:r>
              <a:rPr lang="nl-NL" sz="1050" b="1" dirty="0"/>
              <a:t>Fig. 11:</a:t>
            </a:r>
          </a:p>
          <a:p>
            <a:endParaRPr lang="nl-NL" sz="1050" b="1" dirty="0"/>
          </a:p>
        </p:txBody>
      </p:sp>
    </p:spTree>
    <p:extLst>
      <p:ext uri="{BB962C8B-B14F-4D97-AF65-F5344CB8AC3E}">
        <p14:creationId xmlns:p14="http://schemas.microsoft.com/office/powerpoint/2010/main" val="173895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20-6-2019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19</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
        <p:nvSpPr>
          <p:cNvPr id="11" name="Parallelogram 2">
            <a:extLst>
              <a:ext uri="{FF2B5EF4-FFF2-40B4-BE49-F238E27FC236}">
                <a16:creationId xmlns:a16="http://schemas.microsoft.com/office/drawing/2014/main" id="{5ADA7FB9-7CF6-41EA-9FD2-29D2584F3ACE}"/>
              </a:ext>
            </a:extLst>
          </p:cNvPr>
          <p:cNvSpPr/>
          <p:nvPr/>
        </p:nvSpPr>
        <p:spPr>
          <a:xfrm flipH="1">
            <a:off x="592603" y="1721140"/>
            <a:ext cx="1335910" cy="1001933"/>
          </a:xfrm>
          <a:prstGeom prst="parallelogram">
            <a:avLst>
              <a:gd name="adj" fmla="val 29040"/>
            </a:avLst>
          </a:prstGeom>
          <a:solidFill>
            <a:schemeClr val="tx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01</a:t>
            </a:r>
          </a:p>
        </p:txBody>
      </p:sp>
      <p:sp>
        <p:nvSpPr>
          <p:cNvPr id="12" name="Parallelogram 33">
            <a:extLst>
              <a:ext uri="{FF2B5EF4-FFF2-40B4-BE49-F238E27FC236}">
                <a16:creationId xmlns:a16="http://schemas.microsoft.com/office/drawing/2014/main" id="{E99177C3-C52B-454D-9B57-9A4C41216AAD}"/>
              </a:ext>
            </a:extLst>
          </p:cNvPr>
          <p:cNvSpPr/>
          <p:nvPr/>
        </p:nvSpPr>
        <p:spPr>
          <a:xfrm flipH="1">
            <a:off x="592603" y="3284321"/>
            <a:ext cx="1335910" cy="1001933"/>
          </a:xfrm>
          <a:prstGeom prst="parallelogram">
            <a:avLst>
              <a:gd name="adj" fmla="val 29040"/>
            </a:avLst>
          </a:prstGeom>
          <a:solidFill>
            <a:schemeClr val="accent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02</a:t>
            </a:r>
          </a:p>
        </p:txBody>
      </p:sp>
      <p:sp>
        <p:nvSpPr>
          <p:cNvPr id="13" name="Parallelogram 34">
            <a:extLst>
              <a:ext uri="{FF2B5EF4-FFF2-40B4-BE49-F238E27FC236}">
                <a16:creationId xmlns:a16="http://schemas.microsoft.com/office/drawing/2014/main" id="{7D24D740-C9E8-45B8-AD80-7A318435A5C0}"/>
              </a:ext>
            </a:extLst>
          </p:cNvPr>
          <p:cNvSpPr/>
          <p:nvPr/>
        </p:nvSpPr>
        <p:spPr>
          <a:xfrm flipH="1">
            <a:off x="592603" y="4847503"/>
            <a:ext cx="1335910" cy="1001933"/>
          </a:xfrm>
          <a:prstGeom prst="parallelogram">
            <a:avLst>
              <a:gd name="adj" fmla="val 29040"/>
            </a:avLst>
          </a:prstGeom>
          <a:solidFill>
            <a:schemeClr val="accent3"/>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03</a:t>
            </a:r>
          </a:p>
        </p:txBody>
      </p:sp>
      <p:grpSp>
        <p:nvGrpSpPr>
          <p:cNvPr id="14" name="Group 4">
            <a:extLst>
              <a:ext uri="{FF2B5EF4-FFF2-40B4-BE49-F238E27FC236}">
                <a16:creationId xmlns:a16="http://schemas.microsoft.com/office/drawing/2014/main" id="{53FB7AFE-9F2B-477F-9E77-C4DC23A50E18}"/>
              </a:ext>
            </a:extLst>
          </p:cNvPr>
          <p:cNvGrpSpPr/>
          <p:nvPr/>
        </p:nvGrpSpPr>
        <p:grpSpPr>
          <a:xfrm>
            <a:off x="2172957" y="1620680"/>
            <a:ext cx="2194560" cy="587300"/>
            <a:chOff x="2533250" y="1517762"/>
            <a:chExt cx="2926080" cy="783066"/>
          </a:xfrm>
        </p:grpSpPr>
        <p:sp>
          <p:nvSpPr>
            <p:cNvPr id="15" name="TextBox 41">
              <a:extLst>
                <a:ext uri="{FF2B5EF4-FFF2-40B4-BE49-F238E27FC236}">
                  <a16:creationId xmlns:a16="http://schemas.microsoft.com/office/drawing/2014/main" id="{0D70D3AA-F6FB-4207-921F-56F722ED74A3}"/>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Introductie</a:t>
              </a:r>
              <a:endParaRPr lang="en-US" sz="2000" b="1" dirty="0"/>
            </a:p>
          </p:txBody>
        </p:sp>
        <p:sp>
          <p:nvSpPr>
            <p:cNvPr id="16" name="TextBox 72">
              <a:extLst>
                <a:ext uri="{FF2B5EF4-FFF2-40B4-BE49-F238E27FC236}">
                  <a16:creationId xmlns:a16="http://schemas.microsoft.com/office/drawing/2014/main" id="{2FCC34DD-AAE7-4321-9ADE-519677B80DEB}"/>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17" name="Group 79">
            <a:extLst>
              <a:ext uri="{FF2B5EF4-FFF2-40B4-BE49-F238E27FC236}">
                <a16:creationId xmlns:a16="http://schemas.microsoft.com/office/drawing/2014/main" id="{6C49EAE8-5336-48F2-98F3-8B3333775AA5}"/>
              </a:ext>
            </a:extLst>
          </p:cNvPr>
          <p:cNvGrpSpPr/>
          <p:nvPr/>
        </p:nvGrpSpPr>
        <p:grpSpPr>
          <a:xfrm>
            <a:off x="2172957" y="3183861"/>
            <a:ext cx="2194560" cy="587300"/>
            <a:chOff x="2533250" y="1517762"/>
            <a:chExt cx="2926080" cy="783066"/>
          </a:xfrm>
        </p:grpSpPr>
        <p:sp>
          <p:nvSpPr>
            <p:cNvPr id="18" name="TextBox 80">
              <a:extLst>
                <a:ext uri="{FF2B5EF4-FFF2-40B4-BE49-F238E27FC236}">
                  <a16:creationId xmlns:a16="http://schemas.microsoft.com/office/drawing/2014/main" id="{AB9C4FDD-D59D-4593-AC62-4B49B0551A52}"/>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Applicatie</a:t>
              </a:r>
              <a:r>
                <a:rPr lang="en-US" sz="2000" b="1" dirty="0"/>
                <a:t> </a:t>
              </a:r>
              <a:r>
                <a:rPr lang="en-US" sz="2000" b="1" dirty="0" err="1"/>
                <a:t>structuur</a:t>
              </a:r>
              <a:r>
                <a:rPr lang="en-US" sz="2000" b="1" dirty="0"/>
                <a:t> </a:t>
              </a:r>
            </a:p>
          </p:txBody>
        </p:sp>
        <p:sp>
          <p:nvSpPr>
            <p:cNvPr id="19" name="TextBox 81">
              <a:extLst>
                <a:ext uri="{FF2B5EF4-FFF2-40B4-BE49-F238E27FC236}">
                  <a16:creationId xmlns:a16="http://schemas.microsoft.com/office/drawing/2014/main" id="{07370304-1B8A-4058-B768-9B7224D5F6BF}"/>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Belbin</a:t>
              </a:r>
            </a:p>
          </p:txBody>
        </p:sp>
      </p:grpSp>
      <p:grpSp>
        <p:nvGrpSpPr>
          <p:cNvPr id="20" name="Group 82">
            <a:extLst>
              <a:ext uri="{FF2B5EF4-FFF2-40B4-BE49-F238E27FC236}">
                <a16:creationId xmlns:a16="http://schemas.microsoft.com/office/drawing/2014/main" id="{0FCDD312-5EB8-4304-BACC-52763DDBF669}"/>
              </a:ext>
            </a:extLst>
          </p:cNvPr>
          <p:cNvGrpSpPr/>
          <p:nvPr/>
        </p:nvGrpSpPr>
        <p:grpSpPr>
          <a:xfrm>
            <a:off x="6565234" y="1517245"/>
            <a:ext cx="2194560" cy="1664518"/>
            <a:chOff x="2533250" y="1517762"/>
            <a:chExt cx="2926080" cy="2219353"/>
          </a:xfrm>
        </p:grpSpPr>
        <p:sp>
          <p:nvSpPr>
            <p:cNvPr id="21" name="TextBox 83">
              <a:extLst>
                <a:ext uri="{FF2B5EF4-FFF2-40B4-BE49-F238E27FC236}">
                  <a16:creationId xmlns:a16="http://schemas.microsoft.com/office/drawing/2014/main" id="{D30E73D0-10E6-4657-9F41-F659C7B46A99}"/>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Backend</a:t>
              </a:r>
            </a:p>
          </p:txBody>
        </p:sp>
        <p:sp>
          <p:nvSpPr>
            <p:cNvPr id="22" name="TextBox 84">
              <a:extLst>
                <a:ext uri="{FF2B5EF4-FFF2-40B4-BE49-F238E27FC236}">
                  <a16:creationId xmlns:a16="http://schemas.microsoft.com/office/drawing/2014/main" id="{F54838F8-0918-4F97-A546-A8EA897E3CCC}"/>
                </a:ext>
              </a:extLst>
            </p:cNvPr>
            <p:cNvSpPr txBox="1"/>
            <p:nvPr/>
          </p:nvSpPr>
          <p:spPr>
            <a:xfrm>
              <a:off x="2533250" y="1972533"/>
              <a:ext cx="2926080" cy="1764582"/>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a:t>
              </a:r>
              <a:r>
                <a:rPr lang="en-US" sz="1000" dirty="0" err="1">
                  <a:solidFill>
                    <a:schemeClr val="tx1">
                      <a:lumMod val="65000"/>
                      <a:lumOff val="35000"/>
                    </a:schemeClr>
                  </a:solidFill>
                </a:rPr>
                <a:t>Laravel</a:t>
              </a:r>
              <a:endParaRPr lang="en-US" sz="1000" dirty="0">
                <a:solidFill>
                  <a:schemeClr val="tx1">
                    <a:lumMod val="65000"/>
                    <a:lumOff val="35000"/>
                  </a:schemeClr>
                </a:solidFill>
              </a:endParaRPr>
            </a:p>
            <a:p>
              <a:pPr marL="171450" indent="-171450" algn="just">
                <a:buFontTx/>
                <a:buChar char="-"/>
              </a:pPr>
              <a:r>
                <a:rPr lang="en-US" sz="1000" dirty="0">
                  <a:solidFill>
                    <a:schemeClr val="tx1">
                      <a:lumMod val="65000"/>
                      <a:lumOff val="35000"/>
                    </a:schemeClr>
                  </a:solidFill>
                </a:rPr>
                <a:t>Model, View </a:t>
              </a:r>
              <a:r>
                <a:rPr lang="en-US" sz="1000" dirty="0" err="1">
                  <a:solidFill>
                    <a:schemeClr val="tx1">
                      <a:lumMod val="65000"/>
                      <a:lumOff val="35000"/>
                    </a:schemeClr>
                  </a:solidFill>
                </a:rPr>
                <a:t>en</a:t>
              </a:r>
              <a:r>
                <a:rPr lang="en-US" sz="1000" dirty="0">
                  <a:solidFill>
                    <a:schemeClr val="tx1">
                      <a:lumMod val="65000"/>
                      <a:lumOff val="35000"/>
                    </a:schemeClr>
                  </a:solidFill>
                </a:rPr>
                <a:t> Controller</a:t>
              </a:r>
            </a:p>
            <a:p>
              <a:pPr marL="171450" indent="-171450" algn="just">
                <a:buFontTx/>
                <a:buChar char="-"/>
              </a:pPr>
              <a:r>
                <a:rPr lang="en-US" sz="1000" dirty="0">
                  <a:solidFill>
                    <a:schemeClr val="tx1">
                      <a:lumMod val="65000"/>
                      <a:lumOff val="35000"/>
                    </a:schemeClr>
                  </a:solidFill>
                </a:rPr>
                <a:t>Object Relational Mapping</a:t>
              </a:r>
            </a:p>
            <a:p>
              <a:pPr marL="171450" indent="-171450" algn="just">
                <a:buFontTx/>
                <a:buChar char="-"/>
              </a:pPr>
              <a:r>
                <a:rPr lang="en-US" sz="1000" dirty="0">
                  <a:solidFill>
                    <a:schemeClr val="tx1">
                      <a:lumMod val="65000"/>
                      <a:lumOff val="35000"/>
                    </a:schemeClr>
                  </a:solidFill>
                </a:rPr>
                <a:t>Databank</a:t>
              </a:r>
            </a:p>
            <a:p>
              <a:pPr marL="171450" indent="-171450" algn="just">
                <a:buFontTx/>
                <a:buChar char="-"/>
              </a:pPr>
              <a:r>
                <a:rPr lang="en-US" sz="1000" dirty="0">
                  <a:solidFill>
                    <a:schemeClr val="tx1">
                      <a:lumMod val="65000"/>
                      <a:lumOff val="35000"/>
                    </a:schemeClr>
                  </a:solidFill>
                </a:rPr>
                <a:t>Migrations &amp; Seeders</a:t>
              </a:r>
            </a:p>
            <a:p>
              <a:pPr marL="171450" indent="-171450" algn="just">
                <a:buFontTx/>
                <a:buChar char="-"/>
              </a:pPr>
              <a:r>
                <a:rPr lang="en-US" sz="1000" dirty="0" err="1">
                  <a:solidFill>
                    <a:schemeClr val="tx1">
                      <a:lumMod val="65000"/>
                      <a:lumOff val="35000"/>
                    </a:schemeClr>
                  </a:solidFill>
                </a:rPr>
                <a:t>Eloquente</a:t>
              </a:r>
              <a:r>
                <a:rPr lang="en-US" sz="1000" dirty="0">
                  <a:solidFill>
                    <a:schemeClr val="tx1">
                      <a:lumMod val="65000"/>
                      <a:lumOff val="35000"/>
                    </a:schemeClr>
                  </a:solidFill>
                </a:rPr>
                <a:t> </a:t>
              </a:r>
              <a:r>
                <a:rPr lang="en-US" sz="1000" dirty="0" err="1">
                  <a:solidFill>
                    <a:schemeClr val="tx1">
                      <a:lumMod val="65000"/>
                      <a:lumOff val="35000"/>
                    </a:schemeClr>
                  </a:solidFill>
                </a:rPr>
                <a:t>modellen</a:t>
              </a:r>
              <a:endParaRPr lang="en-US" sz="1000" dirty="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p:txBody>
        </p:sp>
      </p:grpSp>
      <p:sp>
        <p:nvSpPr>
          <p:cNvPr id="23" name="Parallelogram 86">
            <a:extLst>
              <a:ext uri="{FF2B5EF4-FFF2-40B4-BE49-F238E27FC236}">
                <a16:creationId xmlns:a16="http://schemas.microsoft.com/office/drawing/2014/main" id="{1C65F147-9E55-4CA5-B43B-7E6FBEC9F510}"/>
              </a:ext>
            </a:extLst>
          </p:cNvPr>
          <p:cNvSpPr/>
          <p:nvPr/>
        </p:nvSpPr>
        <p:spPr>
          <a:xfrm flipH="1">
            <a:off x="4984880" y="1721140"/>
            <a:ext cx="1335910" cy="1001933"/>
          </a:xfrm>
          <a:prstGeom prst="parallelogram">
            <a:avLst>
              <a:gd name="adj" fmla="val 29040"/>
            </a:avLst>
          </a:prstGeom>
          <a:solidFill>
            <a:schemeClr val="accent4"/>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solidFill>
                  <a:schemeClr val="tx1">
                    <a:lumMod val="85000"/>
                    <a:lumOff val="15000"/>
                  </a:schemeClr>
                </a:solidFill>
              </a:rPr>
              <a:t>04</a:t>
            </a:r>
          </a:p>
        </p:txBody>
      </p:sp>
      <p:sp>
        <p:nvSpPr>
          <p:cNvPr id="24" name="Parallelogram 87">
            <a:extLst>
              <a:ext uri="{FF2B5EF4-FFF2-40B4-BE49-F238E27FC236}">
                <a16:creationId xmlns:a16="http://schemas.microsoft.com/office/drawing/2014/main" id="{F8D0EA40-4E4C-4874-9902-67055D02673E}"/>
              </a:ext>
            </a:extLst>
          </p:cNvPr>
          <p:cNvSpPr/>
          <p:nvPr/>
        </p:nvSpPr>
        <p:spPr>
          <a:xfrm flipH="1">
            <a:off x="4984880" y="3284321"/>
            <a:ext cx="1335910" cy="1001933"/>
          </a:xfrm>
          <a:prstGeom prst="parallelogram">
            <a:avLst>
              <a:gd name="adj" fmla="val 29040"/>
            </a:avLst>
          </a:prstGeom>
          <a:solidFill>
            <a:schemeClr val="accent5"/>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05</a:t>
            </a:r>
          </a:p>
        </p:txBody>
      </p:sp>
      <p:sp>
        <p:nvSpPr>
          <p:cNvPr id="25" name="Parallelogram 88">
            <a:extLst>
              <a:ext uri="{FF2B5EF4-FFF2-40B4-BE49-F238E27FC236}">
                <a16:creationId xmlns:a16="http://schemas.microsoft.com/office/drawing/2014/main" id="{121707E2-D42C-483B-8EFB-515C578F214B}"/>
              </a:ext>
            </a:extLst>
          </p:cNvPr>
          <p:cNvSpPr/>
          <p:nvPr/>
        </p:nvSpPr>
        <p:spPr>
          <a:xfrm flipH="1">
            <a:off x="4984880" y="4847503"/>
            <a:ext cx="1335910" cy="1001933"/>
          </a:xfrm>
          <a:prstGeom prst="parallelogram">
            <a:avLst>
              <a:gd name="adj" fmla="val 29040"/>
            </a:avLst>
          </a:prstGeom>
          <a:solidFill>
            <a:schemeClr val="accent6"/>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06</a:t>
            </a:r>
          </a:p>
        </p:txBody>
      </p:sp>
      <p:grpSp>
        <p:nvGrpSpPr>
          <p:cNvPr id="26" name="Group 89">
            <a:extLst>
              <a:ext uri="{FF2B5EF4-FFF2-40B4-BE49-F238E27FC236}">
                <a16:creationId xmlns:a16="http://schemas.microsoft.com/office/drawing/2014/main" id="{48535C7B-4BD8-4C33-8FCB-0DD02BD625DF}"/>
              </a:ext>
            </a:extLst>
          </p:cNvPr>
          <p:cNvGrpSpPr/>
          <p:nvPr/>
        </p:nvGrpSpPr>
        <p:grpSpPr>
          <a:xfrm>
            <a:off x="2231745" y="4747043"/>
            <a:ext cx="2194560" cy="587300"/>
            <a:chOff x="2533250" y="1517762"/>
            <a:chExt cx="2926080" cy="783066"/>
          </a:xfrm>
        </p:grpSpPr>
        <p:sp>
          <p:nvSpPr>
            <p:cNvPr id="27" name="TextBox 96">
              <a:extLst>
                <a:ext uri="{FF2B5EF4-FFF2-40B4-BE49-F238E27FC236}">
                  <a16:creationId xmlns:a16="http://schemas.microsoft.com/office/drawing/2014/main" id="{815420BF-C4F0-490F-B406-19F614E2CDEC}"/>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Frontend</a:t>
              </a:r>
            </a:p>
          </p:txBody>
        </p:sp>
        <p:sp>
          <p:nvSpPr>
            <p:cNvPr id="28" name="TextBox 97">
              <a:extLst>
                <a:ext uri="{FF2B5EF4-FFF2-40B4-BE49-F238E27FC236}">
                  <a16:creationId xmlns:a16="http://schemas.microsoft.com/office/drawing/2014/main" id="{19124B86-FB24-4024-9A76-4B8979AC6585}"/>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a:t>
              </a:r>
              <a:r>
                <a:rPr lang="en-US" sz="1000" dirty="0" err="1">
                  <a:solidFill>
                    <a:schemeClr val="tx1">
                      <a:lumMod val="65000"/>
                      <a:lumOff val="35000"/>
                    </a:schemeClr>
                  </a:solidFill>
                </a:rPr>
                <a:t>BootstrapVue</a:t>
              </a:r>
              <a:endParaRPr lang="en-US" sz="1000" dirty="0">
                <a:solidFill>
                  <a:schemeClr val="tx1">
                    <a:lumMod val="65000"/>
                    <a:lumOff val="35000"/>
                  </a:schemeClr>
                </a:solidFill>
              </a:endParaRPr>
            </a:p>
          </p:txBody>
        </p:sp>
      </p:grpSp>
      <p:grpSp>
        <p:nvGrpSpPr>
          <p:cNvPr id="29" name="Group 90">
            <a:extLst>
              <a:ext uri="{FF2B5EF4-FFF2-40B4-BE49-F238E27FC236}">
                <a16:creationId xmlns:a16="http://schemas.microsoft.com/office/drawing/2014/main" id="{BB009053-4912-4FF0-8767-78640FB23E19}"/>
              </a:ext>
            </a:extLst>
          </p:cNvPr>
          <p:cNvGrpSpPr/>
          <p:nvPr/>
        </p:nvGrpSpPr>
        <p:grpSpPr>
          <a:xfrm>
            <a:off x="6565234" y="3183861"/>
            <a:ext cx="2194560" cy="587300"/>
            <a:chOff x="2533250" y="1517762"/>
            <a:chExt cx="2926080" cy="783066"/>
          </a:xfrm>
        </p:grpSpPr>
        <p:sp>
          <p:nvSpPr>
            <p:cNvPr id="30" name="TextBox 94">
              <a:extLst>
                <a:ext uri="{FF2B5EF4-FFF2-40B4-BE49-F238E27FC236}">
                  <a16:creationId xmlns:a16="http://schemas.microsoft.com/office/drawing/2014/main" id="{B414B641-668A-4B7E-9B17-585B7F422156}"/>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Demo</a:t>
              </a:r>
            </a:p>
          </p:txBody>
        </p:sp>
        <p:sp>
          <p:nvSpPr>
            <p:cNvPr id="31" name="TextBox 95">
              <a:extLst>
                <a:ext uri="{FF2B5EF4-FFF2-40B4-BE49-F238E27FC236}">
                  <a16:creationId xmlns:a16="http://schemas.microsoft.com/office/drawing/2014/main" id="{F0901018-F1B0-4444-B4A3-AA0AAC618DDD}"/>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32" name="Group 91">
            <a:extLst>
              <a:ext uri="{FF2B5EF4-FFF2-40B4-BE49-F238E27FC236}">
                <a16:creationId xmlns:a16="http://schemas.microsoft.com/office/drawing/2014/main" id="{34A81F94-A555-4F46-B939-8E12AE20836A}"/>
              </a:ext>
            </a:extLst>
          </p:cNvPr>
          <p:cNvGrpSpPr/>
          <p:nvPr/>
        </p:nvGrpSpPr>
        <p:grpSpPr>
          <a:xfrm>
            <a:off x="6565234" y="4747043"/>
            <a:ext cx="2194560" cy="587300"/>
            <a:chOff x="2533250" y="1517762"/>
            <a:chExt cx="2926080" cy="783066"/>
          </a:xfrm>
        </p:grpSpPr>
        <p:sp>
          <p:nvSpPr>
            <p:cNvPr id="33" name="TextBox 92">
              <a:extLst>
                <a:ext uri="{FF2B5EF4-FFF2-40B4-BE49-F238E27FC236}">
                  <a16:creationId xmlns:a16="http://schemas.microsoft.com/office/drawing/2014/main" id="{8B976CBF-85DB-4AEA-9D3E-2B7DFE77A7DD}"/>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Reflectie</a:t>
              </a:r>
              <a:endParaRPr lang="en-US" sz="2000" b="1" dirty="0"/>
            </a:p>
          </p:txBody>
        </p:sp>
        <p:sp>
          <p:nvSpPr>
            <p:cNvPr id="34" name="TextBox 93">
              <a:extLst>
                <a:ext uri="{FF2B5EF4-FFF2-40B4-BE49-F238E27FC236}">
                  <a16:creationId xmlns:a16="http://schemas.microsoft.com/office/drawing/2014/main" id="{21B125B5-A88D-4319-8859-F24FEEB4B9F6}"/>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hthoek 76">
            <a:extLst>
              <a:ext uri="{FF2B5EF4-FFF2-40B4-BE49-F238E27FC236}">
                <a16:creationId xmlns:a16="http://schemas.microsoft.com/office/drawing/2014/main" id="{02BDF26B-E4D2-4B30-ABCC-0D2A8C49D893}"/>
              </a:ext>
            </a:extLst>
          </p:cNvPr>
          <p:cNvSpPr/>
          <p:nvPr/>
        </p:nvSpPr>
        <p:spPr>
          <a:xfrm>
            <a:off x="657947" y="5007360"/>
            <a:ext cx="3793099" cy="790798"/>
          </a:xfrm>
          <a:prstGeom prst="rect">
            <a:avLst/>
          </a:prstGeom>
          <a:solidFill>
            <a:srgbClr val="73C1AB"/>
          </a:solidFill>
          <a:ln>
            <a:solidFill>
              <a:srgbClr val="89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57" name="Ovaal 56">
            <a:extLst>
              <a:ext uri="{FF2B5EF4-FFF2-40B4-BE49-F238E27FC236}">
                <a16:creationId xmlns:a16="http://schemas.microsoft.com/office/drawing/2014/main" id="{55DD63C2-F94C-40CF-9EB2-81391EB067FC}"/>
              </a:ext>
            </a:extLst>
          </p:cNvPr>
          <p:cNvSpPr/>
          <p:nvPr/>
        </p:nvSpPr>
        <p:spPr>
          <a:xfrm>
            <a:off x="6983295" y="2684052"/>
            <a:ext cx="1952366"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0FDC1534-DBD4-4C87-B8F2-59AD7D419EA0}"/>
              </a:ext>
            </a:extLst>
          </p:cNvPr>
          <p:cNvSpPr>
            <a:spLocks noGrp="1"/>
          </p:cNvSpPr>
          <p:nvPr>
            <p:ph type="title"/>
          </p:nvPr>
        </p:nvSpPr>
        <p:spPr/>
        <p:txBody>
          <a:bodyPr/>
          <a:lstStyle/>
          <a:p>
            <a:r>
              <a:rPr lang="nl-BE" dirty="0"/>
              <a:t>6. Overzicht</a:t>
            </a:r>
          </a:p>
        </p:txBody>
      </p:sp>
      <p:sp>
        <p:nvSpPr>
          <p:cNvPr id="7" name="Ovaal 6">
            <a:extLst>
              <a:ext uri="{FF2B5EF4-FFF2-40B4-BE49-F238E27FC236}">
                <a16:creationId xmlns:a16="http://schemas.microsoft.com/office/drawing/2014/main" id="{9DF7EFFD-29FD-496C-9864-861ACFDAADEC}"/>
              </a:ext>
            </a:extLst>
          </p:cNvPr>
          <p:cNvSpPr/>
          <p:nvPr/>
        </p:nvSpPr>
        <p:spPr>
          <a:xfrm>
            <a:off x="1023710" y="1323229"/>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dirty="0"/>
          </a:p>
        </p:txBody>
      </p:sp>
      <p:sp>
        <p:nvSpPr>
          <p:cNvPr id="4" name="Tijdelijke aanduiding voor datum 3">
            <a:extLst>
              <a:ext uri="{FF2B5EF4-FFF2-40B4-BE49-F238E27FC236}">
                <a16:creationId xmlns:a16="http://schemas.microsoft.com/office/drawing/2014/main" id="{1E0EEDE5-B4A9-41D8-9D69-DF2F04591DC7}"/>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42FC5115-6D71-4DC3-94D5-684CE5BDDA9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5B16910-FBB7-493E-94E0-E0D779922423}"/>
              </a:ext>
            </a:extLst>
          </p:cNvPr>
          <p:cNvSpPr>
            <a:spLocks noGrp="1"/>
          </p:cNvSpPr>
          <p:nvPr>
            <p:ph type="sldNum" sz="quarter" idx="12"/>
          </p:nvPr>
        </p:nvSpPr>
        <p:spPr/>
        <p:txBody>
          <a:bodyPr/>
          <a:lstStyle/>
          <a:p>
            <a:fld id="{FCA3638F-6D52-644A-9831-93255061F043}" type="slidenum">
              <a:rPr lang="nl-BE" smtClean="0"/>
              <a:t>20</a:t>
            </a:fld>
            <a:endParaRPr lang="nl-BE"/>
          </a:p>
        </p:txBody>
      </p:sp>
      <p:pic>
        <p:nvPicPr>
          <p:cNvPr id="1028" name="Picture 4" descr="Afbeeldingsresultaat voor parts of website is build schema">
            <a:extLst>
              <a:ext uri="{FF2B5EF4-FFF2-40B4-BE49-F238E27FC236}">
                <a16:creationId xmlns:a16="http://schemas.microsoft.com/office/drawing/2014/main" id="{AC1FCC4F-A03C-441E-B527-C76D28C0B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824" y="186479"/>
            <a:ext cx="4200837" cy="2028887"/>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59D95C1C-27B1-4B0F-9295-6F8FEDB72F19}"/>
              </a:ext>
            </a:extLst>
          </p:cNvPr>
          <p:cNvSpPr txBox="1"/>
          <p:nvPr/>
        </p:nvSpPr>
        <p:spPr>
          <a:xfrm>
            <a:off x="1302542" y="1395462"/>
            <a:ext cx="2538806" cy="646331"/>
          </a:xfrm>
          <a:prstGeom prst="rect">
            <a:avLst/>
          </a:prstGeom>
          <a:noFill/>
        </p:spPr>
        <p:txBody>
          <a:bodyPr wrap="square" rtlCol="0">
            <a:spAutoFit/>
          </a:bodyPr>
          <a:lstStyle/>
          <a:p>
            <a:r>
              <a:rPr lang="nl-BE" sz="3600" b="1" dirty="0">
                <a:latin typeface="Corbel" panose="020B0503020204020204" pitchFamily="34" charset="0"/>
              </a:rPr>
              <a:t>Brainstorm</a:t>
            </a:r>
          </a:p>
        </p:txBody>
      </p:sp>
      <p:sp>
        <p:nvSpPr>
          <p:cNvPr id="11" name="Ovaal 10">
            <a:extLst>
              <a:ext uri="{FF2B5EF4-FFF2-40B4-BE49-F238E27FC236}">
                <a16:creationId xmlns:a16="http://schemas.microsoft.com/office/drawing/2014/main" id="{D5B387F1-A4B8-43C7-82B6-FD9AD3D2D75A}"/>
              </a:ext>
            </a:extLst>
          </p:cNvPr>
          <p:cNvSpPr/>
          <p:nvPr/>
        </p:nvSpPr>
        <p:spPr>
          <a:xfrm>
            <a:off x="657947" y="2428035"/>
            <a:ext cx="3827992"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2" name="Tekstvak 11">
            <a:extLst>
              <a:ext uri="{FF2B5EF4-FFF2-40B4-BE49-F238E27FC236}">
                <a16:creationId xmlns:a16="http://schemas.microsoft.com/office/drawing/2014/main" id="{F5C6DB5A-EE09-4211-A9E7-3F0793B76610}"/>
              </a:ext>
            </a:extLst>
          </p:cNvPr>
          <p:cNvSpPr txBox="1"/>
          <p:nvPr/>
        </p:nvSpPr>
        <p:spPr>
          <a:xfrm>
            <a:off x="913515" y="2488855"/>
            <a:ext cx="3537535" cy="646331"/>
          </a:xfrm>
          <a:prstGeom prst="rect">
            <a:avLst/>
          </a:prstGeom>
          <a:noFill/>
        </p:spPr>
        <p:txBody>
          <a:bodyPr wrap="square" rtlCol="0">
            <a:spAutoFit/>
          </a:bodyPr>
          <a:lstStyle/>
          <a:p>
            <a:r>
              <a:rPr lang="nl-BE" sz="3600" b="1" dirty="0">
                <a:latin typeface="Corbel" panose="020B0503020204020204" pitchFamily="34" charset="0"/>
              </a:rPr>
              <a:t>User </a:t>
            </a:r>
            <a:r>
              <a:rPr lang="nl-BE" sz="3600" b="1" dirty="0" err="1">
                <a:latin typeface="Corbel" panose="020B0503020204020204" pitchFamily="34" charset="0"/>
              </a:rPr>
              <a:t>Experience</a:t>
            </a:r>
            <a:endParaRPr lang="nl-BE" sz="3600" b="1" dirty="0">
              <a:latin typeface="Corbel" panose="020B0503020204020204" pitchFamily="34" charset="0"/>
            </a:endParaRPr>
          </a:p>
        </p:txBody>
      </p:sp>
      <p:sp>
        <p:nvSpPr>
          <p:cNvPr id="15" name="Ovaal 14">
            <a:extLst>
              <a:ext uri="{FF2B5EF4-FFF2-40B4-BE49-F238E27FC236}">
                <a16:creationId xmlns:a16="http://schemas.microsoft.com/office/drawing/2014/main" id="{377036AB-0075-4506-A61F-0E3393D4E5FB}"/>
              </a:ext>
            </a:extLst>
          </p:cNvPr>
          <p:cNvSpPr/>
          <p:nvPr/>
        </p:nvSpPr>
        <p:spPr>
          <a:xfrm>
            <a:off x="1018123" y="3518142"/>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6" name="Tekstvak 15">
            <a:extLst>
              <a:ext uri="{FF2B5EF4-FFF2-40B4-BE49-F238E27FC236}">
                <a16:creationId xmlns:a16="http://schemas.microsoft.com/office/drawing/2014/main" id="{1F494482-DD30-4D0B-83BB-AAF2F7AF8B0A}"/>
              </a:ext>
            </a:extLst>
          </p:cNvPr>
          <p:cNvSpPr txBox="1"/>
          <p:nvPr/>
        </p:nvSpPr>
        <p:spPr>
          <a:xfrm>
            <a:off x="1296955" y="3590375"/>
            <a:ext cx="2538806" cy="646331"/>
          </a:xfrm>
          <a:prstGeom prst="rect">
            <a:avLst/>
          </a:prstGeom>
          <a:noFill/>
        </p:spPr>
        <p:txBody>
          <a:bodyPr wrap="square" rtlCol="0">
            <a:spAutoFit/>
          </a:bodyPr>
          <a:lstStyle/>
          <a:p>
            <a:r>
              <a:rPr lang="nl-BE" sz="3600" b="1" dirty="0">
                <a:latin typeface="Corbel" panose="020B0503020204020204" pitchFamily="34" charset="0"/>
              </a:rPr>
              <a:t>HTML - CSS</a:t>
            </a:r>
          </a:p>
        </p:txBody>
      </p:sp>
      <p:sp>
        <p:nvSpPr>
          <p:cNvPr id="17" name="Ovaal 16">
            <a:extLst>
              <a:ext uri="{FF2B5EF4-FFF2-40B4-BE49-F238E27FC236}">
                <a16:creationId xmlns:a16="http://schemas.microsoft.com/office/drawing/2014/main" id="{9EB5F4FE-D106-4C0B-9112-58BB6380E992}"/>
              </a:ext>
            </a:extLst>
          </p:cNvPr>
          <p:cNvSpPr/>
          <p:nvPr/>
        </p:nvSpPr>
        <p:spPr>
          <a:xfrm>
            <a:off x="4706619" y="2661849"/>
            <a:ext cx="1952366"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8" name="Tekstvak 17">
            <a:extLst>
              <a:ext uri="{FF2B5EF4-FFF2-40B4-BE49-F238E27FC236}">
                <a16:creationId xmlns:a16="http://schemas.microsoft.com/office/drawing/2014/main" id="{DD8F2C6C-0A03-475E-84E1-5527CA6DC646}"/>
              </a:ext>
            </a:extLst>
          </p:cNvPr>
          <p:cNvSpPr txBox="1"/>
          <p:nvPr/>
        </p:nvSpPr>
        <p:spPr>
          <a:xfrm>
            <a:off x="4905917" y="2736642"/>
            <a:ext cx="2056037" cy="646331"/>
          </a:xfrm>
          <a:prstGeom prst="rect">
            <a:avLst/>
          </a:prstGeom>
          <a:noFill/>
        </p:spPr>
        <p:txBody>
          <a:bodyPr wrap="square" rtlCol="0">
            <a:spAutoFit/>
          </a:bodyPr>
          <a:lstStyle/>
          <a:p>
            <a:r>
              <a:rPr lang="nl-BE" sz="3600" b="1" dirty="0" err="1">
                <a:latin typeface="Corbel" panose="020B0503020204020204" pitchFamily="34" charset="0"/>
              </a:rPr>
              <a:t>MySQL</a:t>
            </a:r>
            <a:endParaRPr lang="nl-BE" sz="3600" b="1" dirty="0">
              <a:latin typeface="Corbel" panose="020B0503020204020204" pitchFamily="34" charset="0"/>
            </a:endParaRPr>
          </a:p>
        </p:txBody>
      </p:sp>
      <p:sp>
        <p:nvSpPr>
          <p:cNvPr id="20" name="Tekstvak 19">
            <a:extLst>
              <a:ext uri="{FF2B5EF4-FFF2-40B4-BE49-F238E27FC236}">
                <a16:creationId xmlns:a16="http://schemas.microsoft.com/office/drawing/2014/main" id="{371DA935-AD7C-4994-B743-DEA593DE460B}"/>
              </a:ext>
            </a:extLst>
          </p:cNvPr>
          <p:cNvSpPr txBox="1"/>
          <p:nvPr/>
        </p:nvSpPr>
        <p:spPr>
          <a:xfrm>
            <a:off x="7502742" y="2747806"/>
            <a:ext cx="2538806" cy="646331"/>
          </a:xfrm>
          <a:prstGeom prst="rect">
            <a:avLst/>
          </a:prstGeom>
          <a:noFill/>
        </p:spPr>
        <p:txBody>
          <a:bodyPr wrap="square" rtlCol="0">
            <a:spAutoFit/>
          </a:bodyPr>
          <a:lstStyle/>
          <a:p>
            <a:r>
              <a:rPr lang="nl-BE" sz="3600" b="1" dirty="0">
                <a:latin typeface="Corbel" panose="020B0503020204020204" pitchFamily="34" charset="0"/>
              </a:rPr>
              <a:t>Vue</a:t>
            </a:r>
          </a:p>
        </p:txBody>
      </p:sp>
      <p:sp>
        <p:nvSpPr>
          <p:cNvPr id="21" name="Ovaal 20">
            <a:extLst>
              <a:ext uri="{FF2B5EF4-FFF2-40B4-BE49-F238E27FC236}">
                <a16:creationId xmlns:a16="http://schemas.microsoft.com/office/drawing/2014/main" id="{5F7015F9-DACC-45B3-96B9-3448259C5C18}"/>
              </a:ext>
            </a:extLst>
          </p:cNvPr>
          <p:cNvSpPr/>
          <p:nvPr/>
        </p:nvSpPr>
        <p:spPr>
          <a:xfrm>
            <a:off x="4993300" y="3934984"/>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2" name="Tekstvak 21">
            <a:extLst>
              <a:ext uri="{FF2B5EF4-FFF2-40B4-BE49-F238E27FC236}">
                <a16:creationId xmlns:a16="http://schemas.microsoft.com/office/drawing/2014/main" id="{087EE66C-6209-49D8-9000-C5057C9C4B5A}"/>
              </a:ext>
            </a:extLst>
          </p:cNvPr>
          <p:cNvSpPr txBox="1"/>
          <p:nvPr/>
        </p:nvSpPr>
        <p:spPr>
          <a:xfrm>
            <a:off x="5713892" y="3985774"/>
            <a:ext cx="2538806" cy="646331"/>
          </a:xfrm>
          <a:prstGeom prst="rect">
            <a:avLst/>
          </a:prstGeom>
          <a:noFill/>
        </p:spPr>
        <p:txBody>
          <a:bodyPr wrap="square" rtlCol="0">
            <a:spAutoFit/>
          </a:bodyPr>
          <a:lstStyle/>
          <a:p>
            <a:r>
              <a:rPr lang="nl-BE" sz="3600" b="1" dirty="0" err="1">
                <a:latin typeface="Corbel" panose="020B0503020204020204" pitchFamily="34" charset="0"/>
              </a:rPr>
              <a:t>Laravel</a:t>
            </a:r>
            <a:endParaRPr lang="nl-BE" sz="3600" b="1" dirty="0">
              <a:latin typeface="Corbel" panose="020B0503020204020204" pitchFamily="34" charset="0"/>
            </a:endParaRPr>
          </a:p>
        </p:txBody>
      </p:sp>
      <p:sp>
        <p:nvSpPr>
          <p:cNvPr id="23" name="Ovaal 22">
            <a:extLst>
              <a:ext uri="{FF2B5EF4-FFF2-40B4-BE49-F238E27FC236}">
                <a16:creationId xmlns:a16="http://schemas.microsoft.com/office/drawing/2014/main" id="{ECC0E858-63D4-411A-A85F-D02DF70EC5F4}"/>
              </a:ext>
            </a:extLst>
          </p:cNvPr>
          <p:cNvSpPr/>
          <p:nvPr/>
        </p:nvSpPr>
        <p:spPr>
          <a:xfrm>
            <a:off x="4993300" y="5088516"/>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4" name="Tekstvak 23">
            <a:extLst>
              <a:ext uri="{FF2B5EF4-FFF2-40B4-BE49-F238E27FC236}">
                <a16:creationId xmlns:a16="http://schemas.microsoft.com/office/drawing/2014/main" id="{23BDE70A-1A6E-4C4C-9358-BE16E4AB9099}"/>
              </a:ext>
            </a:extLst>
          </p:cNvPr>
          <p:cNvSpPr txBox="1"/>
          <p:nvPr/>
        </p:nvSpPr>
        <p:spPr>
          <a:xfrm>
            <a:off x="5737763" y="5170675"/>
            <a:ext cx="2538806" cy="646331"/>
          </a:xfrm>
          <a:prstGeom prst="rect">
            <a:avLst/>
          </a:prstGeom>
          <a:noFill/>
        </p:spPr>
        <p:txBody>
          <a:bodyPr wrap="square" rtlCol="0">
            <a:spAutoFit/>
          </a:bodyPr>
          <a:lstStyle/>
          <a:p>
            <a:r>
              <a:rPr lang="nl-BE" sz="3600" b="1" dirty="0">
                <a:latin typeface="Corbel" panose="020B0503020204020204" pitchFamily="34" charset="0"/>
              </a:rPr>
              <a:t>Extra’s</a:t>
            </a:r>
          </a:p>
        </p:txBody>
      </p:sp>
      <p:cxnSp>
        <p:nvCxnSpPr>
          <p:cNvPr id="26" name="Rechte verbindingslijn met pijl 25">
            <a:extLst>
              <a:ext uri="{FF2B5EF4-FFF2-40B4-BE49-F238E27FC236}">
                <a16:creationId xmlns:a16="http://schemas.microsoft.com/office/drawing/2014/main" id="{9D66073A-6E56-4D35-B4EC-72D1852D4A96}"/>
              </a:ext>
            </a:extLst>
          </p:cNvPr>
          <p:cNvCxnSpPr>
            <a:stCxn id="7" idx="4"/>
            <a:endCxn id="11" idx="0"/>
          </p:cNvCxnSpPr>
          <p:nvPr/>
        </p:nvCxnSpPr>
        <p:spPr>
          <a:xfrm flipH="1">
            <a:off x="2571943" y="2114027"/>
            <a:ext cx="3" cy="314008"/>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37" name="Rechte verbindingslijn met pijl 36">
            <a:extLst>
              <a:ext uri="{FF2B5EF4-FFF2-40B4-BE49-F238E27FC236}">
                <a16:creationId xmlns:a16="http://schemas.microsoft.com/office/drawing/2014/main" id="{0B0CA593-C125-4FEA-A1DD-A9FFCB6896BA}"/>
              </a:ext>
            </a:extLst>
          </p:cNvPr>
          <p:cNvCxnSpPr>
            <a:cxnSpLocks/>
            <a:stCxn id="15" idx="6"/>
            <a:endCxn id="17" idx="4"/>
          </p:cNvCxnSpPr>
          <p:nvPr/>
        </p:nvCxnSpPr>
        <p:spPr>
          <a:xfrm flipV="1">
            <a:off x="4114594" y="3452647"/>
            <a:ext cx="1568208" cy="460894"/>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38" name="Rechte verbindingslijn met pijl 37">
            <a:extLst>
              <a:ext uri="{FF2B5EF4-FFF2-40B4-BE49-F238E27FC236}">
                <a16:creationId xmlns:a16="http://schemas.microsoft.com/office/drawing/2014/main" id="{5DCEF271-620D-45CB-87E7-AF84540F4677}"/>
              </a:ext>
            </a:extLst>
          </p:cNvPr>
          <p:cNvCxnSpPr>
            <a:cxnSpLocks/>
            <a:stCxn id="17" idx="4"/>
            <a:endCxn id="21" idx="0"/>
          </p:cNvCxnSpPr>
          <p:nvPr/>
        </p:nvCxnSpPr>
        <p:spPr>
          <a:xfrm>
            <a:off x="5682802" y="3452647"/>
            <a:ext cx="858734" cy="482337"/>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41" name="Rechte verbindingslijn met pijl 40">
            <a:extLst>
              <a:ext uri="{FF2B5EF4-FFF2-40B4-BE49-F238E27FC236}">
                <a16:creationId xmlns:a16="http://schemas.microsoft.com/office/drawing/2014/main" id="{989299A8-CADB-4041-80B2-747093AA284A}"/>
              </a:ext>
            </a:extLst>
          </p:cNvPr>
          <p:cNvCxnSpPr>
            <a:cxnSpLocks/>
            <a:endCxn id="21" idx="0"/>
          </p:cNvCxnSpPr>
          <p:nvPr/>
        </p:nvCxnSpPr>
        <p:spPr>
          <a:xfrm flipH="1">
            <a:off x="6541536" y="3510557"/>
            <a:ext cx="1305510" cy="424427"/>
          </a:xfrm>
          <a:prstGeom prst="straightConnector1">
            <a:avLst/>
          </a:prstGeom>
          <a:ln w="28575" cap="flat" cmpd="sng" algn="ctr">
            <a:solidFill>
              <a:srgbClr val="73C1AB"/>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Rechte verbindingslijn met pijl 45">
            <a:extLst>
              <a:ext uri="{FF2B5EF4-FFF2-40B4-BE49-F238E27FC236}">
                <a16:creationId xmlns:a16="http://schemas.microsoft.com/office/drawing/2014/main" id="{5D841254-E6FF-4165-B227-F65335EEB4AD}"/>
              </a:ext>
            </a:extLst>
          </p:cNvPr>
          <p:cNvCxnSpPr>
            <a:cxnSpLocks/>
            <a:stCxn id="11" idx="4"/>
            <a:endCxn id="15" idx="0"/>
          </p:cNvCxnSpPr>
          <p:nvPr/>
        </p:nvCxnSpPr>
        <p:spPr>
          <a:xfrm flipH="1">
            <a:off x="2566359" y="3218833"/>
            <a:ext cx="5584" cy="299309"/>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67" name="Rechte verbindingslijn met pijl 66">
            <a:extLst>
              <a:ext uri="{FF2B5EF4-FFF2-40B4-BE49-F238E27FC236}">
                <a16:creationId xmlns:a16="http://schemas.microsoft.com/office/drawing/2014/main" id="{AEE5E22F-3E68-40FD-A7D1-FC4A81F09DF7}"/>
              </a:ext>
            </a:extLst>
          </p:cNvPr>
          <p:cNvCxnSpPr>
            <a:cxnSpLocks/>
            <a:endCxn id="18" idx="3"/>
          </p:cNvCxnSpPr>
          <p:nvPr/>
        </p:nvCxnSpPr>
        <p:spPr>
          <a:xfrm>
            <a:off x="6658985" y="3057248"/>
            <a:ext cx="302969" cy="2560"/>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72" name="Rechte verbindingslijn met pijl 71">
            <a:extLst>
              <a:ext uri="{FF2B5EF4-FFF2-40B4-BE49-F238E27FC236}">
                <a16:creationId xmlns:a16="http://schemas.microsoft.com/office/drawing/2014/main" id="{BCFED18D-280F-410A-82E8-DF1515E3F662}"/>
              </a:ext>
            </a:extLst>
          </p:cNvPr>
          <p:cNvCxnSpPr>
            <a:cxnSpLocks/>
            <a:stCxn id="21" idx="4"/>
            <a:endCxn id="23" idx="0"/>
          </p:cNvCxnSpPr>
          <p:nvPr/>
        </p:nvCxnSpPr>
        <p:spPr>
          <a:xfrm>
            <a:off x="6541536" y="4725782"/>
            <a:ext cx="0" cy="362734"/>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sp>
        <p:nvSpPr>
          <p:cNvPr id="76" name="Tekstvak 75">
            <a:extLst>
              <a:ext uri="{FF2B5EF4-FFF2-40B4-BE49-F238E27FC236}">
                <a16:creationId xmlns:a16="http://schemas.microsoft.com/office/drawing/2014/main" id="{9F9949FE-F27C-4E13-A39A-589DDA593854}"/>
              </a:ext>
            </a:extLst>
          </p:cNvPr>
          <p:cNvSpPr txBox="1"/>
          <p:nvPr/>
        </p:nvSpPr>
        <p:spPr>
          <a:xfrm>
            <a:off x="657946" y="5088890"/>
            <a:ext cx="3793099" cy="646331"/>
          </a:xfrm>
          <a:prstGeom prst="rect">
            <a:avLst/>
          </a:prstGeom>
          <a:noFill/>
        </p:spPr>
        <p:txBody>
          <a:bodyPr wrap="square" rtlCol="0">
            <a:spAutoFit/>
          </a:bodyPr>
          <a:lstStyle/>
          <a:p>
            <a:pPr algn="ctr"/>
            <a:r>
              <a:rPr lang="nl-BE" sz="3600" b="1" dirty="0">
                <a:latin typeface="Corbel" panose="020B0503020204020204" pitchFamily="34" charset="0"/>
              </a:rPr>
              <a:t>Projectenwebsite</a:t>
            </a:r>
            <a:endParaRPr lang="nl-BE" sz="4000" b="1" dirty="0">
              <a:latin typeface="Corbel" panose="020B0503020204020204" pitchFamily="34" charset="0"/>
            </a:endParaRPr>
          </a:p>
        </p:txBody>
      </p:sp>
    </p:spTree>
    <p:extLst>
      <p:ext uri="{BB962C8B-B14F-4D97-AF65-F5344CB8AC3E}">
        <p14:creationId xmlns:p14="http://schemas.microsoft.com/office/powerpoint/2010/main" val="41204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7.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21</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Tx/>
              <a:buChar char="-"/>
            </a:pPr>
            <a:r>
              <a:rPr lang="en-US" sz="1800" b="0" dirty="0" err="1"/>
              <a:t>Github</a:t>
            </a:r>
            <a:endParaRPr lang="en-US" sz="1800" b="0" dirty="0"/>
          </a:p>
          <a:p>
            <a:pPr marL="285750" indent="-285750">
              <a:buFontTx/>
              <a:buChar char="-"/>
            </a:pPr>
            <a:r>
              <a:rPr lang="en-US" sz="1800" b="0" dirty="0"/>
              <a:t>Belbin is </a:t>
            </a:r>
            <a:r>
              <a:rPr lang="en-US" sz="1800" b="0" dirty="0" err="1"/>
              <a:t>gepatenteerd</a:t>
            </a:r>
            <a:endParaRPr lang="en-US" sz="1800" b="0" dirty="0"/>
          </a:p>
          <a:p>
            <a:pPr marL="285750" indent="-285750">
              <a:buFontTx/>
              <a:buChar char="-"/>
            </a:pPr>
            <a:r>
              <a:rPr lang="en-US" sz="1800" b="0" dirty="0" err="1"/>
              <a:t>Complexe</a:t>
            </a:r>
            <a:r>
              <a:rPr lang="en-US" sz="1800" b="0" dirty="0"/>
              <a:t> site</a:t>
            </a:r>
          </a:p>
          <a:p>
            <a:pPr marL="285750" indent="-285750">
              <a:buFontTx/>
              <a:buChar char="-"/>
            </a:pPr>
            <a:r>
              <a:rPr lang="en-US" sz="1800" b="0" dirty="0"/>
              <a:t>Timing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22</a:t>
            </a:fld>
            <a:endParaRPr lang="en-US"/>
          </a:p>
        </p:txBody>
      </p:sp>
      <p:sp>
        <p:nvSpPr>
          <p:cNvPr id="2" name="Tekstvak 1"/>
          <p:cNvSpPr txBox="1"/>
          <p:nvPr/>
        </p:nvSpPr>
        <p:spPr>
          <a:xfrm>
            <a:off x="1048624" y="1652631"/>
            <a:ext cx="5855515" cy="923330"/>
          </a:xfrm>
          <a:prstGeom prst="rect">
            <a:avLst/>
          </a:prstGeom>
          <a:noFill/>
        </p:spPr>
        <p:txBody>
          <a:bodyPr wrap="square" rtlCol="0">
            <a:spAutoFit/>
          </a:bodyPr>
          <a:lstStyle/>
          <a:p>
            <a:r>
              <a:rPr lang="nl-NL" dirty="0">
                <a:hlinkClick r:id="rId2"/>
              </a:rPr>
              <a:t>https://laravel.com/docs/5.8</a:t>
            </a:r>
            <a:endParaRPr lang="nl-NL" dirty="0"/>
          </a:p>
          <a:p>
            <a:r>
              <a:rPr lang="nl-NL" dirty="0">
                <a:hlinkClick r:id="rId3"/>
              </a:rPr>
              <a:t>https://bootstrap-vue.js.org/docs</a:t>
            </a:r>
            <a:endParaRPr lang="nl-NL" dirty="0"/>
          </a:p>
          <a:p>
            <a:endParaRPr lang="nl-NL" dirty="0"/>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20/06/2019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2572932" cy="253916"/>
          </a:xfrm>
          <a:prstGeom prst="rect">
            <a:avLst/>
          </a:prstGeom>
          <a:noFill/>
        </p:spPr>
        <p:txBody>
          <a:bodyPr wrap="square" rtlCol="0">
            <a:spAutoFit/>
          </a:bodyPr>
          <a:lstStyle/>
          <a:p>
            <a:r>
              <a:rPr lang="nl-NL" sz="1050" b="1" dirty="0"/>
              <a:t>Fig. 1: Overzichtspagina oude versie</a:t>
            </a:r>
          </a:p>
        </p:txBody>
      </p:sp>
      <p:sp>
        <p:nvSpPr>
          <p:cNvPr id="13" name="Rechthoek 12"/>
          <p:cNvSpPr/>
          <p:nvPr/>
        </p:nvSpPr>
        <p:spPr>
          <a:xfrm>
            <a:off x="4863853" y="5198032"/>
            <a:ext cx="2316660" cy="261610"/>
          </a:xfrm>
          <a:prstGeom prst="rect">
            <a:avLst/>
          </a:prstGeom>
        </p:spPr>
        <p:txBody>
          <a:bodyPr wrap="none">
            <a:spAutoFit/>
          </a:bodyPr>
          <a:lstStyle/>
          <a:p>
            <a:r>
              <a:rPr lang="nl-NL" sz="1100" b="1" dirty="0"/>
              <a:t>Fig. 2: Groep aanmaken oude versie.</a:t>
            </a:r>
          </a:p>
        </p:txBody>
      </p:sp>
    </p:spTree>
    <p:extLst>
      <p:ext uri="{BB962C8B-B14F-4D97-AF65-F5344CB8AC3E}">
        <p14:creationId xmlns:p14="http://schemas.microsoft.com/office/powerpoint/2010/main" val="29177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
        <p:nvSpPr>
          <p:cNvPr id="9" name="Tekstvak 8"/>
          <p:cNvSpPr txBox="1"/>
          <p:nvPr/>
        </p:nvSpPr>
        <p:spPr>
          <a:xfrm>
            <a:off x="581556" y="5806441"/>
            <a:ext cx="2572932" cy="253916"/>
          </a:xfrm>
          <a:prstGeom prst="rect">
            <a:avLst/>
          </a:prstGeom>
          <a:noFill/>
        </p:spPr>
        <p:txBody>
          <a:bodyPr wrap="square" rtlCol="0">
            <a:spAutoFit/>
          </a:bodyPr>
          <a:lstStyle/>
          <a:p>
            <a:r>
              <a:rPr lang="nl-NL" sz="1050" b="1" dirty="0"/>
              <a:t>Fig. 3: detailpagina oude versie</a:t>
            </a:r>
          </a:p>
        </p:txBody>
      </p:sp>
      <p:sp>
        <p:nvSpPr>
          <p:cNvPr id="10" name="Tekstvak 9"/>
          <p:cNvSpPr txBox="1"/>
          <p:nvPr/>
        </p:nvSpPr>
        <p:spPr>
          <a:xfrm>
            <a:off x="4452708" y="4446714"/>
            <a:ext cx="2572932" cy="253916"/>
          </a:xfrm>
          <a:prstGeom prst="rect">
            <a:avLst/>
          </a:prstGeom>
          <a:noFill/>
        </p:spPr>
        <p:txBody>
          <a:bodyPr wrap="square" rtlCol="0">
            <a:spAutoFit/>
          </a:bodyPr>
          <a:lstStyle/>
          <a:p>
            <a:r>
              <a:rPr lang="nl-NL" sz="1050" b="1" dirty="0"/>
              <a:t>Fig. 4: Projectvoorstel oude versie</a:t>
            </a:r>
          </a:p>
        </p:txBody>
      </p:sp>
    </p:spTree>
    <p:extLst>
      <p:ext uri="{BB962C8B-B14F-4D97-AF65-F5344CB8AC3E}">
        <p14:creationId xmlns:p14="http://schemas.microsoft.com/office/powerpoint/2010/main" val="14664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6</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4918434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kstvak 7"/>
          <p:cNvSpPr txBox="1"/>
          <p:nvPr/>
        </p:nvSpPr>
        <p:spPr>
          <a:xfrm>
            <a:off x="3452828" y="5844489"/>
            <a:ext cx="2572932" cy="253916"/>
          </a:xfrm>
          <a:prstGeom prst="rect">
            <a:avLst/>
          </a:prstGeom>
          <a:noFill/>
        </p:spPr>
        <p:txBody>
          <a:bodyPr wrap="square" rtlCol="0">
            <a:spAutoFit/>
          </a:bodyPr>
          <a:lstStyle/>
          <a:p>
            <a:r>
              <a:rPr lang="nl-NL" sz="1050" b="1" dirty="0"/>
              <a:t>Fig. 5: Structuur.</a:t>
            </a:r>
          </a:p>
        </p:txBody>
      </p:sp>
    </p:spTree>
    <p:extLst>
      <p:ext uri="{BB962C8B-B14F-4D97-AF65-F5344CB8AC3E}">
        <p14:creationId xmlns:p14="http://schemas.microsoft.com/office/powerpoint/2010/main" val="21628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03342-3172-42C9-A3F7-A25DD2976F6A}"/>
              </a:ext>
            </a:extLst>
          </p:cNvPr>
          <p:cNvSpPr>
            <a:spLocks noGrp="1"/>
          </p:cNvSpPr>
          <p:nvPr>
            <p:ph type="title"/>
          </p:nvPr>
        </p:nvSpPr>
        <p:spPr/>
        <p:txBody>
          <a:bodyPr/>
          <a:lstStyle/>
          <a:p>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a16="http://schemas.microsoft.com/office/drawing/2014/main" id="{9E66D18A-3E51-456F-B016-573CB7D619EE}"/>
              </a:ext>
            </a:extLst>
          </p:cNvPr>
          <p:cNvPicPr>
            <a:picLocks noGrp="1" noChangeAspect="1"/>
          </p:cNvPicPr>
          <p:nvPr>
            <p:ph idx="1"/>
          </p:nvPr>
        </p:nvPicPr>
        <p:blipFill>
          <a:blip r:embed="rId2"/>
          <a:stretch>
            <a:fillRect/>
          </a:stretch>
        </p:blipFill>
        <p:spPr>
          <a:xfrm>
            <a:off x="2189202" y="936771"/>
            <a:ext cx="4848175" cy="4525963"/>
          </a:xfrm>
        </p:spPr>
      </p:pic>
      <p:sp>
        <p:nvSpPr>
          <p:cNvPr id="4" name="Tijdelijke aanduiding voor datum 3">
            <a:extLst>
              <a:ext uri="{FF2B5EF4-FFF2-40B4-BE49-F238E27FC236}">
                <a16:creationId xmlns:a16="http://schemas.microsoft.com/office/drawing/2014/main" id="{5E65B0E0-05FC-4A24-97BF-FCF17598B996}"/>
              </a:ext>
            </a:extLst>
          </p:cNvPr>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a:extLst>
              <a:ext uri="{FF2B5EF4-FFF2-40B4-BE49-F238E27FC236}">
                <a16:creationId xmlns:a16="http://schemas.microsoft.com/office/drawing/2014/main"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8B1C71BF-0662-44A6-9D3C-2096D8FAB97D}"/>
              </a:ext>
            </a:extLst>
          </p:cNvPr>
          <p:cNvSpPr>
            <a:spLocks noGrp="1"/>
          </p:cNvSpPr>
          <p:nvPr>
            <p:ph type="sldNum" sz="quarter" idx="12"/>
          </p:nvPr>
        </p:nvSpPr>
        <p:spPr/>
        <p:txBody>
          <a:bodyPr/>
          <a:lstStyle/>
          <a:p>
            <a:fld id="{FCA3638F-6D52-644A-9831-93255061F043}" type="slidenum">
              <a:rPr lang="nl-NL" smtClean="0"/>
              <a:t>7</a:t>
            </a:fld>
            <a:endParaRPr lang="nl-NL"/>
          </a:p>
        </p:txBody>
      </p:sp>
      <p:sp>
        <p:nvSpPr>
          <p:cNvPr id="8" name="Rechthoek 7"/>
          <p:cNvSpPr/>
          <p:nvPr/>
        </p:nvSpPr>
        <p:spPr>
          <a:xfrm>
            <a:off x="4981885" y="5599436"/>
            <a:ext cx="1228221" cy="253916"/>
          </a:xfrm>
          <a:prstGeom prst="rect">
            <a:avLst/>
          </a:prstGeom>
        </p:spPr>
        <p:txBody>
          <a:bodyPr wrap="none">
            <a:spAutoFit/>
          </a:bodyPr>
          <a:lstStyle/>
          <a:p>
            <a:r>
              <a:rPr lang="nl-NL" sz="1050" b="1" dirty="0"/>
              <a:t>Fig. 6: Belbinrollen</a:t>
            </a:r>
          </a:p>
        </p:txBody>
      </p:sp>
    </p:spTree>
    <p:extLst>
      <p:ext uri="{BB962C8B-B14F-4D97-AF65-F5344CB8AC3E}">
        <p14:creationId xmlns:p14="http://schemas.microsoft.com/office/powerpoint/2010/main" val="335328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20-6-2019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8</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A4B46-AF8E-496D-919E-08159839DB5A}"/>
              </a:ext>
            </a:extLst>
          </p:cNvPr>
          <p:cNvSpPr>
            <a:spLocks noGrp="1"/>
          </p:cNvSpPr>
          <p:nvPr>
            <p:ph type="title"/>
          </p:nvPr>
        </p:nvSpPr>
        <p:spPr/>
        <p:txBody>
          <a:bodyPr/>
          <a:lstStyle/>
          <a:p>
            <a:r>
              <a:rPr lang="nl-BE" dirty="0" err="1"/>
              <a:t>BootstrapVue</a:t>
            </a:r>
            <a:endParaRPr lang="nl-NL" dirty="0"/>
          </a:p>
        </p:txBody>
      </p:sp>
      <p:pic>
        <p:nvPicPr>
          <p:cNvPr id="8" name="Tijdelijke aanduiding voor inhoud 7" descr="Afbeelding met tekst&#10;&#10;Automatisch gegenereerde beschrijving">
            <a:extLst>
              <a:ext uri="{FF2B5EF4-FFF2-40B4-BE49-F238E27FC236}">
                <a16:creationId xmlns:a16="http://schemas.microsoft.com/office/drawing/2014/main" id="{B6C79514-27AD-4AAD-9443-6BE86CD4D059}"/>
              </a:ext>
            </a:extLst>
          </p:cNvPr>
          <p:cNvPicPr>
            <a:picLocks noGrp="1" noChangeAspect="1"/>
          </p:cNvPicPr>
          <p:nvPr>
            <p:ph idx="1"/>
          </p:nvPr>
        </p:nvPicPr>
        <p:blipFill>
          <a:blip r:embed="rId2"/>
          <a:stretch>
            <a:fillRect/>
          </a:stretch>
        </p:blipFill>
        <p:spPr>
          <a:xfrm>
            <a:off x="2875956" y="1934711"/>
            <a:ext cx="3592835" cy="3801942"/>
          </a:xfrm>
        </p:spPr>
      </p:pic>
      <p:sp>
        <p:nvSpPr>
          <p:cNvPr id="4" name="Tijdelijke aanduiding voor datum 3">
            <a:extLst>
              <a:ext uri="{FF2B5EF4-FFF2-40B4-BE49-F238E27FC236}">
                <a16:creationId xmlns:a16="http://schemas.microsoft.com/office/drawing/2014/main" id="{3119DBD2-003A-4BEB-BBF8-5B71A56355A9}"/>
              </a:ext>
            </a:extLst>
          </p:cNvPr>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a:extLst>
              <a:ext uri="{FF2B5EF4-FFF2-40B4-BE49-F238E27FC236}">
                <a16:creationId xmlns:a16="http://schemas.microsoft.com/office/drawing/2014/main" id="{5A61ABE5-658B-4B52-9006-DF00CD6B67D1}"/>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9862FE33-A8B4-44CE-B669-EA116B5396CC}"/>
              </a:ext>
            </a:extLst>
          </p:cNvPr>
          <p:cNvSpPr>
            <a:spLocks noGrp="1"/>
          </p:cNvSpPr>
          <p:nvPr>
            <p:ph type="sldNum" sz="quarter" idx="12"/>
          </p:nvPr>
        </p:nvSpPr>
        <p:spPr/>
        <p:txBody>
          <a:bodyPr/>
          <a:lstStyle/>
          <a:p>
            <a:fld id="{FCA3638F-6D52-644A-9831-93255061F043}" type="slidenum">
              <a:rPr lang="nl-NL" smtClean="0"/>
              <a:t>9</a:t>
            </a:fld>
            <a:endParaRPr lang="nl-NL"/>
          </a:p>
        </p:txBody>
      </p:sp>
      <p:sp>
        <p:nvSpPr>
          <p:cNvPr id="7" name="Rechthoek 6"/>
          <p:cNvSpPr/>
          <p:nvPr/>
        </p:nvSpPr>
        <p:spPr>
          <a:xfrm>
            <a:off x="5280183" y="5528904"/>
            <a:ext cx="1388522" cy="415498"/>
          </a:xfrm>
          <a:prstGeom prst="rect">
            <a:avLst/>
          </a:prstGeom>
        </p:spPr>
        <p:txBody>
          <a:bodyPr wrap="none">
            <a:spAutoFit/>
          </a:bodyPr>
          <a:lstStyle/>
          <a:p>
            <a:r>
              <a:rPr lang="nl-NL" sz="1050" b="1" dirty="0"/>
              <a:t>Fig. 12:BootstrapVue</a:t>
            </a:r>
          </a:p>
          <a:p>
            <a:endParaRPr lang="nl-NL" sz="1050" b="1" dirty="0"/>
          </a:p>
        </p:txBody>
      </p:sp>
    </p:spTree>
    <p:extLst>
      <p:ext uri="{BB962C8B-B14F-4D97-AF65-F5344CB8AC3E}">
        <p14:creationId xmlns:p14="http://schemas.microsoft.com/office/powerpoint/2010/main" val="500044303"/>
      </p:ext>
    </p:extLst>
  </p:cSld>
  <p:clrMapOvr>
    <a:masterClrMapping/>
  </p:clrMapOvr>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845</TotalTime>
  <Words>490</Words>
  <Application>Microsoft Office PowerPoint</Application>
  <PresentationFormat>Diavoorstelling (4:3)</PresentationFormat>
  <Paragraphs>179</Paragraphs>
  <Slides>22</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22</vt:i4>
      </vt:variant>
    </vt:vector>
  </HeadingPairs>
  <TitlesOfParts>
    <vt:vector size="32"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2.Applicatie structuur </vt:lpstr>
      <vt:lpstr>Belbinrollen</vt:lpstr>
      <vt:lpstr>3. Frontend</vt:lpstr>
      <vt:lpstr>BootstrapVue</vt:lpstr>
      <vt:lpstr>4. Backend</vt:lpstr>
      <vt:lpstr>Wat is Laravel</vt:lpstr>
      <vt:lpstr>Model, View en Controller</vt:lpstr>
      <vt:lpstr>Object Relational Mapping</vt:lpstr>
      <vt:lpstr>Voordelen Laravel</vt:lpstr>
      <vt:lpstr>Databanktype</vt:lpstr>
      <vt:lpstr> Databankmodel</vt:lpstr>
      <vt:lpstr>Migrations &amp; Seeders</vt:lpstr>
      <vt:lpstr>Eloquente modellen</vt:lpstr>
      <vt:lpstr>5.Demo</vt:lpstr>
      <vt:lpstr>6. Overzicht</vt:lpstr>
      <vt:lpstr>7.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Lukas Petit</cp:lastModifiedBy>
  <cp:revision>81</cp:revision>
  <dcterms:created xsi:type="dcterms:W3CDTF">2015-05-18T12:20:14Z</dcterms:created>
  <dcterms:modified xsi:type="dcterms:W3CDTF">2019-06-20T11:11:29Z</dcterms:modified>
</cp:coreProperties>
</file>