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29"/>
  </p:notesMasterIdLst>
  <p:handoutMasterIdLst>
    <p:handoutMasterId r:id="rId30"/>
  </p:handoutMasterIdLst>
  <p:sldIdLst>
    <p:sldId id="260" r:id="rId8"/>
    <p:sldId id="261" r:id="rId9"/>
    <p:sldId id="262" r:id="rId10"/>
    <p:sldId id="300" r:id="rId11"/>
    <p:sldId id="301" r:id="rId12"/>
    <p:sldId id="302" r:id="rId13"/>
    <p:sldId id="304" r:id="rId14"/>
    <p:sldId id="286" r:id="rId15"/>
    <p:sldId id="291" r:id="rId16"/>
    <p:sldId id="292" r:id="rId17"/>
    <p:sldId id="293" r:id="rId18"/>
    <p:sldId id="294" r:id="rId19"/>
    <p:sldId id="296" r:id="rId20"/>
    <p:sldId id="290" r:id="rId21"/>
    <p:sldId id="295" r:id="rId22"/>
    <p:sldId id="297" r:id="rId23"/>
    <p:sldId id="287" r:id="rId24"/>
    <p:sldId id="298" r:id="rId25"/>
    <p:sldId id="276" r:id="rId26"/>
    <p:sldId id="270" r:id="rId27"/>
    <p:sldId id="26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2184" autoAdjust="0"/>
  </p:normalViewPr>
  <p:slideViewPr>
    <p:cSldViewPr snapToGrid="0" snapToObjects="1" showGuides="1">
      <p:cViewPr>
        <p:scale>
          <a:sx n="114" d="100"/>
          <a:sy n="114" d="100"/>
        </p:scale>
        <p:origin x="-1554" y="-72"/>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smtClean="0"/>
            <a:t>Docent</a:t>
          </a:r>
          <a:endParaRPr lang="nl-NL" dirty="0"/>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smtClean="0"/>
            <a:t>Goedkeuring</a:t>
          </a:r>
          <a:endParaRPr lang="nl-NL" dirty="0"/>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smtClean="0"/>
            <a:t>Student</a:t>
          </a:r>
          <a:endParaRPr lang="nl-NL" dirty="0"/>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smtClean="0"/>
            <a:t>Voorstel indienen</a:t>
          </a:r>
          <a:endParaRPr lang="nl-NL" dirty="0"/>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smtClean="0"/>
            <a:t>Afkeuring</a:t>
          </a:r>
          <a:endParaRPr lang="nl-NL" dirty="0"/>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smtClean="0"/>
            <a:t>Belbintest</a:t>
          </a:r>
          <a:endParaRPr lang="nl-NL" dirty="0"/>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smtClean="0"/>
            <a:t>Login</a:t>
          </a:r>
          <a:endParaRPr lang="nl-NL" dirty="0"/>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smtClean="0"/>
            <a:t>Studenten toevoegen</a:t>
          </a:r>
          <a:endParaRPr lang="nl-NL" dirty="0"/>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smtClean="0"/>
            <a:t>Voorstel bewerken</a:t>
          </a:r>
          <a:endParaRPr lang="nl-NL" dirty="0"/>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t>
        <a:bodyPr/>
        <a:lstStyle/>
        <a:p>
          <a:endParaRPr lang="nl-NL"/>
        </a:p>
      </dgm:t>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t>
        <a:bodyPr/>
        <a:lstStyle/>
        <a:p>
          <a:endParaRPr lang="nl-NL"/>
        </a:p>
      </dgm:t>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t>
        <a:bodyPr/>
        <a:lstStyle/>
        <a:p>
          <a:endParaRPr lang="nl-NL"/>
        </a:p>
      </dgm:t>
    </dgm:pt>
    <dgm:pt modelId="{4695EB31-13F0-4F27-BF1B-2A654C950D85}" type="pres">
      <dgm:prSet presAssocID="{6C57450D-30C4-42A0-96D1-6DED29BDF488}" presName="connTx" presStyleLbl="parChTrans1D2" presStyleIdx="0" presStyleCnt="2"/>
      <dgm:spPr/>
      <dgm:t>
        <a:bodyPr/>
        <a:lstStyle/>
        <a:p>
          <a:endParaRPr lang="nl-NL"/>
        </a:p>
      </dgm:t>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t>
        <a:bodyPr/>
        <a:lstStyle/>
        <a:p>
          <a:endParaRPr lang="nl-NL"/>
        </a:p>
      </dgm:t>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t>
        <a:bodyPr/>
        <a:lstStyle/>
        <a:p>
          <a:endParaRPr lang="nl-NL"/>
        </a:p>
      </dgm:t>
    </dgm:pt>
    <dgm:pt modelId="{F09EDED7-8077-46D6-A266-32C89707722A}" type="pres">
      <dgm:prSet presAssocID="{E38B7F15-69D4-42A6-9DA1-2D46B779EDCA}" presName="connTx" presStyleLbl="parChTrans1D3" presStyleIdx="0" presStyleCnt="6"/>
      <dgm:spPr/>
      <dgm:t>
        <a:bodyPr/>
        <a:lstStyle/>
        <a:p>
          <a:endParaRPr lang="nl-NL"/>
        </a:p>
      </dgm:t>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t>
        <a:bodyPr/>
        <a:lstStyle/>
        <a:p>
          <a:endParaRPr lang="nl-NL"/>
        </a:p>
      </dgm:t>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t>
        <a:bodyPr/>
        <a:lstStyle/>
        <a:p>
          <a:endParaRPr lang="nl-NL"/>
        </a:p>
      </dgm:t>
    </dgm:pt>
    <dgm:pt modelId="{877E29C8-1E73-4F0B-8E40-E5CDAD8C07CB}" type="pres">
      <dgm:prSet presAssocID="{A1E0D7C9-58F0-4865-B338-3E558D1308A6}" presName="connTx" presStyleLbl="parChTrans1D3" presStyleIdx="1" presStyleCnt="6"/>
      <dgm:spPr/>
      <dgm:t>
        <a:bodyPr/>
        <a:lstStyle/>
        <a:p>
          <a:endParaRPr lang="nl-NL"/>
        </a:p>
      </dgm:t>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t>
        <a:bodyPr/>
        <a:lstStyle/>
        <a:p>
          <a:endParaRPr lang="nl-NL"/>
        </a:p>
      </dgm:t>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t>
        <a:bodyPr/>
        <a:lstStyle/>
        <a:p>
          <a:endParaRPr lang="nl-NL"/>
        </a:p>
      </dgm:t>
    </dgm:pt>
    <dgm:pt modelId="{5D7149C0-D3CE-4C30-BDCC-7B3DD010F778}" type="pres">
      <dgm:prSet presAssocID="{F967F01C-5307-482E-8F72-B4D3AABCF135}" presName="connTx" presStyleLbl="parChTrans1D2" presStyleIdx="1" presStyleCnt="2"/>
      <dgm:spPr/>
      <dgm:t>
        <a:bodyPr/>
        <a:lstStyle/>
        <a:p>
          <a:endParaRPr lang="nl-NL"/>
        </a:p>
      </dgm:t>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t>
        <a:bodyPr/>
        <a:lstStyle/>
        <a:p>
          <a:endParaRPr lang="nl-NL"/>
        </a:p>
      </dgm:t>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t>
        <a:bodyPr/>
        <a:lstStyle/>
        <a:p>
          <a:endParaRPr lang="nl-NL"/>
        </a:p>
      </dgm:t>
    </dgm:pt>
    <dgm:pt modelId="{1463A4C8-3900-4326-9261-7D4C3D2F8631}" type="pres">
      <dgm:prSet presAssocID="{5EEDE10F-6DAF-4C77-A725-6FA934B160F6}" presName="connTx" presStyleLbl="parChTrans1D3" presStyleIdx="2" presStyleCnt="6"/>
      <dgm:spPr/>
      <dgm:t>
        <a:bodyPr/>
        <a:lstStyle/>
        <a:p>
          <a:endParaRPr lang="nl-NL"/>
        </a:p>
      </dgm:t>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t>
        <a:bodyPr/>
        <a:lstStyle/>
        <a:p>
          <a:endParaRPr lang="nl-NL"/>
        </a:p>
      </dgm:t>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t>
        <a:bodyPr/>
        <a:lstStyle/>
        <a:p>
          <a:endParaRPr lang="nl-NL"/>
        </a:p>
      </dgm:t>
    </dgm:pt>
    <dgm:pt modelId="{23F8D530-29C0-4915-A6BE-6E0D0479343F}" type="pres">
      <dgm:prSet presAssocID="{B925AEA0-40F0-4690-9BF6-4A1E48E82E79}" presName="connTx" presStyleLbl="parChTrans1D3" presStyleIdx="3" presStyleCnt="6"/>
      <dgm:spPr/>
      <dgm:t>
        <a:bodyPr/>
        <a:lstStyle/>
        <a:p>
          <a:endParaRPr lang="nl-NL"/>
        </a:p>
      </dgm:t>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t>
        <a:bodyPr/>
        <a:lstStyle/>
        <a:p>
          <a:endParaRPr lang="nl-NL"/>
        </a:p>
      </dgm:t>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t>
        <a:bodyPr/>
        <a:lstStyle/>
        <a:p>
          <a:endParaRPr lang="nl-NL"/>
        </a:p>
      </dgm:t>
    </dgm:pt>
    <dgm:pt modelId="{FD14EA2E-50CA-40D8-9BEA-5E9AFA0A48A2}" type="pres">
      <dgm:prSet presAssocID="{CA9A90AC-C9C1-4DC3-85C3-BA6C0055617D}" presName="connTx" presStyleLbl="parChTrans1D3" presStyleIdx="4" presStyleCnt="6"/>
      <dgm:spPr/>
      <dgm:t>
        <a:bodyPr/>
        <a:lstStyle/>
        <a:p>
          <a:endParaRPr lang="nl-NL"/>
        </a:p>
      </dgm:t>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t>
        <a:bodyPr/>
        <a:lstStyle/>
        <a:p>
          <a:endParaRPr lang="nl-NL"/>
        </a:p>
      </dgm:t>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t>
        <a:bodyPr/>
        <a:lstStyle/>
        <a:p>
          <a:endParaRPr lang="nl-NL"/>
        </a:p>
      </dgm:t>
    </dgm:pt>
    <dgm:pt modelId="{DC787FAA-7D99-4D60-81F9-CBE46DB0A382}" type="pres">
      <dgm:prSet presAssocID="{D610BEC7-D37F-483B-9892-F11AA1C56375}" presName="connTx" presStyleLbl="parChTrans1D3" presStyleIdx="5" presStyleCnt="6"/>
      <dgm:spPr/>
      <dgm:t>
        <a:bodyPr/>
        <a:lstStyle/>
        <a:p>
          <a:endParaRPr lang="nl-NL"/>
        </a:p>
      </dgm:t>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t>
        <a:bodyPr/>
        <a:lstStyle/>
        <a:p>
          <a:endParaRPr lang="nl-NL"/>
        </a:p>
      </dgm:t>
    </dgm:pt>
    <dgm:pt modelId="{7288F8B9-B1DE-456F-9ED6-16F01812D675}" type="pres">
      <dgm:prSet presAssocID="{8788B0F7-A35F-4042-91CE-6107ACADE71D}" presName="level3hierChild" presStyleCnt="0"/>
      <dgm:spPr/>
    </dgm:pt>
  </dgm:ptLst>
  <dgm:cxnLst>
    <dgm:cxn modelId="{29CA07F2-4073-4895-B7B5-5056B7E3B4A2}" type="presOf" srcId="{E38B7F15-69D4-42A6-9DA1-2D46B779EDCA}" destId="{EAFD987D-4565-448A-9D3F-541AED5B1467}" srcOrd="0" destOrd="0" presId="urn:microsoft.com/office/officeart/2005/8/layout/hierarchy2"/>
    <dgm:cxn modelId="{99F0B46C-B398-451A-9972-690FF3B56BBF}" type="presOf" srcId="{B925AEA0-40F0-4690-9BF6-4A1E48E82E79}" destId="{23F8D530-29C0-4915-A6BE-6E0D0479343F}" srcOrd="1" destOrd="0" presId="urn:microsoft.com/office/officeart/2005/8/layout/hierarchy2"/>
    <dgm:cxn modelId="{55947CB4-4045-4297-82E3-E4FB0D8D9D46}" type="presOf" srcId="{E38B7F15-69D4-42A6-9DA1-2D46B779EDCA}" destId="{F09EDED7-8077-46D6-A266-32C89707722A}" srcOrd="1" destOrd="0" presId="urn:microsoft.com/office/officeart/2005/8/layout/hierarchy2"/>
    <dgm:cxn modelId="{D84CFB67-F66B-42B8-8687-5DCF28AD6604}" type="presOf" srcId="{5EEDE10F-6DAF-4C77-A725-6FA934B160F6}" destId="{BE1C2624-510A-401C-B9DF-B5622731BA0E}" srcOrd="0" destOrd="0" presId="urn:microsoft.com/office/officeart/2005/8/layout/hierarchy2"/>
    <dgm:cxn modelId="{779DD599-A4EF-43C2-B5C6-33331FA90182}" type="presOf" srcId="{35E02D4B-7AB3-489A-802E-A6BCE495472E}" destId="{30D3756D-349A-4E5C-96A3-AEE7AE77DBEE}" srcOrd="0" destOrd="0" presId="urn:microsoft.com/office/officeart/2005/8/layout/hierarchy2"/>
    <dgm:cxn modelId="{F3119C5C-5EC7-44A1-8FAB-4FCD4D270065}" type="presOf" srcId="{8BF69A4F-B6BB-4A2A-A5C9-0F7D8CD3A375}" destId="{1E8D4966-D1A9-4DDD-90E1-FB55E7032801}" srcOrd="0" destOrd="0" presId="urn:microsoft.com/office/officeart/2005/8/layout/hierarchy2"/>
    <dgm:cxn modelId="{C9514797-F72F-48F9-9609-F2AF0C6EA23B}" type="presOf" srcId="{30F43D25-C0DF-4A5C-B833-44CA803F2F0C}" destId="{E224133B-EE50-4100-8608-FFF318E1B533}" srcOrd="0" destOrd="0" presId="urn:microsoft.com/office/officeart/2005/8/layout/hierarchy2"/>
    <dgm:cxn modelId="{D3FC2323-5113-4633-B35B-55E5EF133617}" type="presOf" srcId="{F6B4A062-33D7-44DC-A99C-9E38B6C267E0}" destId="{B270A4FF-1420-4F94-989C-E4FB3B90568C}" srcOrd="0" destOrd="0" presId="urn:microsoft.com/office/officeart/2005/8/layout/hierarchy2"/>
    <dgm:cxn modelId="{BF617DAA-69AB-4843-900B-0D35642041C9}" type="presOf" srcId="{33E4F0F8-EBE9-41B0-99C8-A69C6D96AF19}" destId="{71BC05F1-EF0B-441C-BDA7-CD1320D92BC2}" srcOrd="0" destOrd="0" presId="urn:microsoft.com/office/officeart/2005/8/layout/hierarchy2"/>
    <dgm:cxn modelId="{475C7B7D-6C6E-421E-B6F0-A226B073E0F0}" type="presOf" srcId="{D610BEC7-D37F-483B-9892-F11AA1C56375}" destId="{7CB8DCC4-0E4E-4ADE-9D92-2EC5C866EBFB}"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CCFCC1F3-57E8-4518-9118-D8E88837CBB4}" type="presOf" srcId="{6C57450D-30C4-42A0-96D1-6DED29BDF488}" destId="{4695EB31-13F0-4F27-BF1B-2A654C950D85}" srcOrd="1"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C59008F3-1C55-4C48-91F7-0DF9C31CC42E}" srcId="{320A57A4-C9BF-4982-BAF8-EA139F9982F4}" destId="{35E02D4B-7AB3-489A-802E-A6BCE495472E}" srcOrd="1" destOrd="0" parTransId="{B925AEA0-40F0-4690-9BF6-4A1E48E82E79}" sibTransId="{3ED87400-20DC-4FDB-9DCF-D18D718C37EC}"/>
    <dgm:cxn modelId="{ACED93C1-897D-4A18-8FC9-7B533986D785}" srcId="{FAE4A02A-D21C-4E93-A1BA-747DC4A3B06E}" destId="{30F43D25-C0DF-4A5C-B833-44CA803F2F0C}" srcOrd="0" destOrd="0" parTransId="{E38B7F15-69D4-42A6-9DA1-2D46B779EDCA}" sibTransId="{DCFDA8EE-E8C4-458E-B4CF-DBC3C5D5A544}"/>
    <dgm:cxn modelId="{A956D4CF-3907-43FF-9603-944204C56A9A}" srcId="{538E2320-AE21-4F04-940D-7B3B13AB6268}" destId="{320A57A4-C9BF-4982-BAF8-EA139F9982F4}" srcOrd="1" destOrd="0" parTransId="{F967F01C-5307-482E-8F72-B4D3AABCF135}" sibTransId="{7A8223B3-C603-46B5-840C-BB619C27BECA}"/>
    <dgm:cxn modelId="{9A88FEFA-5980-475D-AB4D-FB0D6DEA749C}" type="presOf" srcId="{CA9A90AC-C9C1-4DC3-85C3-BA6C0055617D}" destId="{5735AA61-E36A-499F-9C45-5CBA4FA40E6B}"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1B2B8734-E35F-4A42-B853-FD82F115F8FE}" type="presOf" srcId="{5EEDE10F-6DAF-4C77-A725-6FA934B160F6}" destId="{1463A4C8-3900-4326-9261-7D4C3D2F8631}" srcOrd="1" destOrd="0" presId="urn:microsoft.com/office/officeart/2005/8/layout/hierarchy2"/>
    <dgm:cxn modelId="{CCE7C13E-E1C0-4A7E-BA2A-88AF54B3E165}" type="presOf" srcId="{320A57A4-C9BF-4982-BAF8-EA139F9982F4}" destId="{24E8858A-B908-4A3A-A432-1981CA2531D5}"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FE0FA3C6-CA21-4C17-9764-47B873B62FB6}" type="presOf" srcId="{A1E0D7C9-58F0-4865-B338-3E558D1308A6}" destId="{6324FD77-0EC7-4560-A27C-0987F63CFE11}" srcOrd="0"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9E3A6FD-8068-407E-B72D-59287507ED4F}" type="presOf" srcId="{CA9A90AC-C9C1-4DC3-85C3-BA6C0055617D}" destId="{FD14EA2E-50CA-40D8-9BEA-5E9AFA0A48A2}" srcOrd="1" destOrd="0" presId="urn:microsoft.com/office/officeart/2005/8/layout/hierarchy2"/>
    <dgm:cxn modelId="{FEA17F0D-FA28-4F64-A1D9-325213EBDDF7}" type="presOf" srcId="{6C57450D-30C4-42A0-96D1-6DED29BDF488}" destId="{CCD514DE-F227-4D1D-84B9-B8881F3CB5DA}" srcOrd="0" destOrd="0" presId="urn:microsoft.com/office/officeart/2005/8/layout/hierarchy2"/>
    <dgm:cxn modelId="{5A62BA70-66F4-4F02-849D-C13A427476B3}" type="presOf" srcId="{A1E0D7C9-58F0-4865-B338-3E558D1308A6}" destId="{877E29C8-1E73-4F0B-8E40-E5CDAD8C07CB}" srcOrd="1" destOrd="0" presId="urn:microsoft.com/office/officeart/2005/8/layout/hierarchy2"/>
    <dgm:cxn modelId="{CFF29FA8-3CF3-4289-8CB9-A8E0F4ECDB47}" type="presOf" srcId="{8788B0F7-A35F-4042-91CE-6107ACADE71D}" destId="{6F6D2A9D-20A8-43F8-8CC3-2D3788DE44BF}" srcOrd="0" destOrd="0" presId="urn:microsoft.com/office/officeart/2005/8/layout/hierarchy2"/>
    <dgm:cxn modelId="{7EECC34B-7A42-45D0-BDD5-3BC7B4D8D021}" type="presOf" srcId="{18F054AC-5A5B-43C3-A058-29562168C9CA}" destId="{C450F48F-02CE-4A37-AF92-1FEE157A4F45}"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60F4497B-7349-44B5-9644-35C1DF9D3A01}" type="presOf" srcId="{F967F01C-5307-482E-8F72-B4D3AABCF135}" destId="{5A0BD4A4-A1F9-4C33-8329-99DA18C4A77F}" srcOrd="0" destOrd="0" presId="urn:microsoft.com/office/officeart/2005/8/layout/hierarchy2"/>
    <dgm:cxn modelId="{E9342EBA-E6BB-44D2-8472-7A7B377ECC74}" type="presOf" srcId="{B925AEA0-40F0-4690-9BF6-4A1E48E82E79}" destId="{E572EEF4-3982-4649-9287-C93D82BB2A67}" srcOrd="0" destOrd="0" presId="urn:microsoft.com/office/officeart/2005/8/layout/hierarchy2"/>
    <dgm:cxn modelId="{6CF77ED3-6923-4B35-AAF1-C34B87991C21}" type="presOf" srcId="{538E2320-AE21-4F04-940D-7B3B13AB6268}" destId="{A5835191-13F4-4498-9571-764336BB0D8E}" srcOrd="0" destOrd="0" presId="urn:microsoft.com/office/officeart/2005/8/layout/hierarchy2"/>
    <dgm:cxn modelId="{E8A07AC7-AC52-40D3-A7F6-ACF21AD97029}" type="presOf" srcId="{F967F01C-5307-482E-8F72-B4D3AABCF135}" destId="{5D7149C0-D3CE-4C30-BDCC-7B3DD010F778}" srcOrd="1" destOrd="0" presId="urn:microsoft.com/office/officeart/2005/8/layout/hierarchy2"/>
    <dgm:cxn modelId="{BA4554CF-FC67-4860-9CA1-9192252D8EB3}" type="presOf" srcId="{D610BEC7-D37F-483B-9892-F11AA1C56375}" destId="{DC787FAA-7D99-4D60-81F9-CBE46DB0A382}" srcOrd="1" destOrd="0" presId="urn:microsoft.com/office/officeart/2005/8/layout/hierarchy2"/>
    <dgm:cxn modelId="{16F584D9-32F4-4865-83D1-8B87A84FC7A5}" type="presOf" srcId="{FAE4A02A-D21C-4E93-A1BA-747DC4A3B06E}" destId="{E0DA5140-1BA9-482C-BDDA-F5ECEA01C3EE}" srcOrd="0" destOrd="0" presId="urn:microsoft.com/office/officeart/2005/8/layout/hierarchy2"/>
    <dgm:cxn modelId="{4FC3DD67-C009-413A-B541-05873740C9B0}" type="presParOf" srcId="{C450F48F-02CE-4A37-AF92-1FEE157A4F45}" destId="{112F1388-F474-41ED-A536-52253DBBBE07}" srcOrd="0" destOrd="0" presId="urn:microsoft.com/office/officeart/2005/8/layout/hierarchy2"/>
    <dgm:cxn modelId="{988A41F2-DB87-41C5-8FF8-1F7769BF02C2}" type="presParOf" srcId="{112F1388-F474-41ED-A536-52253DBBBE07}" destId="{A5835191-13F4-4498-9571-764336BB0D8E}" srcOrd="0" destOrd="0" presId="urn:microsoft.com/office/officeart/2005/8/layout/hierarchy2"/>
    <dgm:cxn modelId="{8526F7EC-C287-4F5A-A9C7-81FA7D127FB8}" type="presParOf" srcId="{112F1388-F474-41ED-A536-52253DBBBE07}" destId="{C7AF056B-167A-4315-9188-5AFF6D273834}" srcOrd="1" destOrd="0" presId="urn:microsoft.com/office/officeart/2005/8/layout/hierarchy2"/>
    <dgm:cxn modelId="{CE56024A-46FB-472B-A449-0391C80A7DDC}" type="presParOf" srcId="{C7AF056B-167A-4315-9188-5AFF6D273834}" destId="{CCD514DE-F227-4D1D-84B9-B8881F3CB5DA}" srcOrd="0" destOrd="0" presId="urn:microsoft.com/office/officeart/2005/8/layout/hierarchy2"/>
    <dgm:cxn modelId="{D11C5252-AE31-412B-9D34-127AD59A6F90}" type="presParOf" srcId="{CCD514DE-F227-4D1D-84B9-B8881F3CB5DA}" destId="{4695EB31-13F0-4F27-BF1B-2A654C950D85}" srcOrd="0" destOrd="0" presId="urn:microsoft.com/office/officeart/2005/8/layout/hierarchy2"/>
    <dgm:cxn modelId="{9E23B5F3-05F4-4F59-9872-72B5D4399134}" type="presParOf" srcId="{C7AF056B-167A-4315-9188-5AFF6D273834}" destId="{52D0BF1A-7F30-43F4-A370-D2E2F710649D}" srcOrd="1" destOrd="0" presId="urn:microsoft.com/office/officeart/2005/8/layout/hierarchy2"/>
    <dgm:cxn modelId="{A57B7109-3D8E-47DE-8E07-A7E216AB3861}" type="presParOf" srcId="{52D0BF1A-7F30-43F4-A370-D2E2F710649D}" destId="{E0DA5140-1BA9-482C-BDDA-F5ECEA01C3EE}" srcOrd="0" destOrd="0" presId="urn:microsoft.com/office/officeart/2005/8/layout/hierarchy2"/>
    <dgm:cxn modelId="{52D19AE8-3EEF-4F4C-8467-38054EB0E2B6}" type="presParOf" srcId="{52D0BF1A-7F30-43F4-A370-D2E2F710649D}" destId="{0C8045B9-7211-4EDE-B009-B45A272C5176}" srcOrd="1" destOrd="0" presId="urn:microsoft.com/office/officeart/2005/8/layout/hierarchy2"/>
    <dgm:cxn modelId="{3F7BC698-7086-456B-B439-E0C6534CF56B}" type="presParOf" srcId="{0C8045B9-7211-4EDE-B009-B45A272C5176}" destId="{EAFD987D-4565-448A-9D3F-541AED5B1467}" srcOrd="0" destOrd="0" presId="urn:microsoft.com/office/officeart/2005/8/layout/hierarchy2"/>
    <dgm:cxn modelId="{33571C9D-EE86-4552-A53D-6A02F82E2947}" type="presParOf" srcId="{EAFD987D-4565-448A-9D3F-541AED5B1467}" destId="{F09EDED7-8077-46D6-A266-32C89707722A}" srcOrd="0" destOrd="0" presId="urn:microsoft.com/office/officeart/2005/8/layout/hierarchy2"/>
    <dgm:cxn modelId="{63391CF5-24A5-4ABC-90A9-522958305FFB}" type="presParOf" srcId="{0C8045B9-7211-4EDE-B009-B45A272C5176}" destId="{E94C66B9-BAFF-41E5-8187-A7087F919DD3}" srcOrd="1" destOrd="0" presId="urn:microsoft.com/office/officeart/2005/8/layout/hierarchy2"/>
    <dgm:cxn modelId="{93BB25A6-03B3-4823-A3B8-68F2C733C386}" type="presParOf" srcId="{E94C66B9-BAFF-41E5-8187-A7087F919DD3}" destId="{E224133B-EE50-4100-8608-FFF318E1B533}" srcOrd="0" destOrd="0" presId="urn:microsoft.com/office/officeart/2005/8/layout/hierarchy2"/>
    <dgm:cxn modelId="{40F1F1E5-A0EA-49BA-9316-76BB9E602A88}" type="presParOf" srcId="{E94C66B9-BAFF-41E5-8187-A7087F919DD3}" destId="{A8497D52-D793-46D5-A886-AF0A080455A0}" srcOrd="1" destOrd="0" presId="urn:microsoft.com/office/officeart/2005/8/layout/hierarchy2"/>
    <dgm:cxn modelId="{93F5816F-A28B-41B5-B065-495C4A10FF23}" type="presParOf" srcId="{0C8045B9-7211-4EDE-B009-B45A272C5176}" destId="{6324FD77-0EC7-4560-A27C-0987F63CFE11}" srcOrd="2" destOrd="0" presId="urn:microsoft.com/office/officeart/2005/8/layout/hierarchy2"/>
    <dgm:cxn modelId="{BB48DB79-BC24-4F24-A7B0-F98F08C52E3E}" type="presParOf" srcId="{6324FD77-0EC7-4560-A27C-0987F63CFE11}" destId="{877E29C8-1E73-4F0B-8E40-E5CDAD8C07CB}" srcOrd="0" destOrd="0" presId="urn:microsoft.com/office/officeart/2005/8/layout/hierarchy2"/>
    <dgm:cxn modelId="{B2EC6EF1-2D01-4641-B375-A1AF4231F045}" type="presParOf" srcId="{0C8045B9-7211-4EDE-B009-B45A272C5176}" destId="{3343CDF8-47A1-44A4-A4E9-CB26F980B3C7}" srcOrd="3" destOrd="0" presId="urn:microsoft.com/office/officeart/2005/8/layout/hierarchy2"/>
    <dgm:cxn modelId="{3E59DF0C-5734-4BDE-AADE-4F61EA2AF941}" type="presParOf" srcId="{3343CDF8-47A1-44A4-A4E9-CB26F980B3C7}" destId="{71BC05F1-EF0B-441C-BDA7-CD1320D92BC2}" srcOrd="0" destOrd="0" presId="urn:microsoft.com/office/officeart/2005/8/layout/hierarchy2"/>
    <dgm:cxn modelId="{378E0848-5949-407F-86D2-260AA77C5364}" type="presParOf" srcId="{3343CDF8-47A1-44A4-A4E9-CB26F980B3C7}" destId="{4B90380C-43D6-4DB2-99FF-18B0B45B2F91}" srcOrd="1" destOrd="0" presId="urn:microsoft.com/office/officeart/2005/8/layout/hierarchy2"/>
    <dgm:cxn modelId="{C225BFA4-A44A-4A05-9379-F1728BB8F419}" type="presParOf" srcId="{C7AF056B-167A-4315-9188-5AFF6D273834}" destId="{5A0BD4A4-A1F9-4C33-8329-99DA18C4A77F}" srcOrd="2" destOrd="0" presId="urn:microsoft.com/office/officeart/2005/8/layout/hierarchy2"/>
    <dgm:cxn modelId="{AFC3F591-63AD-4CA4-BCE3-658D57CE0377}" type="presParOf" srcId="{5A0BD4A4-A1F9-4C33-8329-99DA18C4A77F}" destId="{5D7149C0-D3CE-4C30-BDCC-7B3DD010F778}" srcOrd="0" destOrd="0" presId="urn:microsoft.com/office/officeart/2005/8/layout/hierarchy2"/>
    <dgm:cxn modelId="{0EDECA16-6FC6-46E9-9FA4-35AE290BC725}" type="presParOf" srcId="{C7AF056B-167A-4315-9188-5AFF6D273834}" destId="{00463F7B-A15D-432E-AAFB-EC40A27900DE}" srcOrd="3" destOrd="0" presId="urn:microsoft.com/office/officeart/2005/8/layout/hierarchy2"/>
    <dgm:cxn modelId="{3C541AA5-9367-4CC3-AC04-D018F209B79D}" type="presParOf" srcId="{00463F7B-A15D-432E-AAFB-EC40A27900DE}" destId="{24E8858A-B908-4A3A-A432-1981CA2531D5}" srcOrd="0" destOrd="0" presId="urn:microsoft.com/office/officeart/2005/8/layout/hierarchy2"/>
    <dgm:cxn modelId="{9A3111AE-2239-4E5E-AF05-3DCD488C33E7}" type="presParOf" srcId="{00463F7B-A15D-432E-AAFB-EC40A27900DE}" destId="{8A397C54-A0A6-496C-A42E-A55D14360D70}" srcOrd="1" destOrd="0" presId="urn:microsoft.com/office/officeart/2005/8/layout/hierarchy2"/>
    <dgm:cxn modelId="{13B36B5F-3716-46C6-AC3F-0E0E516C7019}" type="presParOf" srcId="{8A397C54-A0A6-496C-A42E-A55D14360D70}" destId="{BE1C2624-510A-401C-B9DF-B5622731BA0E}" srcOrd="0" destOrd="0" presId="urn:microsoft.com/office/officeart/2005/8/layout/hierarchy2"/>
    <dgm:cxn modelId="{C300B3A3-FA3F-4479-ADD7-80B2D6DC2550}" type="presParOf" srcId="{BE1C2624-510A-401C-B9DF-B5622731BA0E}" destId="{1463A4C8-3900-4326-9261-7D4C3D2F8631}" srcOrd="0" destOrd="0" presId="urn:microsoft.com/office/officeart/2005/8/layout/hierarchy2"/>
    <dgm:cxn modelId="{3A9D219E-EDBE-49A0-92FA-C87DF3129DE7}" type="presParOf" srcId="{8A397C54-A0A6-496C-A42E-A55D14360D70}" destId="{AB42ADE6-B547-4D21-A40D-90D05AD3A74F}" srcOrd="1" destOrd="0" presId="urn:microsoft.com/office/officeart/2005/8/layout/hierarchy2"/>
    <dgm:cxn modelId="{C9BB1256-9BBC-4247-ACC2-47E1656AB5F5}" type="presParOf" srcId="{AB42ADE6-B547-4D21-A40D-90D05AD3A74F}" destId="{1E8D4966-D1A9-4DDD-90E1-FB55E7032801}" srcOrd="0" destOrd="0" presId="urn:microsoft.com/office/officeart/2005/8/layout/hierarchy2"/>
    <dgm:cxn modelId="{6B5D5280-7F25-4D03-A9E9-8B24A568613B}" type="presParOf" srcId="{AB42ADE6-B547-4D21-A40D-90D05AD3A74F}" destId="{F1EC3E18-4FBB-4410-A574-7319DBE96DD1}" srcOrd="1" destOrd="0" presId="urn:microsoft.com/office/officeart/2005/8/layout/hierarchy2"/>
    <dgm:cxn modelId="{11E6E9A9-10CE-4275-B7A5-36F5A1514E8B}" type="presParOf" srcId="{8A397C54-A0A6-496C-A42E-A55D14360D70}" destId="{E572EEF4-3982-4649-9287-C93D82BB2A67}" srcOrd="2" destOrd="0" presId="urn:microsoft.com/office/officeart/2005/8/layout/hierarchy2"/>
    <dgm:cxn modelId="{C1D74C00-908E-4802-976E-C66002F8E92C}" type="presParOf" srcId="{E572EEF4-3982-4649-9287-C93D82BB2A67}" destId="{23F8D530-29C0-4915-A6BE-6E0D0479343F}" srcOrd="0" destOrd="0" presId="urn:microsoft.com/office/officeart/2005/8/layout/hierarchy2"/>
    <dgm:cxn modelId="{06D3F452-40FE-4F8E-BB6B-B7CAD1D2BFF7}" type="presParOf" srcId="{8A397C54-A0A6-496C-A42E-A55D14360D70}" destId="{001079CF-B338-4C46-BBD5-4CA019FCE66F}" srcOrd="3" destOrd="0" presId="urn:microsoft.com/office/officeart/2005/8/layout/hierarchy2"/>
    <dgm:cxn modelId="{27EA6126-34EB-4E88-98F2-E281E0351878}" type="presParOf" srcId="{001079CF-B338-4C46-BBD5-4CA019FCE66F}" destId="{30D3756D-349A-4E5C-96A3-AEE7AE77DBEE}" srcOrd="0" destOrd="0" presId="urn:microsoft.com/office/officeart/2005/8/layout/hierarchy2"/>
    <dgm:cxn modelId="{E2C94124-4E9F-4C8D-8922-8064896231BF}" type="presParOf" srcId="{001079CF-B338-4C46-BBD5-4CA019FCE66F}" destId="{A1AACD16-9129-4AA3-B061-3230A92B3264}" srcOrd="1" destOrd="0" presId="urn:microsoft.com/office/officeart/2005/8/layout/hierarchy2"/>
    <dgm:cxn modelId="{92588EB7-44CC-4EC1-A366-FAD4F6ADEFD5}" type="presParOf" srcId="{8A397C54-A0A6-496C-A42E-A55D14360D70}" destId="{5735AA61-E36A-499F-9C45-5CBA4FA40E6B}" srcOrd="4" destOrd="0" presId="urn:microsoft.com/office/officeart/2005/8/layout/hierarchy2"/>
    <dgm:cxn modelId="{EC8D6865-8BC3-4A47-9563-4DCF6F908F58}" type="presParOf" srcId="{5735AA61-E36A-499F-9C45-5CBA4FA40E6B}" destId="{FD14EA2E-50CA-40D8-9BEA-5E9AFA0A48A2}" srcOrd="0" destOrd="0" presId="urn:microsoft.com/office/officeart/2005/8/layout/hierarchy2"/>
    <dgm:cxn modelId="{CF0015D0-AAE6-4E5F-B0FE-4C2F82BF00B7}" type="presParOf" srcId="{8A397C54-A0A6-496C-A42E-A55D14360D70}" destId="{2C57CAC3-70D5-4E9B-9F52-CC887A93EF62}" srcOrd="5" destOrd="0" presId="urn:microsoft.com/office/officeart/2005/8/layout/hierarchy2"/>
    <dgm:cxn modelId="{947B9AE7-73B4-474F-B9A5-48E203D66D6E}" type="presParOf" srcId="{2C57CAC3-70D5-4E9B-9F52-CC887A93EF62}" destId="{B270A4FF-1420-4F94-989C-E4FB3B90568C}" srcOrd="0" destOrd="0" presId="urn:microsoft.com/office/officeart/2005/8/layout/hierarchy2"/>
    <dgm:cxn modelId="{7C6CEA94-882D-402C-9110-DC763B42853B}" type="presParOf" srcId="{2C57CAC3-70D5-4E9B-9F52-CC887A93EF62}" destId="{DF31D6C6-4892-4FBE-8CD2-768182B93A2E}" srcOrd="1" destOrd="0" presId="urn:microsoft.com/office/officeart/2005/8/layout/hierarchy2"/>
    <dgm:cxn modelId="{00E8C167-7598-40F4-983A-76C35DC18833}" type="presParOf" srcId="{8A397C54-A0A6-496C-A42E-A55D14360D70}" destId="{7CB8DCC4-0E4E-4ADE-9D92-2EC5C866EBFB}" srcOrd="6" destOrd="0" presId="urn:microsoft.com/office/officeart/2005/8/layout/hierarchy2"/>
    <dgm:cxn modelId="{4DD69D15-4094-45B4-8EDB-2E9E221F343D}" type="presParOf" srcId="{7CB8DCC4-0E4E-4ADE-9D92-2EC5C866EBFB}" destId="{DC787FAA-7D99-4D60-81F9-CBE46DB0A382}" srcOrd="0" destOrd="0" presId="urn:microsoft.com/office/officeart/2005/8/layout/hierarchy2"/>
    <dgm:cxn modelId="{EC2F9FCB-658D-4390-ABF0-1540BB44EAFC}" type="presParOf" srcId="{8A397C54-A0A6-496C-A42E-A55D14360D70}" destId="{84CF6F77-3E19-4BAC-B573-8F7344EC9421}" srcOrd="7" destOrd="0" presId="urn:microsoft.com/office/officeart/2005/8/layout/hierarchy2"/>
    <dgm:cxn modelId="{4EA143C5-5F68-4CED-8CD9-0B87D2FDEA41}" type="presParOf" srcId="{84CF6F77-3E19-4BAC-B573-8F7344EC9421}" destId="{6F6D2A9D-20A8-43F8-8CC3-2D3788DE44BF}" srcOrd="0" destOrd="0" presId="urn:microsoft.com/office/officeart/2005/8/layout/hierarchy2"/>
    <dgm:cxn modelId="{CCE5DFBD-C151-4CDB-A4B1-FE1911D0B5FF}"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Login</a:t>
          </a:r>
          <a:endParaRPr lang="nl-NL" sz="1800" kern="1200" dirty="0"/>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Docent</a:t>
          </a:r>
          <a:endParaRPr lang="nl-NL" sz="1800" kern="1200" dirty="0"/>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Goedkeuring</a:t>
          </a:r>
          <a:endParaRPr lang="nl-NL" sz="1800" kern="1200" dirty="0"/>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Afkeuring</a:t>
          </a:r>
          <a:endParaRPr lang="nl-NL" sz="1800" kern="1200" dirty="0"/>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Student</a:t>
          </a:r>
          <a:endParaRPr lang="nl-NL" sz="1800" kern="1200" dirty="0"/>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Voorstel indienen</a:t>
          </a:r>
          <a:endParaRPr lang="nl-NL" sz="1800" kern="1200" dirty="0"/>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Belbintest</a:t>
          </a:r>
          <a:endParaRPr lang="nl-NL" sz="1800" kern="1200" dirty="0"/>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Studenten toevoegen</a:t>
          </a:r>
          <a:endParaRPr lang="nl-NL" sz="1800" kern="1200" dirty="0"/>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nl-NL" sz="1800" kern="1200" dirty="0" smtClean="0"/>
            <a:t>Voorstel bewerken</a:t>
          </a:r>
          <a:endParaRPr lang="nl-NL" sz="1800" kern="1200" dirty="0"/>
        </a:p>
      </dsp:txBody>
      <dsp:txXfrm>
        <a:off x="4516184" y="3784924"/>
        <a:ext cx="1270461" cy="616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19-6-2019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2</a:t>
            </a:fld>
            <a:endParaRPr lang="nl-NL"/>
          </a:p>
        </p:txBody>
      </p:sp>
    </p:spTree>
    <p:extLst>
      <p:ext uri="{BB962C8B-B14F-4D97-AF65-F5344CB8AC3E}">
        <p14:creationId xmlns:p14="http://schemas.microsoft.com/office/powerpoint/2010/main" val="33949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10</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11</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bootstrap-vue.js.org/docs" TargetMode="External"/><Relationship Id="rId2" Type="http://schemas.openxmlformats.org/officeDocument/2006/relationships/hyperlink" Target="https://laravel.com/docs/5.8"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E17FA0D-EF4F-48D3-98B5-0009E86093D7}"/>
              </a:ext>
            </a:extLst>
          </p:cNvPr>
          <p:cNvSpPr>
            <a:spLocks noGrp="1"/>
          </p:cNvSpPr>
          <p:nvPr>
            <p:ph type="title"/>
          </p:nvPr>
        </p:nvSpPr>
        <p:spPr/>
        <p:txBody>
          <a:bodyPr>
            <a:normAutofit/>
          </a:bodyPr>
          <a:lstStyle/>
          <a:p>
            <a:r>
              <a:rPr lang="nl-BE" dirty="0"/>
              <a:t>Model, View en Controller</a:t>
            </a:r>
          </a:p>
        </p:txBody>
      </p:sp>
      <p:sp>
        <p:nvSpPr>
          <p:cNvPr id="3" name="Tijdelijke aanduiding voor inhoud 2">
            <a:extLst>
              <a:ext uri="{FF2B5EF4-FFF2-40B4-BE49-F238E27FC236}">
                <a16:creationId xmlns:a16="http://schemas.microsoft.com/office/drawing/2014/main" xmlns=""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xmlns="" id="{E80C11FF-F86E-4289-A539-DDC3A3AEFDC3}"/>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xmlns=""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E440A423-84A8-46A0-9FF6-629B90E658F2}"/>
              </a:ext>
            </a:extLst>
          </p:cNvPr>
          <p:cNvSpPr>
            <a:spLocks noGrp="1"/>
          </p:cNvSpPr>
          <p:nvPr>
            <p:ph type="sldNum" sz="quarter" idx="12"/>
          </p:nvPr>
        </p:nvSpPr>
        <p:spPr/>
        <p:txBody>
          <a:bodyPr/>
          <a:lstStyle/>
          <a:p>
            <a:fld id="{FCA3638F-6D52-644A-9831-93255061F043}" type="slidenum">
              <a:rPr lang="nl-BE" smtClean="0"/>
              <a:t>10</a:t>
            </a:fld>
            <a:endParaRPr lang="nl-BE"/>
          </a:p>
        </p:txBody>
      </p:sp>
      <p:pic>
        <p:nvPicPr>
          <p:cNvPr id="1026" name="Picture 2" descr="Afbeeldingsresultaat voor mvc">
            <a:extLst>
              <a:ext uri="{FF2B5EF4-FFF2-40B4-BE49-F238E27FC236}">
                <a16:creationId xmlns:a16="http://schemas.microsoft.com/office/drawing/2014/main" xmlns=""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3891316" y="5863514"/>
            <a:ext cx="546945" cy="253916"/>
          </a:xfrm>
          <a:prstGeom prst="rect">
            <a:avLst/>
          </a:prstGeom>
        </p:spPr>
        <p:txBody>
          <a:bodyPr wrap="none">
            <a:spAutoFit/>
          </a:bodyPr>
          <a:lstStyle/>
          <a:p>
            <a:r>
              <a:rPr lang="nl-NL" sz="1050" b="1" dirty="0" smtClean="0"/>
              <a:t>Fig. 7: </a:t>
            </a:r>
            <a:endParaRPr lang="nl-NL" sz="1050" b="1" dirty="0"/>
          </a:p>
        </p:txBody>
      </p:sp>
    </p:spTree>
    <p:extLst>
      <p:ext uri="{BB962C8B-B14F-4D97-AF65-F5344CB8AC3E}">
        <p14:creationId xmlns:p14="http://schemas.microsoft.com/office/powerpoint/2010/main" val="255145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7F664BE-7F2C-43FA-A2B6-B2D4ED417DB7}"/>
              </a:ext>
            </a:extLst>
          </p:cNvPr>
          <p:cNvSpPr>
            <a:spLocks noGrp="1"/>
          </p:cNvSpPr>
          <p:nvPr>
            <p:ph type="title"/>
          </p:nvPr>
        </p:nvSpPr>
        <p:spPr/>
        <p:txBody>
          <a:bodyPr>
            <a:normAutofit/>
          </a:bodyPr>
          <a:lstStyle/>
          <a:p>
            <a:r>
              <a:rPr lang="nl-BE" dirty="0"/>
              <a:t>Object </a:t>
            </a:r>
            <a:r>
              <a:rPr lang="nl-BE" dirty="0" err="1"/>
              <a:t>Relational</a:t>
            </a:r>
            <a:r>
              <a:rPr lang="nl-BE" dirty="0"/>
              <a:t> </a:t>
            </a:r>
            <a:r>
              <a:rPr lang="nl-BE" dirty="0" err="1"/>
              <a:t>Mapping</a:t>
            </a:r>
            <a:endParaRPr lang="nl-BE" dirty="0"/>
          </a:p>
        </p:txBody>
      </p:sp>
      <p:sp>
        <p:nvSpPr>
          <p:cNvPr id="3" name="Tijdelijke aanduiding voor inhoud 2">
            <a:extLst>
              <a:ext uri="{FF2B5EF4-FFF2-40B4-BE49-F238E27FC236}">
                <a16:creationId xmlns:a16="http://schemas.microsoft.com/office/drawing/2014/main" xmlns=""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xmlns="" id="{A858DD18-50CF-47E8-B534-9ACE8F11AC45}"/>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xmlns=""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639443E6-D792-4991-B3ED-39A95EA37EAC}"/>
              </a:ext>
            </a:extLst>
          </p:cNvPr>
          <p:cNvSpPr>
            <a:spLocks noGrp="1"/>
          </p:cNvSpPr>
          <p:nvPr>
            <p:ph type="sldNum" sz="quarter" idx="12"/>
          </p:nvPr>
        </p:nvSpPr>
        <p:spPr/>
        <p:txBody>
          <a:bodyPr/>
          <a:lstStyle/>
          <a:p>
            <a:fld id="{FCA3638F-6D52-644A-9831-93255061F043}" type="slidenum">
              <a:rPr lang="nl-BE" smtClean="0"/>
              <a:t>11</a:t>
            </a:fld>
            <a:endParaRPr lang="nl-BE"/>
          </a:p>
        </p:txBody>
      </p:sp>
      <p:pic>
        <p:nvPicPr>
          <p:cNvPr id="7" name="Afbeelding 6">
            <a:extLst>
              <a:ext uri="{FF2B5EF4-FFF2-40B4-BE49-F238E27FC236}">
                <a16:creationId xmlns:a16="http://schemas.microsoft.com/office/drawing/2014/main" xmlns=""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xmlns=""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Rechthoek 8"/>
          <p:cNvSpPr/>
          <p:nvPr/>
        </p:nvSpPr>
        <p:spPr>
          <a:xfrm>
            <a:off x="6181511" y="5185678"/>
            <a:ext cx="516488" cy="253916"/>
          </a:xfrm>
          <a:prstGeom prst="rect">
            <a:avLst/>
          </a:prstGeom>
        </p:spPr>
        <p:txBody>
          <a:bodyPr wrap="none">
            <a:spAutoFit/>
          </a:bodyPr>
          <a:lstStyle/>
          <a:p>
            <a:r>
              <a:rPr lang="nl-NL" sz="1050" b="1" dirty="0"/>
              <a:t>Fig. </a:t>
            </a:r>
            <a:r>
              <a:rPr lang="nl-NL" sz="1050" b="1" dirty="0" smtClean="0"/>
              <a:t>8:</a:t>
            </a:r>
            <a:endParaRPr lang="nl-NL" sz="1050" b="1" dirty="0"/>
          </a:p>
        </p:txBody>
      </p:sp>
    </p:spTree>
    <p:extLst>
      <p:ext uri="{BB962C8B-B14F-4D97-AF65-F5344CB8AC3E}">
        <p14:creationId xmlns:p14="http://schemas.microsoft.com/office/powerpoint/2010/main" val="253403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DA9CB4F-7B99-42EF-921D-8AD590BA748C}"/>
              </a:ext>
            </a:extLst>
          </p:cNvPr>
          <p:cNvSpPr>
            <a:spLocks noGrp="1"/>
          </p:cNvSpPr>
          <p:nvPr>
            <p:ph type="title"/>
          </p:nvPr>
        </p:nvSpPr>
        <p:spPr/>
        <p:txBody>
          <a:bodyPr/>
          <a:lstStyle/>
          <a:p>
            <a:r>
              <a:rPr lang="nl-BE" dirty="0"/>
              <a:t>Voordelen </a:t>
            </a:r>
            <a:r>
              <a:rPr lang="nl-BE" dirty="0" err="1"/>
              <a:t>Laravel</a:t>
            </a:r>
            <a:endParaRPr lang="nl-BE" dirty="0"/>
          </a:p>
        </p:txBody>
      </p:sp>
      <p:sp>
        <p:nvSpPr>
          <p:cNvPr id="3" name="Tijdelijke aanduiding voor inhoud 2">
            <a:extLst>
              <a:ext uri="{FF2B5EF4-FFF2-40B4-BE49-F238E27FC236}">
                <a16:creationId xmlns:a16="http://schemas.microsoft.com/office/drawing/2014/main" xmlns=""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xmlns="" id="{0DBF245B-71B4-4427-909F-8ACCAD468A7E}"/>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xmlns=""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F3718890-01E5-4DE8-BD5E-C529C4FF09AF}"/>
              </a:ext>
            </a:extLst>
          </p:cNvPr>
          <p:cNvSpPr>
            <a:spLocks noGrp="1"/>
          </p:cNvSpPr>
          <p:nvPr>
            <p:ph type="sldNum" sz="quarter" idx="12"/>
          </p:nvPr>
        </p:nvSpPr>
        <p:spPr/>
        <p:txBody>
          <a:bodyPr/>
          <a:lstStyle/>
          <a:p>
            <a:fld id="{FCA3638F-6D52-644A-9831-93255061F043}" type="slidenum">
              <a:rPr lang="nl-BE" smtClean="0"/>
              <a:t>12</a:t>
            </a:fld>
            <a:endParaRPr lang="nl-BE"/>
          </a:p>
        </p:txBody>
      </p:sp>
    </p:spTree>
    <p:extLst>
      <p:ext uri="{BB962C8B-B14F-4D97-AF65-F5344CB8AC3E}">
        <p14:creationId xmlns:p14="http://schemas.microsoft.com/office/powerpoint/2010/main" val="360054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A1B6576-783D-4C4C-BDEB-8318873C167D}"/>
              </a:ext>
            </a:extLst>
          </p:cNvPr>
          <p:cNvSpPr>
            <a:spLocks noGrp="1"/>
          </p:cNvSpPr>
          <p:nvPr>
            <p:ph type="title"/>
          </p:nvPr>
        </p:nvSpPr>
        <p:spPr/>
        <p:txBody>
          <a:bodyPr/>
          <a:lstStyle/>
          <a:p>
            <a:r>
              <a:rPr lang="en-GB" dirty="0" err="1" smtClean="0"/>
              <a:t>Databanktype</a:t>
            </a:r>
            <a:endParaRPr lang="x-none" dirty="0"/>
          </a:p>
        </p:txBody>
      </p:sp>
      <p:sp>
        <p:nvSpPr>
          <p:cNvPr id="3" name="Tijdelijke aanduiding voor inhoud 2">
            <a:extLst>
              <a:ext uri="{FF2B5EF4-FFF2-40B4-BE49-F238E27FC236}">
                <a16:creationId xmlns:a16="http://schemas.microsoft.com/office/drawing/2014/main" xmlns=""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x-none" b="0" dirty="0"/>
          </a:p>
        </p:txBody>
      </p:sp>
      <p:sp>
        <p:nvSpPr>
          <p:cNvPr id="4" name="Tijdelijke aanduiding voor datum 3">
            <a:extLst>
              <a:ext uri="{FF2B5EF4-FFF2-40B4-BE49-F238E27FC236}">
                <a16:creationId xmlns:a16="http://schemas.microsoft.com/office/drawing/2014/main" xmlns="" id="{139CD11D-DE1F-43FF-8403-EEBC30F71348}"/>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a16="http://schemas.microsoft.com/office/drawing/2014/main" xmlns=""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779932FE-2DFF-43D5-9586-4B57E35F22B0}"/>
              </a:ext>
            </a:extLst>
          </p:cNvPr>
          <p:cNvSpPr>
            <a:spLocks noGrp="1"/>
          </p:cNvSpPr>
          <p:nvPr>
            <p:ph type="sldNum" sz="quarter" idx="12"/>
          </p:nvPr>
        </p:nvSpPr>
        <p:spPr/>
        <p:txBody>
          <a:bodyPr/>
          <a:lstStyle/>
          <a:p>
            <a:fld id="{FCA3638F-6D52-644A-9831-93255061F043}" type="slidenum">
              <a:rPr lang="nl-BE" smtClean="0"/>
              <a:t>13</a:t>
            </a:fld>
            <a:endParaRPr lang="nl-BE"/>
          </a:p>
        </p:txBody>
      </p:sp>
    </p:spTree>
    <p:extLst>
      <p:ext uri="{BB962C8B-B14F-4D97-AF65-F5344CB8AC3E}">
        <p14:creationId xmlns:p14="http://schemas.microsoft.com/office/powerpoint/2010/main" val="245710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xmlns="" id="{C18CA970-290A-44FC-9EAB-D0888DF29446}"/>
              </a:ext>
            </a:extLst>
          </p:cNvPr>
          <p:cNvPicPr>
            <a:picLocks noChangeAspect="1"/>
          </p:cNvPicPr>
          <p:nvPr/>
        </p:nvPicPr>
        <p:blipFill>
          <a:blip r:embed="rId2"/>
          <a:stretch>
            <a:fillRect/>
          </a:stretch>
        </p:blipFill>
        <p:spPr>
          <a:xfrm>
            <a:off x="457199" y="989661"/>
            <a:ext cx="7933083" cy="4933364"/>
          </a:xfrm>
          <a:prstGeom prst="rect">
            <a:avLst/>
          </a:prstGeom>
        </p:spPr>
      </p:pic>
      <p:sp>
        <p:nvSpPr>
          <p:cNvPr id="2" name="Titel 1"/>
          <p:cNvSpPr>
            <a:spLocks noGrp="1"/>
          </p:cNvSpPr>
          <p:nvPr>
            <p:ph type="title"/>
          </p:nvPr>
        </p:nvSpPr>
        <p:spPr/>
        <p:txBody>
          <a:bodyPr/>
          <a:lstStyle/>
          <a:p>
            <a:r>
              <a:rPr lang="nl-NL" dirty="0" smtClean="0"/>
              <a:t> </a:t>
            </a:r>
            <a:r>
              <a:rPr lang="nl-NL" dirty="0"/>
              <a:t>Databankmodel</a:t>
            </a:r>
          </a:p>
        </p:txBody>
      </p:sp>
      <p:sp>
        <p:nvSpPr>
          <p:cNvPr id="4" name="Tijdelijke aanduiding voor datum 3"/>
          <p:cNvSpPr>
            <a:spLocks noGrp="1"/>
          </p:cNvSpPr>
          <p:nvPr>
            <p:ph type="dt" sz="half" idx="10"/>
          </p:nvPr>
        </p:nvSpPr>
        <p:spPr/>
        <p:txBody>
          <a:bodyPr/>
          <a:lstStyle/>
          <a:p>
            <a:fld id="{36086CE3-90FF-5744-87D8-5D36EE4D91CC}" type="datetime1">
              <a:rPr lang="x-none"/>
              <a:pPr/>
              <a:t>19-6-2019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14</a:t>
            </a:fld>
            <a:endParaRPr lang="nl-NL"/>
          </a:p>
        </p:txBody>
      </p:sp>
      <p:sp>
        <p:nvSpPr>
          <p:cNvPr id="15" name="Ovaal 14">
            <a:extLst>
              <a:ext uri="{FF2B5EF4-FFF2-40B4-BE49-F238E27FC236}">
                <a16:creationId xmlns:a16="http://schemas.microsoft.com/office/drawing/2014/main" xmlns=""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16" name="Ovaal 15">
            <a:extLst>
              <a:ext uri="{FF2B5EF4-FFF2-40B4-BE49-F238E27FC236}">
                <a16:creationId xmlns:a16="http://schemas.microsoft.com/office/drawing/2014/main" xmlns=""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21" name="Ovaal 20">
            <a:extLst>
              <a:ext uri="{FF2B5EF4-FFF2-40B4-BE49-F238E27FC236}">
                <a16:creationId xmlns:a16="http://schemas.microsoft.com/office/drawing/2014/main" xmlns=""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3" name="Rechthoek 2"/>
          <p:cNvSpPr/>
          <p:nvPr/>
        </p:nvSpPr>
        <p:spPr>
          <a:xfrm>
            <a:off x="6477541" y="5855913"/>
            <a:ext cx="2209259" cy="415498"/>
          </a:xfrm>
          <a:prstGeom prst="rect">
            <a:avLst/>
          </a:prstGeom>
        </p:spPr>
        <p:txBody>
          <a:bodyPr wrap="none">
            <a:spAutoFit/>
          </a:bodyPr>
          <a:lstStyle/>
          <a:p>
            <a:r>
              <a:rPr lang="nl-NL" sz="1050" b="1" dirty="0"/>
              <a:t>Fig. </a:t>
            </a:r>
            <a:r>
              <a:rPr lang="nl-NL" sz="1050" b="1" dirty="0" smtClean="0"/>
              <a:t>9:</a:t>
            </a:r>
            <a:r>
              <a:rPr lang="nl-NL" sz="1050" b="1" dirty="0"/>
              <a:t>Representatie databankmodel</a:t>
            </a:r>
          </a:p>
          <a:p>
            <a:endParaRPr lang="nl-NL" sz="1050" b="1" dirty="0"/>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27E0325-7AE9-4F7C-A267-CADCB667E89A}"/>
              </a:ext>
            </a:extLst>
          </p:cNvPr>
          <p:cNvSpPr>
            <a:spLocks noGrp="1"/>
          </p:cNvSpPr>
          <p:nvPr>
            <p:ph type="title"/>
          </p:nvPr>
        </p:nvSpPr>
        <p:spPr/>
        <p:txBody>
          <a:bodyPr/>
          <a:lstStyle/>
          <a:p>
            <a:r>
              <a:rPr lang="en-GB" dirty="0" smtClean="0"/>
              <a:t>Migrations </a:t>
            </a:r>
            <a:r>
              <a:rPr lang="en-GB" dirty="0"/>
              <a:t>&amp; </a:t>
            </a:r>
            <a:r>
              <a:rPr lang="en-GB" dirty="0" err="1"/>
              <a:t>Seeders</a:t>
            </a:r>
            <a:endParaRPr lang="x-none" dirty="0"/>
          </a:p>
        </p:txBody>
      </p:sp>
      <p:sp>
        <p:nvSpPr>
          <p:cNvPr id="3" name="Tijdelijke aanduiding voor inhoud 2">
            <a:extLst>
              <a:ext uri="{FF2B5EF4-FFF2-40B4-BE49-F238E27FC236}">
                <a16:creationId xmlns:a16="http://schemas.microsoft.com/office/drawing/2014/main" xmlns=""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x-none" dirty="0"/>
          </a:p>
        </p:txBody>
      </p:sp>
      <p:sp>
        <p:nvSpPr>
          <p:cNvPr id="4" name="Tijdelijke aanduiding voor datum 3">
            <a:extLst>
              <a:ext uri="{FF2B5EF4-FFF2-40B4-BE49-F238E27FC236}">
                <a16:creationId xmlns:a16="http://schemas.microsoft.com/office/drawing/2014/main" xmlns="" id="{65193F21-C702-4D1C-9D67-845E8B1B85CE}"/>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a16="http://schemas.microsoft.com/office/drawing/2014/main" xmlns=""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0728068E-EDBC-4173-B2A6-E0A57A62276D}"/>
              </a:ext>
            </a:extLst>
          </p:cNvPr>
          <p:cNvSpPr>
            <a:spLocks noGrp="1"/>
          </p:cNvSpPr>
          <p:nvPr>
            <p:ph type="sldNum" sz="quarter" idx="12"/>
          </p:nvPr>
        </p:nvSpPr>
        <p:spPr/>
        <p:txBody>
          <a:bodyPr/>
          <a:lstStyle/>
          <a:p>
            <a:fld id="{FCA3638F-6D52-644A-9831-93255061F043}" type="slidenum">
              <a:rPr lang="nl-BE" smtClean="0"/>
              <a:t>15</a:t>
            </a:fld>
            <a:endParaRPr lang="nl-BE"/>
          </a:p>
        </p:txBody>
      </p:sp>
      <p:pic>
        <p:nvPicPr>
          <p:cNvPr id="7" name="Afbeelding 6">
            <a:extLst>
              <a:ext uri="{FF2B5EF4-FFF2-40B4-BE49-F238E27FC236}">
                <a16:creationId xmlns:a16="http://schemas.microsoft.com/office/drawing/2014/main" xmlns=""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xmlns=""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
        <p:nvSpPr>
          <p:cNvPr id="10" name="Rechthoek 9"/>
          <p:cNvSpPr/>
          <p:nvPr/>
        </p:nvSpPr>
        <p:spPr>
          <a:xfrm>
            <a:off x="4564852" y="5728955"/>
            <a:ext cx="585417" cy="253916"/>
          </a:xfrm>
          <a:prstGeom prst="rect">
            <a:avLst/>
          </a:prstGeom>
        </p:spPr>
        <p:txBody>
          <a:bodyPr wrap="none">
            <a:spAutoFit/>
          </a:bodyPr>
          <a:lstStyle/>
          <a:p>
            <a:r>
              <a:rPr lang="nl-NL" sz="1050" b="1" dirty="0"/>
              <a:t>Fig. </a:t>
            </a:r>
            <a:r>
              <a:rPr lang="nl-NL" sz="1050" b="1" dirty="0" smtClean="0"/>
              <a:t>10:</a:t>
            </a:r>
            <a:endParaRPr lang="nl-NL" sz="1050" b="1" dirty="0"/>
          </a:p>
        </p:txBody>
      </p:sp>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5610F4B-500D-4517-8FBA-48DC95D98A0A}"/>
              </a:ext>
            </a:extLst>
          </p:cNvPr>
          <p:cNvSpPr>
            <a:spLocks noGrp="1"/>
          </p:cNvSpPr>
          <p:nvPr>
            <p:ph type="title"/>
          </p:nvPr>
        </p:nvSpPr>
        <p:spPr/>
        <p:txBody>
          <a:bodyPr/>
          <a:lstStyle/>
          <a:p>
            <a:r>
              <a:rPr lang="en-GB" dirty="0" err="1" smtClean="0"/>
              <a:t>Eloquente</a:t>
            </a:r>
            <a:r>
              <a:rPr lang="en-GB" dirty="0" smtClean="0"/>
              <a:t> </a:t>
            </a:r>
            <a:r>
              <a:rPr lang="en-GB" dirty="0" err="1"/>
              <a:t>modellen</a:t>
            </a:r>
            <a:endParaRPr lang="x-none" dirty="0"/>
          </a:p>
        </p:txBody>
      </p:sp>
      <p:sp>
        <p:nvSpPr>
          <p:cNvPr id="3" name="Tijdelijke aanduiding voor inhoud 2">
            <a:extLst>
              <a:ext uri="{FF2B5EF4-FFF2-40B4-BE49-F238E27FC236}">
                <a16:creationId xmlns:a16="http://schemas.microsoft.com/office/drawing/2014/main" xmlns=""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x-none" b="0" dirty="0"/>
          </a:p>
        </p:txBody>
      </p:sp>
      <p:sp>
        <p:nvSpPr>
          <p:cNvPr id="4" name="Tijdelijke aanduiding voor datum 3">
            <a:extLst>
              <a:ext uri="{FF2B5EF4-FFF2-40B4-BE49-F238E27FC236}">
                <a16:creationId xmlns:a16="http://schemas.microsoft.com/office/drawing/2014/main" xmlns="" id="{E79D7ED7-D036-4E7D-8F03-98C306F06F6E}"/>
              </a:ext>
            </a:extLst>
          </p:cNvPr>
          <p:cNvSpPr>
            <a:spLocks noGrp="1"/>
          </p:cNvSpPr>
          <p:nvPr>
            <p:ph type="dt" sz="half" idx="10"/>
          </p:nvPr>
        </p:nvSpPr>
        <p:spPr/>
        <p:txBody>
          <a:bodyPr/>
          <a:lstStyle/>
          <a:p>
            <a:fld id="{36086CE3-90FF-5744-87D8-5D36EE4D91CC}" type="datetime1">
              <a:rPr lang="x-none" smtClean="0"/>
              <a:t>19-6-2019</a:t>
            </a:fld>
            <a:endParaRPr lang="en-US"/>
          </a:p>
        </p:txBody>
      </p:sp>
      <p:sp>
        <p:nvSpPr>
          <p:cNvPr id="5" name="Tijdelijke aanduiding voor voettekst 4">
            <a:extLst>
              <a:ext uri="{FF2B5EF4-FFF2-40B4-BE49-F238E27FC236}">
                <a16:creationId xmlns:a16="http://schemas.microsoft.com/office/drawing/2014/main" xmlns=""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FA6D514E-4922-4703-BE84-8713AF8D66B5}"/>
              </a:ext>
            </a:extLst>
          </p:cNvPr>
          <p:cNvSpPr>
            <a:spLocks noGrp="1"/>
          </p:cNvSpPr>
          <p:nvPr>
            <p:ph type="sldNum" sz="quarter" idx="12"/>
          </p:nvPr>
        </p:nvSpPr>
        <p:spPr/>
        <p:txBody>
          <a:bodyPr/>
          <a:lstStyle/>
          <a:p>
            <a:fld id="{FCA3638F-6D52-644A-9831-93255061F043}" type="slidenum">
              <a:rPr lang="nl-BE" smtClean="0"/>
              <a:t>16</a:t>
            </a:fld>
            <a:endParaRPr lang="nl-BE"/>
          </a:p>
        </p:txBody>
      </p:sp>
      <p:pic>
        <p:nvPicPr>
          <p:cNvPr id="7" name="Afbeelding 6">
            <a:extLst>
              <a:ext uri="{FF2B5EF4-FFF2-40B4-BE49-F238E27FC236}">
                <a16:creationId xmlns:a16="http://schemas.microsoft.com/office/drawing/2014/main" xmlns=""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
        <p:nvSpPr>
          <p:cNvPr id="8" name="Rechthoek 7"/>
          <p:cNvSpPr/>
          <p:nvPr/>
        </p:nvSpPr>
        <p:spPr>
          <a:xfrm>
            <a:off x="3583339" y="5751576"/>
            <a:ext cx="585417" cy="415498"/>
          </a:xfrm>
          <a:prstGeom prst="rect">
            <a:avLst/>
          </a:prstGeom>
        </p:spPr>
        <p:txBody>
          <a:bodyPr wrap="none">
            <a:spAutoFit/>
          </a:bodyPr>
          <a:lstStyle/>
          <a:p>
            <a:r>
              <a:rPr lang="nl-NL" sz="1050" b="1" dirty="0"/>
              <a:t>Fig. </a:t>
            </a:r>
            <a:r>
              <a:rPr lang="nl-NL" sz="1050" b="1" dirty="0" smtClean="0"/>
              <a:t>11:</a:t>
            </a:r>
            <a:endParaRPr lang="nl-NL" sz="1050" b="1" dirty="0"/>
          </a:p>
          <a:p>
            <a:endParaRPr lang="nl-NL" sz="1050" b="1" dirty="0"/>
          </a:p>
        </p:txBody>
      </p:sp>
    </p:spTree>
    <p:extLst>
      <p:ext uri="{BB962C8B-B14F-4D97-AF65-F5344CB8AC3E}">
        <p14:creationId xmlns:p14="http://schemas.microsoft.com/office/powerpoint/2010/main" val="173895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a:t>
            </a:r>
            <a:r>
              <a:rPr lang="en-US" dirty="0" smtClean="0"/>
              <a:t>. </a:t>
            </a:r>
            <a:r>
              <a:rPr lang="en-US" dirty="0"/>
              <a:t>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17</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08A4B46-AF8E-496D-919E-08159839DB5A}"/>
              </a:ext>
            </a:extLst>
          </p:cNvPr>
          <p:cNvSpPr>
            <a:spLocks noGrp="1"/>
          </p:cNvSpPr>
          <p:nvPr>
            <p:ph type="title"/>
          </p:nvPr>
        </p:nvSpPr>
        <p:spPr/>
        <p:txBody>
          <a:bodyPr/>
          <a:lstStyle/>
          <a:p>
            <a:r>
              <a:rPr lang="nl-BE" dirty="0" err="1"/>
              <a:t>BootstrapVue</a:t>
            </a:r>
            <a:endParaRPr lang="nl-NL" dirty="0"/>
          </a:p>
        </p:txBody>
      </p:sp>
      <p:pic>
        <p:nvPicPr>
          <p:cNvPr id="8" name="Tijdelijke aanduiding voor inhoud 7" descr="Afbeelding met tekst&#10;&#10;Automatisch gegenereerde beschrijving">
            <a:extLst>
              <a:ext uri="{FF2B5EF4-FFF2-40B4-BE49-F238E27FC236}">
                <a16:creationId xmlns:a16="http://schemas.microsoft.com/office/drawing/2014/main" xmlns="" id="{B6C79514-27AD-4AAD-9443-6BE86CD4D059}"/>
              </a:ext>
            </a:extLst>
          </p:cNvPr>
          <p:cNvPicPr>
            <a:picLocks noGrp="1" noChangeAspect="1"/>
          </p:cNvPicPr>
          <p:nvPr>
            <p:ph idx="1"/>
          </p:nvPr>
        </p:nvPicPr>
        <p:blipFill>
          <a:blip r:embed="rId2"/>
          <a:stretch>
            <a:fillRect/>
          </a:stretch>
        </p:blipFill>
        <p:spPr>
          <a:xfrm>
            <a:off x="2875956" y="1934711"/>
            <a:ext cx="3592835" cy="3801942"/>
          </a:xfrm>
        </p:spPr>
      </p:pic>
      <p:sp>
        <p:nvSpPr>
          <p:cNvPr id="4" name="Tijdelijke aanduiding voor datum 3">
            <a:extLst>
              <a:ext uri="{FF2B5EF4-FFF2-40B4-BE49-F238E27FC236}">
                <a16:creationId xmlns:a16="http://schemas.microsoft.com/office/drawing/2014/main" xmlns="" id="{3119DBD2-003A-4BEB-BBF8-5B71A56355A9}"/>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a16="http://schemas.microsoft.com/office/drawing/2014/main" xmlns="" id="{5A61ABE5-658B-4B52-9006-DF00CD6B67D1}"/>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9862FE33-A8B4-44CE-B669-EA116B5396CC}"/>
              </a:ext>
            </a:extLst>
          </p:cNvPr>
          <p:cNvSpPr>
            <a:spLocks noGrp="1"/>
          </p:cNvSpPr>
          <p:nvPr>
            <p:ph type="sldNum" sz="quarter" idx="12"/>
          </p:nvPr>
        </p:nvSpPr>
        <p:spPr/>
        <p:txBody>
          <a:bodyPr/>
          <a:lstStyle/>
          <a:p>
            <a:fld id="{FCA3638F-6D52-644A-9831-93255061F043}" type="slidenum">
              <a:rPr lang="nl-NL" smtClean="0"/>
              <a:t>18</a:t>
            </a:fld>
            <a:endParaRPr lang="nl-NL"/>
          </a:p>
        </p:txBody>
      </p:sp>
      <p:sp>
        <p:nvSpPr>
          <p:cNvPr id="7" name="Rechthoek 6"/>
          <p:cNvSpPr/>
          <p:nvPr/>
        </p:nvSpPr>
        <p:spPr>
          <a:xfrm>
            <a:off x="5280183" y="5528904"/>
            <a:ext cx="1388522" cy="415498"/>
          </a:xfrm>
          <a:prstGeom prst="rect">
            <a:avLst/>
          </a:prstGeom>
        </p:spPr>
        <p:txBody>
          <a:bodyPr wrap="none">
            <a:spAutoFit/>
          </a:bodyPr>
          <a:lstStyle/>
          <a:p>
            <a:r>
              <a:rPr lang="nl-NL" sz="1050" b="1" dirty="0"/>
              <a:t>Fig. </a:t>
            </a:r>
            <a:r>
              <a:rPr lang="nl-NL" sz="1050" b="1" dirty="0" smtClean="0"/>
              <a:t>12:BootstrapVue</a:t>
            </a:r>
            <a:endParaRPr lang="nl-NL" sz="1050" b="1" dirty="0"/>
          </a:p>
          <a:p>
            <a:endParaRPr lang="nl-NL" sz="1050" b="1" dirty="0"/>
          </a:p>
        </p:txBody>
      </p:sp>
    </p:spTree>
    <p:extLst>
      <p:ext uri="{BB962C8B-B14F-4D97-AF65-F5344CB8AC3E}">
        <p14:creationId xmlns:p14="http://schemas.microsoft.com/office/powerpoint/2010/main" val="50004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a:t>
            </a:r>
            <a:r>
              <a:rPr lang="en-US" dirty="0" smtClean="0"/>
              <a:t>.Demo</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19</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
        <p:nvSpPr>
          <p:cNvPr id="11" name="Parallelogram 2">
            <a:extLst>
              <a:ext uri="{FF2B5EF4-FFF2-40B4-BE49-F238E27FC236}">
                <a16:creationId xmlns:a16="http://schemas.microsoft.com/office/drawing/2014/main" xmlns="" id="{5ADA7FB9-7CF6-41EA-9FD2-29D2584F3ACE}"/>
              </a:ext>
            </a:extLst>
          </p:cNvPr>
          <p:cNvSpPr/>
          <p:nvPr/>
        </p:nvSpPr>
        <p:spPr>
          <a:xfrm flipH="1">
            <a:off x="592603" y="1721140"/>
            <a:ext cx="1335910" cy="1001933"/>
          </a:xfrm>
          <a:prstGeom prst="parallelogram">
            <a:avLst>
              <a:gd name="adj" fmla="val 29040"/>
            </a:avLst>
          </a:prstGeom>
          <a:solidFill>
            <a:schemeClr val="tx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01</a:t>
            </a:r>
          </a:p>
        </p:txBody>
      </p:sp>
      <p:sp>
        <p:nvSpPr>
          <p:cNvPr id="12" name="Parallelogram 33">
            <a:extLst>
              <a:ext uri="{FF2B5EF4-FFF2-40B4-BE49-F238E27FC236}">
                <a16:creationId xmlns:a16="http://schemas.microsoft.com/office/drawing/2014/main" xmlns="" id="{E99177C3-C52B-454D-9B57-9A4C41216AAD}"/>
              </a:ext>
            </a:extLst>
          </p:cNvPr>
          <p:cNvSpPr/>
          <p:nvPr/>
        </p:nvSpPr>
        <p:spPr>
          <a:xfrm flipH="1">
            <a:off x="592603" y="3284321"/>
            <a:ext cx="1335910" cy="1001933"/>
          </a:xfrm>
          <a:prstGeom prst="parallelogram">
            <a:avLst>
              <a:gd name="adj" fmla="val 29040"/>
            </a:avLst>
          </a:prstGeom>
          <a:solidFill>
            <a:schemeClr val="accent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02</a:t>
            </a:r>
          </a:p>
        </p:txBody>
      </p:sp>
      <p:sp>
        <p:nvSpPr>
          <p:cNvPr id="13" name="Parallelogram 34">
            <a:extLst>
              <a:ext uri="{FF2B5EF4-FFF2-40B4-BE49-F238E27FC236}">
                <a16:creationId xmlns:a16="http://schemas.microsoft.com/office/drawing/2014/main" xmlns="" id="{7D24D740-C9E8-45B8-AD80-7A318435A5C0}"/>
              </a:ext>
            </a:extLst>
          </p:cNvPr>
          <p:cNvSpPr/>
          <p:nvPr/>
        </p:nvSpPr>
        <p:spPr>
          <a:xfrm flipH="1">
            <a:off x="592603" y="4847503"/>
            <a:ext cx="1335910" cy="1001933"/>
          </a:xfrm>
          <a:prstGeom prst="parallelogram">
            <a:avLst>
              <a:gd name="adj" fmla="val 29040"/>
            </a:avLst>
          </a:prstGeom>
          <a:solidFill>
            <a:schemeClr val="accent3"/>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03</a:t>
            </a:r>
          </a:p>
        </p:txBody>
      </p:sp>
      <p:grpSp>
        <p:nvGrpSpPr>
          <p:cNvPr id="14" name="Group 4">
            <a:extLst>
              <a:ext uri="{FF2B5EF4-FFF2-40B4-BE49-F238E27FC236}">
                <a16:creationId xmlns:a16="http://schemas.microsoft.com/office/drawing/2014/main" xmlns="" id="{53FB7AFE-9F2B-477F-9E77-C4DC23A50E18}"/>
              </a:ext>
            </a:extLst>
          </p:cNvPr>
          <p:cNvGrpSpPr/>
          <p:nvPr/>
        </p:nvGrpSpPr>
        <p:grpSpPr>
          <a:xfrm>
            <a:off x="2172957" y="1620680"/>
            <a:ext cx="2194560" cy="587300"/>
            <a:chOff x="2533250" y="1517762"/>
            <a:chExt cx="2926080" cy="783066"/>
          </a:xfrm>
        </p:grpSpPr>
        <p:sp>
          <p:nvSpPr>
            <p:cNvPr id="15" name="TextBox 41">
              <a:extLst>
                <a:ext uri="{FF2B5EF4-FFF2-40B4-BE49-F238E27FC236}">
                  <a16:creationId xmlns:a16="http://schemas.microsoft.com/office/drawing/2014/main" xmlns="" id="{0D70D3AA-F6FB-4207-921F-56F722ED74A3}"/>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smtClean="0"/>
                <a:t>Introductie</a:t>
              </a:r>
              <a:endParaRPr lang="en-US" sz="2000" b="1" dirty="0"/>
            </a:p>
          </p:txBody>
        </p:sp>
        <p:sp>
          <p:nvSpPr>
            <p:cNvPr id="16" name="TextBox 72">
              <a:extLst>
                <a:ext uri="{FF2B5EF4-FFF2-40B4-BE49-F238E27FC236}">
                  <a16:creationId xmlns:a16="http://schemas.microsoft.com/office/drawing/2014/main" xmlns="" id="{2FCC34DD-AAE7-4321-9ADE-519677B80DEB}"/>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17" name="Group 79">
            <a:extLst>
              <a:ext uri="{FF2B5EF4-FFF2-40B4-BE49-F238E27FC236}">
                <a16:creationId xmlns:a16="http://schemas.microsoft.com/office/drawing/2014/main" xmlns="" id="{6C49EAE8-5336-48F2-98F3-8B3333775AA5}"/>
              </a:ext>
            </a:extLst>
          </p:cNvPr>
          <p:cNvGrpSpPr/>
          <p:nvPr/>
        </p:nvGrpSpPr>
        <p:grpSpPr>
          <a:xfrm>
            <a:off x="2172957" y="3183861"/>
            <a:ext cx="2194560" cy="587300"/>
            <a:chOff x="2533250" y="1517762"/>
            <a:chExt cx="2926080" cy="783066"/>
          </a:xfrm>
        </p:grpSpPr>
        <p:sp>
          <p:nvSpPr>
            <p:cNvPr id="18" name="TextBox 80">
              <a:extLst>
                <a:ext uri="{FF2B5EF4-FFF2-40B4-BE49-F238E27FC236}">
                  <a16:creationId xmlns:a16="http://schemas.microsoft.com/office/drawing/2014/main" xmlns="" id="{AB9C4FDD-D59D-4593-AC62-4B49B0551A52}"/>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Applicatie</a:t>
              </a:r>
              <a:r>
                <a:rPr lang="en-US" sz="2000" b="1" dirty="0"/>
                <a:t> </a:t>
              </a:r>
              <a:r>
                <a:rPr lang="en-US" sz="2000" b="1" dirty="0" err="1"/>
                <a:t>structuur</a:t>
              </a:r>
              <a:r>
                <a:rPr lang="en-US" sz="2000" b="1" dirty="0"/>
                <a:t> </a:t>
              </a:r>
            </a:p>
          </p:txBody>
        </p:sp>
        <p:sp>
          <p:nvSpPr>
            <p:cNvPr id="19" name="TextBox 81">
              <a:extLst>
                <a:ext uri="{FF2B5EF4-FFF2-40B4-BE49-F238E27FC236}">
                  <a16:creationId xmlns:a16="http://schemas.microsoft.com/office/drawing/2014/main" xmlns="" id="{07370304-1B8A-4058-B768-9B7224D5F6BF}"/>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Belbin</a:t>
              </a:r>
              <a:endParaRPr lang="en-US" sz="1000" dirty="0">
                <a:solidFill>
                  <a:schemeClr val="tx1">
                    <a:lumMod val="65000"/>
                    <a:lumOff val="35000"/>
                  </a:schemeClr>
                </a:solidFill>
              </a:endParaRPr>
            </a:p>
          </p:txBody>
        </p:sp>
      </p:grpSp>
      <p:grpSp>
        <p:nvGrpSpPr>
          <p:cNvPr id="20" name="Group 82">
            <a:extLst>
              <a:ext uri="{FF2B5EF4-FFF2-40B4-BE49-F238E27FC236}">
                <a16:creationId xmlns:a16="http://schemas.microsoft.com/office/drawing/2014/main" xmlns="" id="{0FCDD312-5EB8-4304-BACC-52763DDBF669}"/>
              </a:ext>
            </a:extLst>
          </p:cNvPr>
          <p:cNvGrpSpPr/>
          <p:nvPr/>
        </p:nvGrpSpPr>
        <p:grpSpPr>
          <a:xfrm>
            <a:off x="2172957" y="4747045"/>
            <a:ext cx="2194560" cy="1664518"/>
            <a:chOff x="2533250" y="1517762"/>
            <a:chExt cx="2926080" cy="2219353"/>
          </a:xfrm>
        </p:grpSpPr>
        <p:sp>
          <p:nvSpPr>
            <p:cNvPr id="21" name="TextBox 83">
              <a:extLst>
                <a:ext uri="{FF2B5EF4-FFF2-40B4-BE49-F238E27FC236}">
                  <a16:creationId xmlns:a16="http://schemas.microsoft.com/office/drawing/2014/main" xmlns="" id="{D30E73D0-10E6-4657-9F41-F659C7B46A99}"/>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Backend</a:t>
              </a:r>
              <a:endParaRPr lang="en-US" sz="2000" b="1" dirty="0"/>
            </a:p>
          </p:txBody>
        </p:sp>
        <p:sp>
          <p:nvSpPr>
            <p:cNvPr id="22" name="TextBox 84">
              <a:extLst>
                <a:ext uri="{FF2B5EF4-FFF2-40B4-BE49-F238E27FC236}">
                  <a16:creationId xmlns:a16="http://schemas.microsoft.com/office/drawing/2014/main" xmlns="" id="{F54838F8-0918-4F97-A546-A8EA897E3CCC}"/>
                </a:ext>
              </a:extLst>
            </p:cNvPr>
            <p:cNvSpPr txBox="1"/>
            <p:nvPr/>
          </p:nvSpPr>
          <p:spPr>
            <a:xfrm>
              <a:off x="2533250" y="1972533"/>
              <a:ext cx="2926080" cy="1764582"/>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a:t>
              </a:r>
              <a:r>
                <a:rPr lang="en-US" sz="1000" dirty="0" err="1" smtClean="0">
                  <a:solidFill>
                    <a:schemeClr val="tx1">
                      <a:lumMod val="65000"/>
                      <a:lumOff val="35000"/>
                    </a:schemeClr>
                  </a:solidFill>
                </a:rPr>
                <a:t>Laravel</a:t>
              </a:r>
              <a:endParaRPr lang="en-US" sz="1000" dirty="0" smtClean="0">
                <a:solidFill>
                  <a:schemeClr val="tx1">
                    <a:lumMod val="65000"/>
                    <a:lumOff val="35000"/>
                  </a:schemeClr>
                </a:solidFill>
              </a:endParaRPr>
            </a:p>
            <a:p>
              <a:pPr marL="171450" indent="-171450" algn="just">
                <a:buFontTx/>
                <a:buChar char="-"/>
              </a:pPr>
              <a:r>
                <a:rPr lang="en-US" sz="1000" dirty="0" smtClean="0">
                  <a:solidFill>
                    <a:schemeClr val="tx1">
                      <a:lumMod val="65000"/>
                      <a:lumOff val="35000"/>
                    </a:schemeClr>
                  </a:solidFill>
                </a:rPr>
                <a:t>Model</a:t>
              </a:r>
              <a:r>
                <a:rPr lang="en-US" sz="1000" dirty="0">
                  <a:solidFill>
                    <a:schemeClr val="tx1">
                      <a:lumMod val="65000"/>
                      <a:lumOff val="35000"/>
                    </a:schemeClr>
                  </a:solidFill>
                </a:rPr>
                <a:t>, View </a:t>
              </a:r>
              <a:r>
                <a:rPr lang="en-US" sz="1000" dirty="0" err="1">
                  <a:solidFill>
                    <a:schemeClr val="tx1">
                      <a:lumMod val="65000"/>
                      <a:lumOff val="35000"/>
                    </a:schemeClr>
                  </a:solidFill>
                </a:rPr>
                <a:t>en</a:t>
              </a:r>
              <a:r>
                <a:rPr lang="en-US" sz="1000" dirty="0">
                  <a:solidFill>
                    <a:schemeClr val="tx1">
                      <a:lumMod val="65000"/>
                      <a:lumOff val="35000"/>
                    </a:schemeClr>
                  </a:solidFill>
                </a:rPr>
                <a:t> </a:t>
              </a:r>
              <a:r>
                <a:rPr lang="en-US" sz="1000" dirty="0" smtClean="0">
                  <a:solidFill>
                    <a:schemeClr val="tx1">
                      <a:lumMod val="65000"/>
                      <a:lumOff val="35000"/>
                    </a:schemeClr>
                  </a:solidFill>
                </a:rPr>
                <a:t>Controller</a:t>
              </a:r>
            </a:p>
            <a:p>
              <a:pPr marL="171450" indent="-171450" algn="just">
                <a:buFontTx/>
                <a:buChar char="-"/>
              </a:pPr>
              <a:r>
                <a:rPr lang="en-US" sz="1000" dirty="0">
                  <a:solidFill>
                    <a:schemeClr val="tx1">
                      <a:lumMod val="65000"/>
                      <a:lumOff val="35000"/>
                    </a:schemeClr>
                  </a:solidFill>
                </a:rPr>
                <a:t>Object Relational </a:t>
              </a:r>
              <a:r>
                <a:rPr lang="en-US" sz="1000" dirty="0" smtClean="0">
                  <a:solidFill>
                    <a:schemeClr val="tx1">
                      <a:lumMod val="65000"/>
                      <a:lumOff val="35000"/>
                    </a:schemeClr>
                  </a:solidFill>
                </a:rPr>
                <a:t>Mapping</a:t>
              </a:r>
            </a:p>
            <a:p>
              <a:pPr marL="171450" indent="-171450" algn="just">
                <a:buFontTx/>
                <a:buChar char="-"/>
              </a:pPr>
              <a:r>
                <a:rPr lang="en-US" sz="1000" dirty="0" smtClean="0">
                  <a:solidFill>
                    <a:schemeClr val="tx1">
                      <a:lumMod val="65000"/>
                      <a:lumOff val="35000"/>
                    </a:schemeClr>
                  </a:solidFill>
                </a:rPr>
                <a:t>Databank</a:t>
              </a:r>
            </a:p>
            <a:p>
              <a:pPr marL="171450" indent="-171450" algn="just">
                <a:buFontTx/>
                <a:buChar char="-"/>
              </a:pPr>
              <a:r>
                <a:rPr lang="en-US" sz="1000" dirty="0">
                  <a:solidFill>
                    <a:schemeClr val="tx1">
                      <a:lumMod val="65000"/>
                      <a:lumOff val="35000"/>
                    </a:schemeClr>
                  </a:solidFill>
                </a:rPr>
                <a:t>Migrations &amp; </a:t>
              </a:r>
              <a:r>
                <a:rPr lang="en-US" sz="1000" dirty="0" smtClean="0">
                  <a:solidFill>
                    <a:schemeClr val="tx1">
                      <a:lumMod val="65000"/>
                      <a:lumOff val="35000"/>
                    </a:schemeClr>
                  </a:solidFill>
                </a:rPr>
                <a:t>Seeders</a:t>
              </a:r>
            </a:p>
            <a:p>
              <a:pPr marL="171450" indent="-171450" algn="just">
                <a:buFontTx/>
                <a:buChar char="-"/>
              </a:pPr>
              <a:r>
                <a:rPr lang="en-US" sz="1000" dirty="0" err="1">
                  <a:solidFill>
                    <a:schemeClr val="tx1">
                      <a:lumMod val="65000"/>
                      <a:lumOff val="35000"/>
                    </a:schemeClr>
                  </a:solidFill>
                </a:rPr>
                <a:t>Eloquente</a:t>
              </a:r>
              <a:r>
                <a:rPr lang="en-US" sz="1000" dirty="0">
                  <a:solidFill>
                    <a:schemeClr val="tx1">
                      <a:lumMod val="65000"/>
                      <a:lumOff val="35000"/>
                    </a:schemeClr>
                  </a:solidFill>
                </a:rPr>
                <a:t> </a:t>
              </a:r>
              <a:r>
                <a:rPr lang="en-US" sz="1000" dirty="0" err="1">
                  <a:solidFill>
                    <a:schemeClr val="tx1">
                      <a:lumMod val="65000"/>
                      <a:lumOff val="35000"/>
                    </a:schemeClr>
                  </a:solidFill>
                </a:rPr>
                <a:t>modellen</a:t>
              </a:r>
              <a:endParaRPr lang="en-US" sz="1000" dirty="0" smtClean="0">
                <a:solidFill>
                  <a:schemeClr val="tx1">
                    <a:lumMod val="65000"/>
                    <a:lumOff val="35000"/>
                  </a:schemeClr>
                </a:solidFill>
              </a:endParaRPr>
            </a:p>
            <a:p>
              <a:pPr marL="171450" indent="-171450" algn="just">
                <a:buFontTx/>
                <a:buChar char="-"/>
              </a:pPr>
              <a:endParaRPr lang="en-US" sz="1000" dirty="0" smtClean="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p:txBody>
        </p:sp>
      </p:grpSp>
      <p:sp>
        <p:nvSpPr>
          <p:cNvPr id="23" name="Parallelogram 86">
            <a:extLst>
              <a:ext uri="{FF2B5EF4-FFF2-40B4-BE49-F238E27FC236}">
                <a16:creationId xmlns:a16="http://schemas.microsoft.com/office/drawing/2014/main" xmlns="" id="{1C65F147-9E55-4CA5-B43B-7E6FBEC9F510}"/>
              </a:ext>
            </a:extLst>
          </p:cNvPr>
          <p:cNvSpPr/>
          <p:nvPr/>
        </p:nvSpPr>
        <p:spPr>
          <a:xfrm flipH="1">
            <a:off x="4984880" y="1721140"/>
            <a:ext cx="1335910" cy="1001933"/>
          </a:xfrm>
          <a:prstGeom prst="parallelogram">
            <a:avLst>
              <a:gd name="adj" fmla="val 29040"/>
            </a:avLst>
          </a:prstGeom>
          <a:solidFill>
            <a:schemeClr val="accent4"/>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solidFill>
                  <a:schemeClr val="tx1">
                    <a:lumMod val="85000"/>
                    <a:lumOff val="15000"/>
                  </a:schemeClr>
                </a:solidFill>
              </a:rPr>
              <a:t>04</a:t>
            </a:r>
          </a:p>
        </p:txBody>
      </p:sp>
      <p:sp>
        <p:nvSpPr>
          <p:cNvPr id="24" name="Parallelogram 87">
            <a:extLst>
              <a:ext uri="{FF2B5EF4-FFF2-40B4-BE49-F238E27FC236}">
                <a16:creationId xmlns:a16="http://schemas.microsoft.com/office/drawing/2014/main" xmlns="" id="{F8D0EA40-4E4C-4874-9902-67055D02673E}"/>
              </a:ext>
            </a:extLst>
          </p:cNvPr>
          <p:cNvSpPr/>
          <p:nvPr/>
        </p:nvSpPr>
        <p:spPr>
          <a:xfrm flipH="1">
            <a:off x="4984880" y="3284321"/>
            <a:ext cx="1335910" cy="1001933"/>
          </a:xfrm>
          <a:prstGeom prst="parallelogram">
            <a:avLst>
              <a:gd name="adj" fmla="val 29040"/>
            </a:avLst>
          </a:prstGeom>
          <a:solidFill>
            <a:schemeClr val="accent5"/>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05</a:t>
            </a:r>
          </a:p>
        </p:txBody>
      </p:sp>
      <p:sp>
        <p:nvSpPr>
          <p:cNvPr id="25" name="Parallelogram 88">
            <a:extLst>
              <a:ext uri="{FF2B5EF4-FFF2-40B4-BE49-F238E27FC236}">
                <a16:creationId xmlns:a16="http://schemas.microsoft.com/office/drawing/2014/main" xmlns="" id="{121707E2-D42C-483B-8EFB-515C578F214B}"/>
              </a:ext>
            </a:extLst>
          </p:cNvPr>
          <p:cNvSpPr/>
          <p:nvPr/>
        </p:nvSpPr>
        <p:spPr>
          <a:xfrm flipH="1">
            <a:off x="4984880" y="4847503"/>
            <a:ext cx="1335910" cy="1001933"/>
          </a:xfrm>
          <a:prstGeom prst="parallelogram">
            <a:avLst>
              <a:gd name="adj" fmla="val 29040"/>
            </a:avLst>
          </a:prstGeom>
          <a:solidFill>
            <a:schemeClr val="accent6"/>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06</a:t>
            </a:r>
          </a:p>
        </p:txBody>
      </p:sp>
      <p:grpSp>
        <p:nvGrpSpPr>
          <p:cNvPr id="26" name="Group 89">
            <a:extLst>
              <a:ext uri="{FF2B5EF4-FFF2-40B4-BE49-F238E27FC236}">
                <a16:creationId xmlns:a16="http://schemas.microsoft.com/office/drawing/2014/main" xmlns="" id="{48535C7B-4BD8-4C33-8FCB-0DD02BD625DF}"/>
              </a:ext>
            </a:extLst>
          </p:cNvPr>
          <p:cNvGrpSpPr/>
          <p:nvPr/>
        </p:nvGrpSpPr>
        <p:grpSpPr>
          <a:xfrm>
            <a:off x="6565234" y="1620680"/>
            <a:ext cx="2194560" cy="587300"/>
            <a:chOff x="2533250" y="1517762"/>
            <a:chExt cx="2926080" cy="783066"/>
          </a:xfrm>
        </p:grpSpPr>
        <p:sp>
          <p:nvSpPr>
            <p:cNvPr id="27" name="TextBox 96">
              <a:extLst>
                <a:ext uri="{FF2B5EF4-FFF2-40B4-BE49-F238E27FC236}">
                  <a16:creationId xmlns:a16="http://schemas.microsoft.com/office/drawing/2014/main" xmlns="" id="{815420BF-C4F0-490F-B406-19F614E2CDEC}"/>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Frontend</a:t>
              </a:r>
              <a:endParaRPr lang="en-US" sz="2000" b="1" dirty="0"/>
            </a:p>
          </p:txBody>
        </p:sp>
        <p:sp>
          <p:nvSpPr>
            <p:cNvPr id="28" name="TextBox 97">
              <a:extLst>
                <a:ext uri="{FF2B5EF4-FFF2-40B4-BE49-F238E27FC236}">
                  <a16:creationId xmlns:a16="http://schemas.microsoft.com/office/drawing/2014/main" xmlns="" id="{19124B86-FB24-4024-9A76-4B8979AC6585}"/>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smtClean="0">
                  <a:solidFill>
                    <a:schemeClr val="tx1">
                      <a:lumMod val="65000"/>
                      <a:lumOff val="35000"/>
                    </a:schemeClr>
                  </a:solidFill>
                </a:rPr>
                <a:t>-   </a:t>
              </a:r>
              <a:r>
                <a:rPr lang="en-US" sz="1000" dirty="0" err="1" smtClean="0">
                  <a:solidFill>
                    <a:schemeClr val="tx1">
                      <a:lumMod val="65000"/>
                      <a:lumOff val="35000"/>
                    </a:schemeClr>
                  </a:solidFill>
                </a:rPr>
                <a:t>BootstrapVue</a:t>
              </a:r>
              <a:endParaRPr lang="en-US" sz="1000" dirty="0">
                <a:solidFill>
                  <a:schemeClr val="tx1">
                    <a:lumMod val="65000"/>
                    <a:lumOff val="35000"/>
                  </a:schemeClr>
                </a:solidFill>
              </a:endParaRPr>
            </a:p>
          </p:txBody>
        </p:sp>
      </p:grpSp>
      <p:grpSp>
        <p:nvGrpSpPr>
          <p:cNvPr id="29" name="Group 90">
            <a:extLst>
              <a:ext uri="{FF2B5EF4-FFF2-40B4-BE49-F238E27FC236}">
                <a16:creationId xmlns:a16="http://schemas.microsoft.com/office/drawing/2014/main" xmlns="" id="{BB009053-4912-4FF0-8767-78640FB23E19}"/>
              </a:ext>
            </a:extLst>
          </p:cNvPr>
          <p:cNvGrpSpPr/>
          <p:nvPr/>
        </p:nvGrpSpPr>
        <p:grpSpPr>
          <a:xfrm>
            <a:off x="6565234" y="3183861"/>
            <a:ext cx="2194560" cy="587300"/>
            <a:chOff x="2533250" y="1517762"/>
            <a:chExt cx="2926080" cy="783066"/>
          </a:xfrm>
        </p:grpSpPr>
        <p:sp>
          <p:nvSpPr>
            <p:cNvPr id="30" name="TextBox 94">
              <a:extLst>
                <a:ext uri="{FF2B5EF4-FFF2-40B4-BE49-F238E27FC236}">
                  <a16:creationId xmlns:a16="http://schemas.microsoft.com/office/drawing/2014/main" xmlns="" id="{B414B641-668A-4B7E-9B17-585B7F422156}"/>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smtClean="0"/>
                <a:t>Demo</a:t>
              </a:r>
              <a:endParaRPr lang="en-US" sz="2000" b="1" dirty="0"/>
            </a:p>
          </p:txBody>
        </p:sp>
        <p:sp>
          <p:nvSpPr>
            <p:cNvPr id="31" name="TextBox 95">
              <a:extLst>
                <a:ext uri="{FF2B5EF4-FFF2-40B4-BE49-F238E27FC236}">
                  <a16:creationId xmlns:a16="http://schemas.microsoft.com/office/drawing/2014/main" xmlns="" id="{F0901018-F1B0-4444-B4A3-AA0AAC618DDD}"/>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32" name="Group 91">
            <a:extLst>
              <a:ext uri="{FF2B5EF4-FFF2-40B4-BE49-F238E27FC236}">
                <a16:creationId xmlns:a16="http://schemas.microsoft.com/office/drawing/2014/main" xmlns="" id="{34A81F94-A555-4F46-B939-8E12AE20836A}"/>
              </a:ext>
            </a:extLst>
          </p:cNvPr>
          <p:cNvGrpSpPr/>
          <p:nvPr/>
        </p:nvGrpSpPr>
        <p:grpSpPr>
          <a:xfrm>
            <a:off x="6565234" y="4747043"/>
            <a:ext cx="2194560" cy="587300"/>
            <a:chOff x="2533250" y="1517762"/>
            <a:chExt cx="2926080" cy="783066"/>
          </a:xfrm>
        </p:grpSpPr>
        <p:sp>
          <p:nvSpPr>
            <p:cNvPr id="33" name="TextBox 92">
              <a:extLst>
                <a:ext uri="{FF2B5EF4-FFF2-40B4-BE49-F238E27FC236}">
                  <a16:creationId xmlns:a16="http://schemas.microsoft.com/office/drawing/2014/main" xmlns="" id="{8B976CBF-85DB-4AEA-9D3E-2B7DFE77A7DD}"/>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smtClean="0"/>
                <a:t>Reflectie</a:t>
              </a:r>
              <a:endParaRPr lang="en-US" sz="2000" b="1" dirty="0"/>
            </a:p>
          </p:txBody>
        </p:sp>
        <p:sp>
          <p:nvSpPr>
            <p:cNvPr id="34" name="TextBox 93">
              <a:extLst>
                <a:ext uri="{FF2B5EF4-FFF2-40B4-BE49-F238E27FC236}">
                  <a16:creationId xmlns:a16="http://schemas.microsoft.com/office/drawing/2014/main" xmlns="" id="{21B125B5-A88D-4319-8859-F24FEEB4B9F6}"/>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6</a:t>
            </a:r>
            <a:r>
              <a:rPr lang="en-US" dirty="0" smtClean="0"/>
              <a:t>.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20</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a:t>
            </a:r>
            <a:r>
              <a:rPr lang="en-US" sz="1800" b="0" dirty="0" err="1"/>
              <a:t>Github</a:t>
            </a:r>
            <a:r>
              <a:rPr lang="en-US" sz="1800" b="0" dirty="0"/>
              <a:t>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21</a:t>
            </a:fld>
            <a:endParaRPr lang="en-US"/>
          </a:p>
        </p:txBody>
      </p:sp>
      <p:sp>
        <p:nvSpPr>
          <p:cNvPr id="2" name="Tekstvak 1"/>
          <p:cNvSpPr txBox="1"/>
          <p:nvPr/>
        </p:nvSpPr>
        <p:spPr>
          <a:xfrm>
            <a:off x="1048624" y="1652631"/>
            <a:ext cx="5855515" cy="923330"/>
          </a:xfrm>
          <a:prstGeom prst="rect">
            <a:avLst/>
          </a:prstGeom>
          <a:noFill/>
        </p:spPr>
        <p:txBody>
          <a:bodyPr wrap="square" rtlCol="0">
            <a:spAutoFit/>
          </a:bodyPr>
          <a:lstStyle/>
          <a:p>
            <a:r>
              <a:rPr lang="nl-NL" dirty="0">
                <a:hlinkClick r:id="rId2"/>
              </a:rPr>
              <a:t>https://</a:t>
            </a:r>
            <a:r>
              <a:rPr lang="nl-NL" dirty="0" smtClean="0">
                <a:hlinkClick r:id="rId2"/>
              </a:rPr>
              <a:t>laravel.com/docs/5.8</a:t>
            </a:r>
            <a:endParaRPr lang="nl-NL" dirty="0" smtClean="0"/>
          </a:p>
          <a:p>
            <a:r>
              <a:rPr lang="nl-NL" dirty="0">
                <a:hlinkClick r:id="rId3"/>
              </a:rPr>
              <a:t>https://</a:t>
            </a:r>
            <a:r>
              <a:rPr lang="nl-NL" dirty="0" smtClean="0">
                <a:hlinkClick r:id="rId3"/>
              </a:rPr>
              <a:t>bootstrap-vue.js.org/docs</a:t>
            </a:r>
            <a:endParaRPr lang="nl-NL" dirty="0" smtClean="0"/>
          </a:p>
          <a:p>
            <a:endParaRPr lang="nl-NL" dirty="0"/>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smtClean="0"/>
              <a:t>Titel van footer</a:t>
            </a:r>
            <a:endParaRPr lang="en-US"/>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2572932" cy="253916"/>
          </a:xfrm>
          <a:prstGeom prst="rect">
            <a:avLst/>
          </a:prstGeom>
          <a:noFill/>
        </p:spPr>
        <p:txBody>
          <a:bodyPr wrap="square" rtlCol="0">
            <a:spAutoFit/>
          </a:bodyPr>
          <a:lstStyle/>
          <a:p>
            <a:r>
              <a:rPr lang="nl-NL" sz="1050" b="1" dirty="0" smtClean="0"/>
              <a:t>Fig. 1: Overzichtspagina oude versie</a:t>
            </a:r>
            <a:endParaRPr lang="nl-NL" sz="1050" b="1" dirty="0"/>
          </a:p>
        </p:txBody>
      </p:sp>
      <p:sp>
        <p:nvSpPr>
          <p:cNvPr id="13" name="Rechthoek 12"/>
          <p:cNvSpPr/>
          <p:nvPr/>
        </p:nvSpPr>
        <p:spPr>
          <a:xfrm>
            <a:off x="4863853" y="5198032"/>
            <a:ext cx="2316660" cy="261610"/>
          </a:xfrm>
          <a:prstGeom prst="rect">
            <a:avLst/>
          </a:prstGeom>
        </p:spPr>
        <p:txBody>
          <a:bodyPr wrap="none">
            <a:spAutoFit/>
          </a:bodyPr>
          <a:lstStyle/>
          <a:p>
            <a:r>
              <a:rPr lang="nl-NL" sz="1100" b="1" dirty="0"/>
              <a:t>Fig. </a:t>
            </a:r>
            <a:r>
              <a:rPr lang="nl-NL" sz="1100" b="1" dirty="0" smtClean="0"/>
              <a:t>2: Groep aanmaken oude versie.</a:t>
            </a:r>
            <a:endParaRPr lang="nl-NL" sz="1100" b="1" dirty="0"/>
          </a:p>
        </p:txBody>
      </p:sp>
    </p:spTree>
    <p:extLst>
      <p:ext uri="{BB962C8B-B14F-4D97-AF65-F5344CB8AC3E}">
        <p14:creationId xmlns:p14="http://schemas.microsoft.com/office/powerpoint/2010/main" val="291771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smtClean="0"/>
              <a:t>Titel van footer</a:t>
            </a:r>
            <a:endParaRPr lang="en-US"/>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
        <p:nvSpPr>
          <p:cNvPr id="9" name="Tekstvak 8"/>
          <p:cNvSpPr txBox="1"/>
          <p:nvPr/>
        </p:nvSpPr>
        <p:spPr>
          <a:xfrm>
            <a:off x="581556" y="5806441"/>
            <a:ext cx="2572932" cy="253916"/>
          </a:xfrm>
          <a:prstGeom prst="rect">
            <a:avLst/>
          </a:prstGeom>
          <a:noFill/>
        </p:spPr>
        <p:txBody>
          <a:bodyPr wrap="square" rtlCol="0">
            <a:spAutoFit/>
          </a:bodyPr>
          <a:lstStyle/>
          <a:p>
            <a:r>
              <a:rPr lang="nl-NL" sz="1050" b="1" dirty="0" smtClean="0"/>
              <a:t>Fig. 3: detailpagina oude versie</a:t>
            </a:r>
            <a:endParaRPr lang="nl-NL" sz="1050" b="1" dirty="0"/>
          </a:p>
        </p:txBody>
      </p:sp>
      <p:sp>
        <p:nvSpPr>
          <p:cNvPr id="10" name="Tekstvak 9"/>
          <p:cNvSpPr txBox="1"/>
          <p:nvPr/>
        </p:nvSpPr>
        <p:spPr>
          <a:xfrm>
            <a:off x="4452708" y="4446714"/>
            <a:ext cx="2572932" cy="253916"/>
          </a:xfrm>
          <a:prstGeom prst="rect">
            <a:avLst/>
          </a:prstGeom>
          <a:noFill/>
        </p:spPr>
        <p:txBody>
          <a:bodyPr wrap="square" rtlCol="0">
            <a:spAutoFit/>
          </a:bodyPr>
          <a:lstStyle/>
          <a:p>
            <a:r>
              <a:rPr lang="nl-NL" sz="1050" b="1" dirty="0" smtClean="0"/>
              <a:t>Fig. 4: Projectvoorstel oude versie</a:t>
            </a:r>
            <a:endParaRPr lang="nl-NL" sz="1050" b="1" dirty="0"/>
          </a:p>
        </p:txBody>
      </p:sp>
    </p:spTree>
    <p:extLst>
      <p:ext uri="{BB962C8B-B14F-4D97-AF65-F5344CB8AC3E}">
        <p14:creationId xmlns:p14="http://schemas.microsoft.com/office/powerpoint/2010/main" val="1466407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2.Applicatie structuur </a:t>
            </a:r>
            <a:endParaRPr lang="nl-NL" dirty="0"/>
          </a:p>
        </p:txBody>
      </p:sp>
      <p:sp>
        <p:nvSpPr>
          <p:cNvPr id="4" name="Tijdelijke aanduiding voor datum 3"/>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6</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smtClean="0"/>
          </a:p>
          <a:p>
            <a:pPr marL="457200" indent="-457200">
              <a:buFontTx/>
              <a:buChar char="-"/>
            </a:pPr>
            <a:endParaRPr lang="nl-NL" dirty="0" smtClean="0"/>
          </a:p>
          <a:p>
            <a:pPr marL="457200" indent="-457200">
              <a:buFontTx/>
              <a:buChar char="-"/>
            </a:pPr>
            <a:endParaRPr lang="nl-NL" dirty="0" smtClean="0"/>
          </a:p>
          <a:p>
            <a:pPr marL="457200" indent="-457200">
              <a:buFontTx/>
              <a:buChar char="-"/>
            </a:pPr>
            <a:endParaRPr lang="nl-NL" dirty="0" smtClean="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4918434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kstvak 7"/>
          <p:cNvSpPr txBox="1"/>
          <p:nvPr/>
        </p:nvSpPr>
        <p:spPr>
          <a:xfrm>
            <a:off x="3452828" y="5844489"/>
            <a:ext cx="2572932" cy="253916"/>
          </a:xfrm>
          <a:prstGeom prst="rect">
            <a:avLst/>
          </a:prstGeom>
          <a:noFill/>
        </p:spPr>
        <p:txBody>
          <a:bodyPr wrap="square" rtlCol="0">
            <a:spAutoFit/>
          </a:bodyPr>
          <a:lstStyle/>
          <a:p>
            <a:r>
              <a:rPr lang="nl-NL" sz="1050" b="1" dirty="0" smtClean="0"/>
              <a:t>Fig. 5: Structuur.</a:t>
            </a:r>
            <a:endParaRPr lang="nl-NL" sz="1050" b="1" dirty="0"/>
          </a:p>
        </p:txBody>
      </p:sp>
    </p:spTree>
    <p:extLst>
      <p:ext uri="{BB962C8B-B14F-4D97-AF65-F5344CB8AC3E}">
        <p14:creationId xmlns:p14="http://schemas.microsoft.com/office/powerpoint/2010/main" val="216286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DA03342-3172-42C9-A3F7-A25DD2976F6A}"/>
              </a:ext>
            </a:extLst>
          </p:cNvPr>
          <p:cNvSpPr>
            <a:spLocks noGrp="1"/>
          </p:cNvSpPr>
          <p:nvPr>
            <p:ph type="title"/>
          </p:nvPr>
        </p:nvSpPr>
        <p:spPr/>
        <p:txBody>
          <a:bodyPr/>
          <a:lstStyle/>
          <a:p>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a16="http://schemas.microsoft.com/office/drawing/2014/main" xmlns="" id="{9E66D18A-3E51-456F-B016-573CB7D619EE}"/>
              </a:ext>
            </a:extLst>
          </p:cNvPr>
          <p:cNvPicPr>
            <a:picLocks noGrp="1" noChangeAspect="1"/>
          </p:cNvPicPr>
          <p:nvPr>
            <p:ph idx="1"/>
          </p:nvPr>
        </p:nvPicPr>
        <p:blipFill>
          <a:blip r:embed="rId2"/>
          <a:stretch>
            <a:fillRect/>
          </a:stretch>
        </p:blipFill>
        <p:spPr>
          <a:xfrm>
            <a:off x="2189202" y="936771"/>
            <a:ext cx="4848175" cy="4525963"/>
          </a:xfrm>
        </p:spPr>
      </p:pic>
      <p:sp>
        <p:nvSpPr>
          <p:cNvPr id="4" name="Tijdelijke aanduiding voor datum 3">
            <a:extLst>
              <a:ext uri="{FF2B5EF4-FFF2-40B4-BE49-F238E27FC236}">
                <a16:creationId xmlns:a16="http://schemas.microsoft.com/office/drawing/2014/main" xmlns="" id="{5E65B0E0-05FC-4A24-97BF-FCF17598B996}"/>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a16="http://schemas.microsoft.com/office/drawing/2014/main" xmlns=""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8B1C71BF-0662-44A6-9D3C-2096D8FAB97D}"/>
              </a:ext>
            </a:extLst>
          </p:cNvPr>
          <p:cNvSpPr>
            <a:spLocks noGrp="1"/>
          </p:cNvSpPr>
          <p:nvPr>
            <p:ph type="sldNum" sz="quarter" idx="12"/>
          </p:nvPr>
        </p:nvSpPr>
        <p:spPr/>
        <p:txBody>
          <a:bodyPr/>
          <a:lstStyle/>
          <a:p>
            <a:fld id="{FCA3638F-6D52-644A-9831-93255061F043}" type="slidenum">
              <a:rPr lang="nl-NL" smtClean="0"/>
              <a:t>7</a:t>
            </a:fld>
            <a:endParaRPr lang="nl-NL"/>
          </a:p>
        </p:txBody>
      </p:sp>
      <p:sp>
        <p:nvSpPr>
          <p:cNvPr id="8" name="Rechthoek 7"/>
          <p:cNvSpPr/>
          <p:nvPr/>
        </p:nvSpPr>
        <p:spPr>
          <a:xfrm>
            <a:off x="4981885" y="5599436"/>
            <a:ext cx="1228221" cy="253916"/>
          </a:xfrm>
          <a:prstGeom prst="rect">
            <a:avLst/>
          </a:prstGeom>
        </p:spPr>
        <p:txBody>
          <a:bodyPr wrap="none">
            <a:spAutoFit/>
          </a:bodyPr>
          <a:lstStyle/>
          <a:p>
            <a:r>
              <a:rPr lang="nl-NL" sz="1050" b="1" dirty="0"/>
              <a:t>Fig. </a:t>
            </a:r>
            <a:r>
              <a:rPr lang="nl-NL" sz="1050" b="1" dirty="0" smtClean="0"/>
              <a:t>6: Belbinrolle</a:t>
            </a:r>
            <a:r>
              <a:rPr lang="nl-NL" sz="1050" b="1" dirty="0"/>
              <a:t>n</a:t>
            </a:r>
            <a:endParaRPr lang="nl-NL" sz="1050" b="1" dirty="0"/>
          </a:p>
        </p:txBody>
      </p:sp>
    </p:spTree>
    <p:extLst>
      <p:ext uri="{BB962C8B-B14F-4D97-AF65-F5344CB8AC3E}">
        <p14:creationId xmlns:p14="http://schemas.microsoft.com/office/powerpoint/2010/main" val="335328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a:t>
            </a:r>
            <a:r>
              <a:rPr lang="en-US" dirty="0" smtClean="0"/>
              <a:t>. </a:t>
            </a:r>
            <a:r>
              <a:rPr lang="en-US" dirty="0"/>
              <a:t>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8</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5F08245-5FF3-41B5-B208-0516EF9EDB4D}"/>
              </a:ext>
            </a:extLst>
          </p:cNvPr>
          <p:cNvSpPr>
            <a:spLocks noGrp="1"/>
          </p:cNvSpPr>
          <p:nvPr>
            <p:ph type="title"/>
          </p:nvPr>
        </p:nvSpPr>
        <p:spPr/>
        <p:txBody>
          <a:bodyPr/>
          <a:lstStyle/>
          <a:p>
            <a:r>
              <a:rPr lang="nl-BE" dirty="0"/>
              <a:t>Wat is </a:t>
            </a:r>
            <a:r>
              <a:rPr lang="nl-BE" dirty="0" err="1"/>
              <a:t>Laravel</a:t>
            </a:r>
            <a:endParaRPr lang="nl-BE" dirty="0"/>
          </a:p>
        </p:txBody>
      </p:sp>
      <p:sp>
        <p:nvSpPr>
          <p:cNvPr id="3" name="Tijdelijke aanduiding voor inhoud 2">
            <a:extLst>
              <a:ext uri="{FF2B5EF4-FFF2-40B4-BE49-F238E27FC236}">
                <a16:creationId xmlns:a16="http://schemas.microsoft.com/office/drawing/2014/main" xmlns=""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xmlns="" id="{5406147F-57C7-41B2-84D6-967A2496A2E8}"/>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xmlns=""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xmlns="" id="{BE6BDC19-8FD4-4E12-8E8B-5B9EC78003DD}"/>
              </a:ext>
            </a:extLst>
          </p:cNvPr>
          <p:cNvSpPr>
            <a:spLocks noGrp="1"/>
          </p:cNvSpPr>
          <p:nvPr>
            <p:ph type="sldNum" sz="quarter" idx="12"/>
          </p:nvPr>
        </p:nvSpPr>
        <p:spPr/>
        <p:txBody>
          <a:bodyPr/>
          <a:lstStyle/>
          <a:p>
            <a:fld id="{FCA3638F-6D52-644A-9831-93255061F043}" type="slidenum">
              <a:rPr lang="nl-BE" smtClean="0"/>
              <a:t>9</a:t>
            </a:fld>
            <a:endParaRPr lang="nl-BE"/>
          </a:p>
        </p:txBody>
      </p:sp>
      <p:pic>
        <p:nvPicPr>
          <p:cNvPr id="2052" name="Picture 4" descr="Afbeeldingsresultaat voor laravel png">
            <a:extLst>
              <a:ext uri="{FF2B5EF4-FFF2-40B4-BE49-F238E27FC236}">
                <a16:creationId xmlns:a16="http://schemas.microsoft.com/office/drawing/2014/main" xmlns=""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739</TotalTime>
  <Words>442</Words>
  <Application>Microsoft Office PowerPoint</Application>
  <PresentationFormat>Diavoorstelling (4:3)</PresentationFormat>
  <Paragraphs>164</Paragraphs>
  <Slides>21</Slides>
  <Notes>4</Notes>
  <HiddenSlides>0</HiddenSlides>
  <MMClips>0</MMClips>
  <ScaleCrop>false</ScaleCrop>
  <HeadingPairs>
    <vt:vector size="4" baseType="variant">
      <vt:variant>
        <vt:lpstr>Thema</vt:lpstr>
      </vt:variant>
      <vt:variant>
        <vt:i4>7</vt:i4>
      </vt:variant>
      <vt:variant>
        <vt:lpstr>Diatitels</vt:lpstr>
      </vt:variant>
      <vt:variant>
        <vt:i4>21</vt:i4>
      </vt:variant>
    </vt:vector>
  </HeadingPairs>
  <TitlesOfParts>
    <vt:vector size="28" baseType="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2.Applicatie structuur </vt:lpstr>
      <vt:lpstr>Belbinrollen</vt:lpstr>
      <vt:lpstr>3. Backend</vt:lpstr>
      <vt:lpstr>Wat is Laravel</vt:lpstr>
      <vt:lpstr>Model, View en Controller</vt:lpstr>
      <vt:lpstr>Object Relational Mapping</vt:lpstr>
      <vt:lpstr>Voordelen Laravel</vt:lpstr>
      <vt:lpstr>Databanktype</vt:lpstr>
      <vt:lpstr> Databankmodel</vt:lpstr>
      <vt:lpstr>Migrations &amp; Seeders</vt:lpstr>
      <vt:lpstr>Eloquente modellen</vt:lpstr>
      <vt:lpstr>4. Frontend</vt:lpstr>
      <vt:lpstr>BootstrapVue</vt:lpstr>
      <vt:lpstr>5.Demo</vt:lpstr>
      <vt:lpstr>6. Kritische reflectie</vt:lpstr>
      <vt:lpstr>Bronnen</vt:lpstr>
    </vt:vector>
  </TitlesOfParts>
  <Company>The Factory Brussels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Windows-gebruiker</cp:lastModifiedBy>
  <cp:revision>75</cp:revision>
  <dcterms:created xsi:type="dcterms:W3CDTF">2015-05-18T12:20:14Z</dcterms:created>
  <dcterms:modified xsi:type="dcterms:W3CDTF">2019-06-19T19:49:42Z</dcterms:modified>
</cp:coreProperties>
</file>